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  <p:sldMasterId id="2147483652" r:id="rId4"/>
    <p:sldMasterId id="2147483654" r:id="rId5"/>
  </p:sldMasterIdLst>
  <p:notesMasterIdLst>
    <p:notesMasterId r:id="rId7"/>
  </p:notesMasterIdLst>
  <p:sldIdLst>
    <p:sldId id="256" r:id="rId6"/>
    <p:sldId id="258" r:id="rId8"/>
    <p:sldId id="259" r:id="rId9"/>
    <p:sldId id="260" r:id="rId10"/>
    <p:sldId id="265" r:id="rId11"/>
    <p:sldId id="267" r:id="rId12"/>
    <p:sldId id="282" r:id="rId13"/>
    <p:sldId id="262" r:id="rId14"/>
    <p:sldId id="268" r:id="rId15"/>
    <p:sldId id="270" r:id="rId16"/>
    <p:sldId id="283" r:id="rId17"/>
    <p:sldId id="284" r:id="rId18"/>
    <p:sldId id="273" r:id="rId19"/>
    <p:sldId id="274" r:id="rId20"/>
  </p:sldIdLst>
  <p:sldSz cx="12192000" cy="6858000"/>
  <p:notesSz cx="6858000" cy="9144000"/>
  <p:embeddedFontLst>
    <p:embeddedFont>
      <p:font typeface="Source Han Sans" panose="020B0500000000000000" charset="-122"/>
      <p:regular r:id="rId24"/>
    </p:embeddedFont>
    <p:embeddedFont>
      <p:font typeface="Source Han Sans CN Bold" panose="020B0800000000000000" charset="-122"/>
      <p:bold r:id="rId25"/>
    </p:embeddedFont>
    <p:embeddedFont>
      <p:font typeface="等线" panose="02010600030101010101" charset="-122"/>
      <p:regular r:id="rId26"/>
    </p:embeddedFont>
    <p:embeddedFont>
      <p:font typeface="Calibri" panose="020F0502020204030204" charset="0"/>
      <p:regular r:id="rId27"/>
      <p:bold r:id="rId28"/>
      <p:italic r:id="rId29"/>
      <p:boldItalic r:id="rId30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0" Type="http://schemas.openxmlformats.org/officeDocument/2006/relationships/font" Target="fonts/font7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6.fntdata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tags" Target="../tags/tag1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-27304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1087099" y="0"/>
            <a:ext cx="1104899" cy="6858000"/>
          </a:xfrm>
          <a:prstGeom prst="rect">
            <a:avLst/>
          </a:prstGeom>
          <a:solidFill>
            <a:schemeClr val="accent2"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334375" y="0"/>
            <a:ext cx="3276600" cy="6858000"/>
          </a:xfrm>
          <a:prstGeom prst="rect">
            <a:avLst/>
          </a:prstGeom>
          <a:solidFill>
            <a:schemeClr val="accent1">
              <a:lumMod val="40000"/>
              <a:lumOff val="60000"/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248465" y="6028448"/>
            <a:ext cx="355002" cy="355002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1">
            <a:off x="11345284" y="6149472"/>
            <a:ext cx="161364" cy="11295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614224" y="6028449"/>
            <a:ext cx="355002" cy="35500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11721801" y="6149473"/>
            <a:ext cx="161364" cy="112955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6756400" y="1067380"/>
            <a:ext cx="4687905" cy="484764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579302" y="5199218"/>
            <a:ext cx="286624" cy="31048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695225" y="2924577"/>
            <a:ext cx="4234914" cy="66258"/>
          </a:xfrm>
          <a:custGeom>
            <a:avLst/>
            <a:gdLst>
              <a:gd name="connsiteX0" fmla="*/ 218693 w 2993516"/>
              <a:gd name="connsiteY0" fmla="*/ 81153 h 82772"/>
              <a:gd name="connsiteX1" fmla="*/ 218979 w 2993516"/>
              <a:gd name="connsiteY1" fmla="*/ 81724 h 82772"/>
              <a:gd name="connsiteX2" fmla="*/ 216122 w 2993516"/>
              <a:gd name="connsiteY2" fmla="*/ 82010 h 82772"/>
              <a:gd name="connsiteX3" fmla="*/ 215836 w 2993516"/>
              <a:gd name="connsiteY3" fmla="*/ 81343 h 82772"/>
              <a:gd name="connsiteX4" fmla="*/ 271843 w 2993516"/>
              <a:gd name="connsiteY4" fmla="*/ 80676 h 82772"/>
              <a:gd name="connsiteX5" fmla="*/ 272891 w 2993516"/>
              <a:gd name="connsiteY5" fmla="*/ 80962 h 82772"/>
              <a:gd name="connsiteX6" fmla="*/ 271367 w 2993516"/>
              <a:gd name="connsiteY6" fmla="*/ 81628 h 82772"/>
              <a:gd name="connsiteX7" fmla="*/ 271462 w 2993516"/>
              <a:gd name="connsiteY7" fmla="*/ 81724 h 82772"/>
              <a:gd name="connsiteX8" fmla="*/ 270319 w 2993516"/>
              <a:gd name="connsiteY8" fmla="*/ 81343 h 82772"/>
              <a:gd name="connsiteX9" fmla="*/ 271843 w 2993516"/>
              <a:gd name="connsiteY9" fmla="*/ 80676 h 82772"/>
              <a:gd name="connsiteX10" fmla="*/ 226123 w 2993516"/>
              <a:gd name="connsiteY10" fmla="*/ 80391 h 82772"/>
              <a:gd name="connsiteX11" fmla="*/ 230314 w 2993516"/>
              <a:gd name="connsiteY11" fmla="*/ 81058 h 82772"/>
              <a:gd name="connsiteX12" fmla="*/ 227361 w 2993516"/>
              <a:gd name="connsiteY12" fmla="*/ 81915 h 82772"/>
              <a:gd name="connsiteX13" fmla="*/ 224218 w 2993516"/>
              <a:gd name="connsiteY13" fmla="*/ 80772 h 82772"/>
              <a:gd name="connsiteX14" fmla="*/ 226123 w 2993516"/>
              <a:gd name="connsiteY14" fmla="*/ 80391 h 82772"/>
              <a:gd name="connsiteX15" fmla="*/ 316134 w 2993516"/>
              <a:gd name="connsiteY15" fmla="*/ 79247 h 82772"/>
              <a:gd name="connsiteX16" fmla="*/ 318991 w 2993516"/>
              <a:gd name="connsiteY16" fmla="*/ 80390 h 82772"/>
              <a:gd name="connsiteX17" fmla="*/ 318991 w 2993516"/>
              <a:gd name="connsiteY17" fmla="*/ 80485 h 82772"/>
              <a:gd name="connsiteX18" fmla="*/ 315753 w 2993516"/>
              <a:gd name="connsiteY18" fmla="*/ 81057 h 82772"/>
              <a:gd name="connsiteX19" fmla="*/ 314515 w 2993516"/>
              <a:gd name="connsiteY19" fmla="*/ 80295 h 82772"/>
              <a:gd name="connsiteX20" fmla="*/ 316134 w 2993516"/>
              <a:gd name="connsiteY20" fmla="*/ 79247 h 82772"/>
              <a:gd name="connsiteX21" fmla="*/ 487870 w 2993516"/>
              <a:gd name="connsiteY21" fmla="*/ 78962 h 82772"/>
              <a:gd name="connsiteX22" fmla="*/ 487870 w 2993516"/>
              <a:gd name="connsiteY22" fmla="*/ 79057 h 82772"/>
              <a:gd name="connsiteX23" fmla="*/ 487737 w 2993516"/>
              <a:gd name="connsiteY23" fmla="*/ 79017 h 82772"/>
              <a:gd name="connsiteX24" fmla="*/ 360521 w 2993516"/>
              <a:gd name="connsiteY24" fmla="*/ 78962 h 82772"/>
              <a:gd name="connsiteX25" fmla="*/ 361568 w 2993516"/>
              <a:gd name="connsiteY25" fmla="*/ 79629 h 82772"/>
              <a:gd name="connsiteX26" fmla="*/ 360521 w 2993516"/>
              <a:gd name="connsiteY26" fmla="*/ 80200 h 82772"/>
              <a:gd name="connsiteX27" fmla="*/ 359473 w 2993516"/>
              <a:gd name="connsiteY27" fmla="*/ 79629 h 82772"/>
              <a:gd name="connsiteX28" fmla="*/ 360521 w 2993516"/>
              <a:gd name="connsiteY28" fmla="*/ 78962 h 82772"/>
              <a:gd name="connsiteX29" fmla="*/ 308705 w 2993516"/>
              <a:gd name="connsiteY29" fmla="*/ 78962 h 82772"/>
              <a:gd name="connsiteX30" fmla="*/ 311277 w 2993516"/>
              <a:gd name="connsiteY30" fmla="*/ 79248 h 82772"/>
              <a:gd name="connsiteX31" fmla="*/ 311372 w 2993516"/>
              <a:gd name="connsiteY31" fmla="*/ 79248 h 82772"/>
              <a:gd name="connsiteX32" fmla="*/ 309181 w 2993516"/>
              <a:gd name="connsiteY32" fmla="*/ 80105 h 82772"/>
              <a:gd name="connsiteX33" fmla="*/ 307562 w 2993516"/>
              <a:gd name="connsiteY33" fmla="*/ 79534 h 82772"/>
              <a:gd name="connsiteX34" fmla="*/ 308705 w 2993516"/>
              <a:gd name="connsiteY34" fmla="*/ 78962 h 82772"/>
              <a:gd name="connsiteX35" fmla="*/ 248412 w 2993516"/>
              <a:gd name="connsiteY35" fmla="*/ 78866 h 82772"/>
              <a:gd name="connsiteX36" fmla="*/ 249840 w 2993516"/>
              <a:gd name="connsiteY36" fmla="*/ 80581 h 82772"/>
              <a:gd name="connsiteX37" fmla="*/ 248507 w 2993516"/>
              <a:gd name="connsiteY37" fmla="*/ 81247 h 82772"/>
              <a:gd name="connsiteX38" fmla="*/ 245935 w 2993516"/>
              <a:gd name="connsiteY38" fmla="*/ 80295 h 82772"/>
              <a:gd name="connsiteX39" fmla="*/ 246602 w 2993516"/>
              <a:gd name="connsiteY39" fmla="*/ 79438 h 82772"/>
              <a:gd name="connsiteX40" fmla="*/ 108394 w 2993516"/>
              <a:gd name="connsiteY40" fmla="*/ 78866 h 82772"/>
              <a:gd name="connsiteX41" fmla="*/ 108394 w 2993516"/>
              <a:gd name="connsiteY41" fmla="*/ 78961 h 82772"/>
              <a:gd name="connsiteX42" fmla="*/ 109822 w 2993516"/>
              <a:gd name="connsiteY42" fmla="*/ 79438 h 82772"/>
              <a:gd name="connsiteX43" fmla="*/ 108489 w 2993516"/>
              <a:gd name="connsiteY43" fmla="*/ 80200 h 82772"/>
              <a:gd name="connsiteX44" fmla="*/ 107441 w 2993516"/>
              <a:gd name="connsiteY44" fmla="*/ 79628 h 82772"/>
              <a:gd name="connsiteX45" fmla="*/ 108394 w 2993516"/>
              <a:gd name="connsiteY45" fmla="*/ 78866 h 82772"/>
              <a:gd name="connsiteX46" fmla="*/ 429958 w 2993516"/>
              <a:gd name="connsiteY46" fmla="*/ 78771 h 82772"/>
              <a:gd name="connsiteX47" fmla="*/ 436721 w 2993516"/>
              <a:gd name="connsiteY47" fmla="*/ 80295 h 82772"/>
              <a:gd name="connsiteX48" fmla="*/ 433673 w 2993516"/>
              <a:gd name="connsiteY48" fmla="*/ 81343 h 82772"/>
              <a:gd name="connsiteX49" fmla="*/ 428625 w 2993516"/>
              <a:gd name="connsiteY49" fmla="*/ 79533 h 82772"/>
              <a:gd name="connsiteX50" fmla="*/ 429958 w 2993516"/>
              <a:gd name="connsiteY50" fmla="*/ 78771 h 82772"/>
              <a:gd name="connsiteX51" fmla="*/ 265747 w 2993516"/>
              <a:gd name="connsiteY51" fmla="*/ 78771 h 82772"/>
              <a:gd name="connsiteX52" fmla="*/ 265938 w 2993516"/>
              <a:gd name="connsiteY52" fmla="*/ 78961 h 82772"/>
              <a:gd name="connsiteX53" fmla="*/ 268510 w 2993516"/>
              <a:gd name="connsiteY53" fmla="*/ 78961 h 82772"/>
              <a:gd name="connsiteX54" fmla="*/ 269748 w 2993516"/>
              <a:gd name="connsiteY54" fmla="*/ 79438 h 82772"/>
              <a:gd name="connsiteX55" fmla="*/ 268414 w 2993516"/>
              <a:gd name="connsiteY55" fmla="*/ 79914 h 82772"/>
              <a:gd name="connsiteX56" fmla="*/ 259747 w 2993516"/>
              <a:gd name="connsiteY56" fmla="*/ 82009 h 82772"/>
              <a:gd name="connsiteX57" fmla="*/ 258127 w 2993516"/>
              <a:gd name="connsiteY57" fmla="*/ 82009 h 82772"/>
              <a:gd name="connsiteX58" fmla="*/ 257651 w 2993516"/>
              <a:gd name="connsiteY58" fmla="*/ 81247 h 82772"/>
              <a:gd name="connsiteX59" fmla="*/ 265747 w 2993516"/>
              <a:gd name="connsiteY59" fmla="*/ 78771 h 82772"/>
              <a:gd name="connsiteX60" fmla="*/ 298323 w 2993516"/>
              <a:gd name="connsiteY60" fmla="*/ 78639 h 82772"/>
              <a:gd name="connsiteX61" fmla="*/ 298323 w 2993516"/>
              <a:gd name="connsiteY61" fmla="*/ 78771 h 82772"/>
              <a:gd name="connsiteX62" fmla="*/ 298132 w 2993516"/>
              <a:gd name="connsiteY62" fmla="*/ 78771 h 82772"/>
              <a:gd name="connsiteX63" fmla="*/ 484727 w 2993516"/>
              <a:gd name="connsiteY63" fmla="*/ 78105 h 82772"/>
              <a:gd name="connsiteX64" fmla="*/ 487737 w 2993516"/>
              <a:gd name="connsiteY64" fmla="*/ 79017 h 82772"/>
              <a:gd name="connsiteX65" fmla="*/ 484632 w 2993516"/>
              <a:gd name="connsiteY65" fmla="*/ 80295 h 82772"/>
              <a:gd name="connsiteX66" fmla="*/ 482155 w 2993516"/>
              <a:gd name="connsiteY66" fmla="*/ 79533 h 82772"/>
              <a:gd name="connsiteX67" fmla="*/ 484727 w 2993516"/>
              <a:gd name="connsiteY67" fmla="*/ 78105 h 82772"/>
              <a:gd name="connsiteX68" fmla="*/ 230219 w 2993516"/>
              <a:gd name="connsiteY68" fmla="*/ 77628 h 82772"/>
              <a:gd name="connsiteX69" fmla="*/ 230315 w 2993516"/>
              <a:gd name="connsiteY69" fmla="*/ 77724 h 82772"/>
              <a:gd name="connsiteX70" fmla="*/ 230163 w 2993516"/>
              <a:gd name="connsiteY70" fmla="*/ 77635 h 82772"/>
              <a:gd name="connsiteX71" fmla="*/ 141160 w 2993516"/>
              <a:gd name="connsiteY71" fmla="*/ 77533 h 82772"/>
              <a:gd name="connsiteX72" fmla="*/ 143541 w 2993516"/>
              <a:gd name="connsiteY72" fmla="*/ 79152 h 82772"/>
              <a:gd name="connsiteX73" fmla="*/ 137731 w 2993516"/>
              <a:gd name="connsiteY73" fmla="*/ 79724 h 82772"/>
              <a:gd name="connsiteX74" fmla="*/ 135540 w 2993516"/>
              <a:gd name="connsiteY74" fmla="*/ 79438 h 82772"/>
              <a:gd name="connsiteX75" fmla="*/ 137636 w 2993516"/>
              <a:gd name="connsiteY75" fmla="*/ 78485 h 82772"/>
              <a:gd name="connsiteX76" fmla="*/ 141160 w 2993516"/>
              <a:gd name="connsiteY76" fmla="*/ 77533 h 82772"/>
              <a:gd name="connsiteX77" fmla="*/ 361950 w 2993516"/>
              <a:gd name="connsiteY77" fmla="*/ 77247 h 82772"/>
              <a:gd name="connsiteX78" fmla="*/ 364141 w 2993516"/>
              <a:gd name="connsiteY78" fmla="*/ 77628 h 82772"/>
              <a:gd name="connsiteX79" fmla="*/ 364634 w 2993516"/>
              <a:gd name="connsiteY79" fmla="*/ 78286 h 82772"/>
              <a:gd name="connsiteX80" fmla="*/ 363093 w 2993516"/>
              <a:gd name="connsiteY80" fmla="*/ 78104 h 82772"/>
              <a:gd name="connsiteX81" fmla="*/ 361950 w 2993516"/>
              <a:gd name="connsiteY81" fmla="*/ 77247 h 82772"/>
              <a:gd name="connsiteX82" fmla="*/ 805814 w 2993516"/>
              <a:gd name="connsiteY82" fmla="*/ 77152 h 82772"/>
              <a:gd name="connsiteX83" fmla="*/ 807338 w 2993516"/>
              <a:gd name="connsiteY83" fmla="*/ 77723 h 82772"/>
              <a:gd name="connsiteX84" fmla="*/ 805243 w 2993516"/>
              <a:gd name="connsiteY84" fmla="*/ 79247 h 82772"/>
              <a:gd name="connsiteX85" fmla="*/ 804386 w 2993516"/>
              <a:gd name="connsiteY85" fmla="*/ 78295 h 82772"/>
              <a:gd name="connsiteX86" fmla="*/ 805814 w 2993516"/>
              <a:gd name="connsiteY86" fmla="*/ 77152 h 82772"/>
              <a:gd name="connsiteX87" fmla="*/ 830580 w 2993516"/>
              <a:gd name="connsiteY87" fmla="*/ 77057 h 82772"/>
              <a:gd name="connsiteX88" fmla="*/ 831437 w 2993516"/>
              <a:gd name="connsiteY88" fmla="*/ 77628 h 82772"/>
              <a:gd name="connsiteX89" fmla="*/ 829818 w 2993516"/>
              <a:gd name="connsiteY89" fmla="*/ 78105 h 82772"/>
              <a:gd name="connsiteX90" fmla="*/ 828770 w 2993516"/>
              <a:gd name="connsiteY90" fmla="*/ 77438 h 82772"/>
              <a:gd name="connsiteX91" fmla="*/ 830580 w 2993516"/>
              <a:gd name="connsiteY91" fmla="*/ 77057 h 82772"/>
              <a:gd name="connsiteX92" fmla="*/ 299370 w 2993516"/>
              <a:gd name="connsiteY92" fmla="*/ 76866 h 82772"/>
              <a:gd name="connsiteX93" fmla="*/ 299370 w 2993516"/>
              <a:gd name="connsiteY93" fmla="*/ 77914 h 82772"/>
              <a:gd name="connsiteX94" fmla="*/ 298323 w 2993516"/>
              <a:gd name="connsiteY94" fmla="*/ 78639 h 82772"/>
              <a:gd name="connsiteX95" fmla="*/ 298323 w 2993516"/>
              <a:gd name="connsiteY95" fmla="*/ 77438 h 82772"/>
              <a:gd name="connsiteX96" fmla="*/ 299370 w 2993516"/>
              <a:gd name="connsiteY96" fmla="*/ 76866 h 82772"/>
              <a:gd name="connsiteX97" fmla="*/ 581977 w 2993516"/>
              <a:gd name="connsiteY97" fmla="*/ 76771 h 82772"/>
              <a:gd name="connsiteX98" fmla="*/ 582548 w 2993516"/>
              <a:gd name="connsiteY98" fmla="*/ 77438 h 82772"/>
              <a:gd name="connsiteX99" fmla="*/ 579119 w 2993516"/>
              <a:gd name="connsiteY99" fmla="*/ 79057 h 82772"/>
              <a:gd name="connsiteX100" fmla="*/ 577881 w 2993516"/>
              <a:gd name="connsiteY100" fmla="*/ 78295 h 82772"/>
              <a:gd name="connsiteX101" fmla="*/ 577976 w 2993516"/>
              <a:gd name="connsiteY101" fmla="*/ 78200 h 82772"/>
              <a:gd name="connsiteX102" fmla="*/ 536528 w 2993516"/>
              <a:gd name="connsiteY102" fmla="*/ 76749 h 82772"/>
              <a:gd name="connsiteX103" fmla="*/ 533781 w 2993516"/>
              <a:gd name="connsiteY103" fmla="*/ 78581 h 82772"/>
              <a:gd name="connsiteX104" fmla="*/ 532733 w 2993516"/>
              <a:gd name="connsiteY104" fmla="*/ 78105 h 82772"/>
              <a:gd name="connsiteX105" fmla="*/ 504158 w 2993516"/>
              <a:gd name="connsiteY105" fmla="*/ 76485 h 82772"/>
              <a:gd name="connsiteX106" fmla="*/ 508444 w 2993516"/>
              <a:gd name="connsiteY106" fmla="*/ 77628 h 82772"/>
              <a:gd name="connsiteX107" fmla="*/ 508539 w 2993516"/>
              <a:gd name="connsiteY107" fmla="*/ 77628 h 82772"/>
              <a:gd name="connsiteX108" fmla="*/ 504063 w 2993516"/>
              <a:gd name="connsiteY108" fmla="*/ 78485 h 82772"/>
              <a:gd name="connsiteX109" fmla="*/ 501110 w 2993516"/>
              <a:gd name="connsiteY109" fmla="*/ 77438 h 82772"/>
              <a:gd name="connsiteX110" fmla="*/ 504158 w 2993516"/>
              <a:gd name="connsiteY110" fmla="*/ 76485 h 82772"/>
              <a:gd name="connsiteX111" fmla="*/ 405955 w 2993516"/>
              <a:gd name="connsiteY111" fmla="*/ 76485 h 82772"/>
              <a:gd name="connsiteX112" fmla="*/ 405955 w 2993516"/>
              <a:gd name="connsiteY112" fmla="*/ 76581 h 82772"/>
              <a:gd name="connsiteX113" fmla="*/ 405771 w 2993516"/>
              <a:gd name="connsiteY113" fmla="*/ 76526 h 82772"/>
              <a:gd name="connsiteX114" fmla="*/ 459295 w 2993516"/>
              <a:gd name="connsiteY114" fmla="*/ 76391 h 82772"/>
              <a:gd name="connsiteX115" fmla="*/ 459576 w 2993516"/>
              <a:gd name="connsiteY115" fmla="*/ 76404 h 82772"/>
              <a:gd name="connsiteX116" fmla="*/ 459200 w 2993516"/>
              <a:gd name="connsiteY116" fmla="*/ 76581 h 82772"/>
              <a:gd name="connsiteX117" fmla="*/ 606933 w 2993516"/>
              <a:gd name="connsiteY117" fmla="*/ 76390 h 82772"/>
              <a:gd name="connsiteX118" fmla="*/ 608647 w 2993516"/>
              <a:gd name="connsiteY118" fmla="*/ 76866 h 82772"/>
              <a:gd name="connsiteX119" fmla="*/ 605123 w 2993516"/>
              <a:gd name="connsiteY119" fmla="*/ 77628 h 82772"/>
              <a:gd name="connsiteX120" fmla="*/ 604456 w 2993516"/>
              <a:gd name="connsiteY120" fmla="*/ 77057 h 82772"/>
              <a:gd name="connsiteX121" fmla="*/ 606933 w 2993516"/>
              <a:gd name="connsiteY121" fmla="*/ 76390 h 82772"/>
              <a:gd name="connsiteX122" fmla="*/ 455199 w 2993516"/>
              <a:gd name="connsiteY122" fmla="*/ 76390 h 82772"/>
              <a:gd name="connsiteX123" fmla="*/ 459200 w 2993516"/>
              <a:gd name="connsiteY123" fmla="*/ 76580 h 82772"/>
              <a:gd name="connsiteX124" fmla="*/ 459104 w 2993516"/>
              <a:gd name="connsiteY124" fmla="*/ 76580 h 82772"/>
              <a:gd name="connsiteX125" fmla="*/ 457580 w 2993516"/>
              <a:gd name="connsiteY125" fmla="*/ 78771 h 82772"/>
              <a:gd name="connsiteX126" fmla="*/ 457104 w 2993516"/>
              <a:gd name="connsiteY126" fmla="*/ 79247 h 82772"/>
              <a:gd name="connsiteX127" fmla="*/ 455390 w 2993516"/>
              <a:gd name="connsiteY127" fmla="*/ 80581 h 82772"/>
              <a:gd name="connsiteX128" fmla="*/ 451770 w 2993516"/>
              <a:gd name="connsiteY128" fmla="*/ 78390 h 82772"/>
              <a:gd name="connsiteX129" fmla="*/ 455199 w 2993516"/>
              <a:gd name="connsiteY129" fmla="*/ 76390 h 82772"/>
              <a:gd name="connsiteX130" fmla="*/ 347856 w 2993516"/>
              <a:gd name="connsiteY130" fmla="*/ 76203 h 82772"/>
              <a:gd name="connsiteX131" fmla="*/ 352519 w 2993516"/>
              <a:gd name="connsiteY131" fmla="*/ 76295 h 82772"/>
              <a:gd name="connsiteX132" fmla="*/ 356520 w 2993516"/>
              <a:gd name="connsiteY132" fmla="*/ 76866 h 82772"/>
              <a:gd name="connsiteX133" fmla="*/ 358425 w 2993516"/>
              <a:gd name="connsiteY133" fmla="*/ 77152 h 82772"/>
              <a:gd name="connsiteX134" fmla="*/ 356615 w 2993516"/>
              <a:gd name="connsiteY134" fmla="*/ 77723 h 82772"/>
              <a:gd name="connsiteX135" fmla="*/ 351948 w 2993516"/>
              <a:gd name="connsiteY135" fmla="*/ 78295 h 82772"/>
              <a:gd name="connsiteX136" fmla="*/ 347662 w 2993516"/>
              <a:gd name="connsiteY136" fmla="*/ 76104 h 82772"/>
              <a:gd name="connsiteX137" fmla="*/ 347856 w 2993516"/>
              <a:gd name="connsiteY137" fmla="*/ 76203 h 82772"/>
              <a:gd name="connsiteX138" fmla="*/ 347662 w 2993516"/>
              <a:gd name="connsiteY138" fmla="*/ 76199 h 82772"/>
              <a:gd name="connsiteX139" fmla="*/ 419957 w 2993516"/>
              <a:gd name="connsiteY139" fmla="*/ 76009 h 82772"/>
              <a:gd name="connsiteX140" fmla="*/ 421671 w 2993516"/>
              <a:gd name="connsiteY140" fmla="*/ 76485 h 82772"/>
              <a:gd name="connsiteX141" fmla="*/ 421766 w 2993516"/>
              <a:gd name="connsiteY141" fmla="*/ 76580 h 82772"/>
              <a:gd name="connsiteX142" fmla="*/ 419290 w 2993516"/>
              <a:gd name="connsiteY142" fmla="*/ 77438 h 82772"/>
              <a:gd name="connsiteX143" fmla="*/ 417766 w 2993516"/>
              <a:gd name="connsiteY143" fmla="*/ 76866 h 82772"/>
              <a:gd name="connsiteX144" fmla="*/ 419957 w 2993516"/>
              <a:gd name="connsiteY144" fmla="*/ 76009 h 82772"/>
              <a:gd name="connsiteX145" fmla="*/ 248507 w 2993516"/>
              <a:gd name="connsiteY145" fmla="*/ 76009 h 82772"/>
              <a:gd name="connsiteX146" fmla="*/ 250507 w 2993516"/>
              <a:gd name="connsiteY146" fmla="*/ 77152 h 82772"/>
              <a:gd name="connsiteX147" fmla="*/ 249078 w 2993516"/>
              <a:gd name="connsiteY147" fmla="*/ 78104 h 82772"/>
              <a:gd name="connsiteX148" fmla="*/ 247364 w 2993516"/>
              <a:gd name="connsiteY148" fmla="*/ 77152 h 82772"/>
              <a:gd name="connsiteX149" fmla="*/ 248507 w 2993516"/>
              <a:gd name="connsiteY149" fmla="*/ 76104 h 82772"/>
              <a:gd name="connsiteX150" fmla="*/ 716470 w 2993516"/>
              <a:gd name="connsiteY150" fmla="*/ 75819 h 82772"/>
              <a:gd name="connsiteX151" fmla="*/ 719232 w 2993516"/>
              <a:gd name="connsiteY151" fmla="*/ 76581 h 82772"/>
              <a:gd name="connsiteX152" fmla="*/ 714184 w 2993516"/>
              <a:gd name="connsiteY152" fmla="*/ 77724 h 82772"/>
              <a:gd name="connsiteX153" fmla="*/ 712279 w 2993516"/>
              <a:gd name="connsiteY153" fmla="*/ 77343 h 82772"/>
              <a:gd name="connsiteX154" fmla="*/ 970597 w 2993516"/>
              <a:gd name="connsiteY154" fmla="*/ 75818 h 82772"/>
              <a:gd name="connsiteX155" fmla="*/ 975455 w 2993516"/>
              <a:gd name="connsiteY155" fmla="*/ 76294 h 82772"/>
              <a:gd name="connsiteX156" fmla="*/ 975645 w 2993516"/>
              <a:gd name="connsiteY156" fmla="*/ 76866 h 82772"/>
              <a:gd name="connsiteX157" fmla="*/ 975645 w 2993516"/>
              <a:gd name="connsiteY157" fmla="*/ 76961 h 82772"/>
              <a:gd name="connsiteX158" fmla="*/ 971168 w 2993516"/>
              <a:gd name="connsiteY158" fmla="*/ 77914 h 82772"/>
              <a:gd name="connsiteX159" fmla="*/ 968311 w 2993516"/>
              <a:gd name="connsiteY159" fmla="*/ 77437 h 82772"/>
              <a:gd name="connsiteX160" fmla="*/ 970597 w 2993516"/>
              <a:gd name="connsiteY160" fmla="*/ 75818 h 82772"/>
              <a:gd name="connsiteX161" fmla="*/ 960119 w 2993516"/>
              <a:gd name="connsiteY161" fmla="*/ 75628 h 82772"/>
              <a:gd name="connsiteX162" fmla="*/ 961262 w 2993516"/>
              <a:gd name="connsiteY162" fmla="*/ 76104 h 82772"/>
              <a:gd name="connsiteX163" fmla="*/ 958786 w 2993516"/>
              <a:gd name="connsiteY163" fmla="*/ 77057 h 82772"/>
              <a:gd name="connsiteX164" fmla="*/ 958310 w 2993516"/>
              <a:gd name="connsiteY164" fmla="*/ 76295 h 82772"/>
              <a:gd name="connsiteX165" fmla="*/ 960119 w 2993516"/>
              <a:gd name="connsiteY165" fmla="*/ 75628 h 82772"/>
              <a:gd name="connsiteX166" fmla="*/ 786859 w 2993516"/>
              <a:gd name="connsiteY166" fmla="*/ 75533 h 82772"/>
              <a:gd name="connsiteX167" fmla="*/ 789241 w 2993516"/>
              <a:gd name="connsiteY167" fmla="*/ 76200 h 82772"/>
              <a:gd name="connsiteX168" fmla="*/ 787336 w 2993516"/>
              <a:gd name="connsiteY168" fmla="*/ 76485 h 82772"/>
              <a:gd name="connsiteX169" fmla="*/ 786002 w 2993516"/>
              <a:gd name="connsiteY169" fmla="*/ 76009 h 82772"/>
              <a:gd name="connsiteX170" fmla="*/ 786859 w 2993516"/>
              <a:gd name="connsiteY170" fmla="*/ 75533 h 82772"/>
              <a:gd name="connsiteX171" fmla="*/ 924592 w 2993516"/>
              <a:gd name="connsiteY171" fmla="*/ 75438 h 82772"/>
              <a:gd name="connsiteX172" fmla="*/ 928306 w 2993516"/>
              <a:gd name="connsiteY172" fmla="*/ 76390 h 82772"/>
              <a:gd name="connsiteX173" fmla="*/ 928306 w 2993516"/>
              <a:gd name="connsiteY173" fmla="*/ 76485 h 82772"/>
              <a:gd name="connsiteX174" fmla="*/ 923258 w 2993516"/>
              <a:gd name="connsiteY174" fmla="*/ 77438 h 82772"/>
              <a:gd name="connsiteX175" fmla="*/ 921258 w 2993516"/>
              <a:gd name="connsiteY175" fmla="*/ 76676 h 82772"/>
              <a:gd name="connsiteX176" fmla="*/ 924592 w 2993516"/>
              <a:gd name="connsiteY176" fmla="*/ 75438 h 82772"/>
              <a:gd name="connsiteX177" fmla="*/ 391191 w 2993516"/>
              <a:gd name="connsiteY177" fmla="*/ 75342 h 82772"/>
              <a:gd name="connsiteX178" fmla="*/ 401859 w 2993516"/>
              <a:gd name="connsiteY178" fmla="*/ 75342 h 82772"/>
              <a:gd name="connsiteX179" fmla="*/ 405771 w 2993516"/>
              <a:gd name="connsiteY179" fmla="*/ 76526 h 82772"/>
              <a:gd name="connsiteX180" fmla="*/ 397287 w 2993516"/>
              <a:gd name="connsiteY180" fmla="*/ 78390 h 82772"/>
              <a:gd name="connsiteX181" fmla="*/ 390143 w 2993516"/>
              <a:gd name="connsiteY181" fmla="*/ 76581 h 82772"/>
              <a:gd name="connsiteX182" fmla="*/ 391191 w 2993516"/>
              <a:gd name="connsiteY182" fmla="*/ 75342 h 82772"/>
              <a:gd name="connsiteX183" fmla="*/ 366712 w 2993516"/>
              <a:gd name="connsiteY183" fmla="*/ 75342 h 82772"/>
              <a:gd name="connsiteX184" fmla="*/ 369093 w 2993516"/>
              <a:gd name="connsiteY184" fmla="*/ 75532 h 82772"/>
              <a:gd name="connsiteX185" fmla="*/ 370236 w 2993516"/>
              <a:gd name="connsiteY185" fmla="*/ 76199 h 82772"/>
              <a:gd name="connsiteX186" fmla="*/ 373855 w 2993516"/>
              <a:gd name="connsiteY186" fmla="*/ 78295 h 82772"/>
              <a:gd name="connsiteX187" fmla="*/ 368331 w 2993516"/>
              <a:gd name="connsiteY187" fmla="*/ 80009 h 82772"/>
              <a:gd name="connsiteX188" fmla="*/ 364616 w 2993516"/>
              <a:gd name="connsiteY188" fmla="*/ 78390 h 82772"/>
              <a:gd name="connsiteX189" fmla="*/ 364674 w 2993516"/>
              <a:gd name="connsiteY189" fmla="*/ 78339 h 82772"/>
              <a:gd name="connsiteX190" fmla="*/ 364634 w 2993516"/>
              <a:gd name="connsiteY190" fmla="*/ 78286 h 82772"/>
              <a:gd name="connsiteX191" fmla="*/ 364712 w 2993516"/>
              <a:gd name="connsiteY191" fmla="*/ 78295 h 82772"/>
              <a:gd name="connsiteX192" fmla="*/ 364712 w 2993516"/>
              <a:gd name="connsiteY192" fmla="*/ 78306 h 82772"/>
              <a:gd name="connsiteX193" fmla="*/ 366902 w 2993516"/>
              <a:gd name="connsiteY193" fmla="*/ 76390 h 82772"/>
              <a:gd name="connsiteX194" fmla="*/ 366712 w 2993516"/>
              <a:gd name="connsiteY194" fmla="*/ 75342 h 82772"/>
              <a:gd name="connsiteX195" fmla="*/ 1497997 w 2993516"/>
              <a:gd name="connsiteY195" fmla="*/ 75247 h 82772"/>
              <a:gd name="connsiteX196" fmla="*/ 1499806 w 2993516"/>
              <a:gd name="connsiteY196" fmla="*/ 76580 h 82772"/>
              <a:gd name="connsiteX197" fmla="*/ 1496663 w 2993516"/>
              <a:gd name="connsiteY197" fmla="*/ 78009 h 82772"/>
              <a:gd name="connsiteX198" fmla="*/ 1495425 w 2993516"/>
              <a:gd name="connsiteY198" fmla="*/ 76961 h 82772"/>
              <a:gd name="connsiteX199" fmla="*/ 1497997 w 2993516"/>
              <a:gd name="connsiteY199" fmla="*/ 75247 h 82772"/>
              <a:gd name="connsiteX200" fmla="*/ 182499 w 2993516"/>
              <a:gd name="connsiteY200" fmla="*/ 75247 h 82772"/>
              <a:gd name="connsiteX201" fmla="*/ 183737 w 2993516"/>
              <a:gd name="connsiteY201" fmla="*/ 76009 h 82772"/>
              <a:gd name="connsiteX202" fmla="*/ 182404 w 2993516"/>
              <a:gd name="connsiteY202" fmla="*/ 76771 h 82772"/>
              <a:gd name="connsiteX203" fmla="*/ 182404 w 2993516"/>
              <a:gd name="connsiteY203" fmla="*/ 76676 h 82772"/>
              <a:gd name="connsiteX204" fmla="*/ 181356 w 2993516"/>
              <a:gd name="connsiteY204" fmla="*/ 75723 h 82772"/>
              <a:gd name="connsiteX205" fmla="*/ 182499 w 2993516"/>
              <a:gd name="connsiteY205" fmla="*/ 75247 h 82772"/>
              <a:gd name="connsiteX206" fmla="*/ 158305 w 2993516"/>
              <a:gd name="connsiteY206" fmla="*/ 75057 h 82772"/>
              <a:gd name="connsiteX207" fmla="*/ 159067 w 2993516"/>
              <a:gd name="connsiteY207" fmla="*/ 75914 h 82772"/>
              <a:gd name="connsiteX208" fmla="*/ 157257 w 2993516"/>
              <a:gd name="connsiteY208" fmla="*/ 75914 h 82772"/>
              <a:gd name="connsiteX209" fmla="*/ 156781 w 2993516"/>
              <a:gd name="connsiteY209" fmla="*/ 75152 h 82772"/>
              <a:gd name="connsiteX210" fmla="*/ 158305 w 2993516"/>
              <a:gd name="connsiteY210" fmla="*/ 75057 h 82772"/>
              <a:gd name="connsiteX211" fmla="*/ 932878 w 2993516"/>
              <a:gd name="connsiteY211" fmla="*/ 74961 h 82772"/>
              <a:gd name="connsiteX212" fmla="*/ 933926 w 2993516"/>
              <a:gd name="connsiteY212" fmla="*/ 75342 h 82772"/>
              <a:gd name="connsiteX213" fmla="*/ 932116 w 2993516"/>
              <a:gd name="connsiteY213" fmla="*/ 76295 h 82772"/>
              <a:gd name="connsiteX214" fmla="*/ 931735 w 2993516"/>
              <a:gd name="connsiteY214" fmla="*/ 75437 h 82772"/>
              <a:gd name="connsiteX215" fmla="*/ 932878 w 2993516"/>
              <a:gd name="connsiteY215" fmla="*/ 74961 h 82772"/>
              <a:gd name="connsiteX216" fmla="*/ 889254 w 2993516"/>
              <a:gd name="connsiteY216" fmla="*/ 74961 h 82772"/>
              <a:gd name="connsiteX217" fmla="*/ 890587 w 2993516"/>
              <a:gd name="connsiteY217" fmla="*/ 75628 h 82772"/>
              <a:gd name="connsiteX218" fmla="*/ 890492 w 2993516"/>
              <a:gd name="connsiteY218" fmla="*/ 75628 h 82772"/>
              <a:gd name="connsiteX219" fmla="*/ 887063 w 2993516"/>
              <a:gd name="connsiteY219" fmla="*/ 76295 h 82772"/>
              <a:gd name="connsiteX220" fmla="*/ 886206 w 2993516"/>
              <a:gd name="connsiteY220" fmla="*/ 75723 h 82772"/>
              <a:gd name="connsiteX221" fmla="*/ 889254 w 2993516"/>
              <a:gd name="connsiteY221" fmla="*/ 74961 h 82772"/>
              <a:gd name="connsiteX222" fmla="*/ 536828 w 2993516"/>
              <a:gd name="connsiteY222" fmla="*/ 74771 h 82772"/>
              <a:gd name="connsiteX223" fmla="*/ 541686 w 2993516"/>
              <a:gd name="connsiteY223" fmla="*/ 76390 h 82772"/>
              <a:gd name="connsiteX224" fmla="*/ 540162 w 2993516"/>
              <a:gd name="connsiteY224" fmla="*/ 76961 h 82772"/>
              <a:gd name="connsiteX225" fmla="*/ 536715 w 2993516"/>
              <a:gd name="connsiteY225" fmla="*/ 76682 h 82772"/>
              <a:gd name="connsiteX226" fmla="*/ 536528 w 2993516"/>
              <a:gd name="connsiteY226" fmla="*/ 76749 h 82772"/>
              <a:gd name="connsiteX227" fmla="*/ 536638 w 2993516"/>
              <a:gd name="connsiteY227" fmla="*/ 76676 h 82772"/>
              <a:gd name="connsiteX228" fmla="*/ 536733 w 2993516"/>
              <a:gd name="connsiteY228" fmla="*/ 76676 h 82772"/>
              <a:gd name="connsiteX229" fmla="*/ 535209 w 2993516"/>
              <a:gd name="connsiteY229" fmla="*/ 74866 h 82772"/>
              <a:gd name="connsiteX230" fmla="*/ 536828 w 2993516"/>
              <a:gd name="connsiteY230" fmla="*/ 74771 h 82772"/>
              <a:gd name="connsiteX231" fmla="*/ 1551281 w 2993516"/>
              <a:gd name="connsiteY231" fmla="*/ 74606 h 82772"/>
              <a:gd name="connsiteX232" fmla="*/ 1552384 w 2993516"/>
              <a:gd name="connsiteY232" fmla="*/ 75342 h 82772"/>
              <a:gd name="connsiteX233" fmla="*/ 1550479 w 2993516"/>
              <a:gd name="connsiteY233" fmla="*/ 75913 h 82772"/>
              <a:gd name="connsiteX234" fmla="*/ 1549526 w 2993516"/>
              <a:gd name="connsiteY234" fmla="*/ 75437 h 82772"/>
              <a:gd name="connsiteX235" fmla="*/ 1551241 w 2993516"/>
              <a:gd name="connsiteY235" fmla="*/ 74580 h 82772"/>
              <a:gd name="connsiteX236" fmla="*/ 1551336 w 2993516"/>
              <a:gd name="connsiteY236" fmla="*/ 74580 h 82772"/>
              <a:gd name="connsiteX237" fmla="*/ 1551281 w 2993516"/>
              <a:gd name="connsiteY237" fmla="*/ 74606 h 82772"/>
              <a:gd name="connsiteX238" fmla="*/ 292989 w 2993516"/>
              <a:gd name="connsiteY238" fmla="*/ 74485 h 82772"/>
              <a:gd name="connsiteX239" fmla="*/ 297656 w 2993516"/>
              <a:gd name="connsiteY239" fmla="*/ 75437 h 82772"/>
              <a:gd name="connsiteX240" fmla="*/ 293751 w 2993516"/>
              <a:gd name="connsiteY240" fmla="*/ 76295 h 82772"/>
              <a:gd name="connsiteX241" fmla="*/ 289655 w 2993516"/>
              <a:gd name="connsiteY241" fmla="*/ 75437 h 82772"/>
              <a:gd name="connsiteX242" fmla="*/ 209455 w 2993516"/>
              <a:gd name="connsiteY242" fmla="*/ 74485 h 82772"/>
              <a:gd name="connsiteX243" fmla="*/ 211360 w 2993516"/>
              <a:gd name="connsiteY243" fmla="*/ 75247 h 82772"/>
              <a:gd name="connsiteX244" fmla="*/ 208978 w 2993516"/>
              <a:gd name="connsiteY244" fmla="*/ 76580 h 82772"/>
              <a:gd name="connsiteX245" fmla="*/ 207931 w 2993516"/>
              <a:gd name="connsiteY245" fmla="*/ 75818 h 82772"/>
              <a:gd name="connsiteX246" fmla="*/ 209455 w 2993516"/>
              <a:gd name="connsiteY246" fmla="*/ 74485 h 82772"/>
              <a:gd name="connsiteX247" fmla="*/ 1338462 w 2993516"/>
              <a:gd name="connsiteY247" fmla="*/ 74464 h 82772"/>
              <a:gd name="connsiteX248" fmla="*/ 1338548 w 2993516"/>
              <a:gd name="connsiteY248" fmla="*/ 74485 h 82772"/>
              <a:gd name="connsiteX249" fmla="*/ 1338357 w 2993516"/>
              <a:gd name="connsiteY249" fmla="*/ 74485 h 82772"/>
              <a:gd name="connsiteX250" fmla="*/ 1781365 w 2993516"/>
              <a:gd name="connsiteY250" fmla="*/ 74295 h 82772"/>
              <a:gd name="connsiteX251" fmla="*/ 1783937 w 2993516"/>
              <a:gd name="connsiteY251" fmla="*/ 75343 h 82772"/>
              <a:gd name="connsiteX252" fmla="*/ 1780889 w 2993516"/>
              <a:gd name="connsiteY252" fmla="*/ 76009 h 82772"/>
              <a:gd name="connsiteX253" fmla="*/ 1778698 w 2993516"/>
              <a:gd name="connsiteY253" fmla="*/ 75343 h 82772"/>
              <a:gd name="connsiteX254" fmla="*/ 1523142 w 2993516"/>
              <a:gd name="connsiteY254" fmla="*/ 74295 h 82772"/>
              <a:gd name="connsiteX255" fmla="*/ 1523142 w 2993516"/>
              <a:gd name="connsiteY255" fmla="*/ 74390 h 82772"/>
              <a:gd name="connsiteX256" fmla="*/ 1526000 w 2993516"/>
              <a:gd name="connsiteY256" fmla="*/ 76009 h 82772"/>
              <a:gd name="connsiteX257" fmla="*/ 1524856 w 2993516"/>
              <a:gd name="connsiteY257" fmla="*/ 76391 h 82772"/>
              <a:gd name="connsiteX258" fmla="*/ 1522380 w 2993516"/>
              <a:gd name="connsiteY258" fmla="*/ 75247 h 82772"/>
              <a:gd name="connsiteX259" fmla="*/ 1523142 w 2993516"/>
              <a:gd name="connsiteY259" fmla="*/ 74295 h 82772"/>
              <a:gd name="connsiteX260" fmla="*/ 907922 w 2993516"/>
              <a:gd name="connsiteY260" fmla="*/ 74295 h 82772"/>
              <a:gd name="connsiteX261" fmla="*/ 908875 w 2993516"/>
              <a:gd name="connsiteY261" fmla="*/ 74771 h 82772"/>
              <a:gd name="connsiteX262" fmla="*/ 906874 w 2993516"/>
              <a:gd name="connsiteY262" fmla="*/ 75533 h 82772"/>
              <a:gd name="connsiteX263" fmla="*/ 906874 w 2993516"/>
              <a:gd name="connsiteY263" fmla="*/ 75438 h 82772"/>
              <a:gd name="connsiteX264" fmla="*/ 905922 w 2993516"/>
              <a:gd name="connsiteY264" fmla="*/ 74771 h 82772"/>
              <a:gd name="connsiteX265" fmla="*/ 907922 w 2993516"/>
              <a:gd name="connsiteY265" fmla="*/ 74295 h 82772"/>
              <a:gd name="connsiteX266" fmla="*/ 830960 w 2993516"/>
              <a:gd name="connsiteY266" fmla="*/ 74008 h 82772"/>
              <a:gd name="connsiteX267" fmla="*/ 833056 w 2993516"/>
              <a:gd name="connsiteY267" fmla="*/ 74008 h 82772"/>
              <a:gd name="connsiteX268" fmla="*/ 833913 w 2993516"/>
              <a:gd name="connsiteY268" fmla="*/ 74866 h 82772"/>
              <a:gd name="connsiteX269" fmla="*/ 831532 w 2993516"/>
              <a:gd name="connsiteY269" fmla="*/ 74866 h 82772"/>
              <a:gd name="connsiteX270" fmla="*/ 830960 w 2993516"/>
              <a:gd name="connsiteY270" fmla="*/ 74008 h 82772"/>
              <a:gd name="connsiteX271" fmla="*/ 841343 w 2993516"/>
              <a:gd name="connsiteY271" fmla="*/ 73914 h 82772"/>
              <a:gd name="connsiteX272" fmla="*/ 845820 w 2993516"/>
              <a:gd name="connsiteY272" fmla="*/ 74009 h 82772"/>
              <a:gd name="connsiteX273" fmla="*/ 847725 w 2993516"/>
              <a:gd name="connsiteY273" fmla="*/ 74485 h 82772"/>
              <a:gd name="connsiteX274" fmla="*/ 845629 w 2993516"/>
              <a:gd name="connsiteY274" fmla="*/ 74962 h 82772"/>
              <a:gd name="connsiteX275" fmla="*/ 840962 w 2993516"/>
              <a:gd name="connsiteY275" fmla="*/ 74390 h 82772"/>
              <a:gd name="connsiteX276" fmla="*/ 841343 w 2993516"/>
              <a:gd name="connsiteY276" fmla="*/ 73914 h 82772"/>
              <a:gd name="connsiteX277" fmla="*/ 394496 w 2993516"/>
              <a:gd name="connsiteY277" fmla="*/ 73904 h 82772"/>
              <a:gd name="connsiteX278" fmla="*/ 394525 w 2993516"/>
              <a:gd name="connsiteY278" fmla="*/ 73914 h 82772"/>
              <a:gd name="connsiteX279" fmla="*/ 394429 w 2993516"/>
              <a:gd name="connsiteY279" fmla="*/ 73914 h 82772"/>
              <a:gd name="connsiteX280" fmla="*/ 560641 w 2993516"/>
              <a:gd name="connsiteY280" fmla="*/ 73818 h 82772"/>
              <a:gd name="connsiteX281" fmla="*/ 562356 w 2993516"/>
              <a:gd name="connsiteY281" fmla="*/ 74675 h 82772"/>
              <a:gd name="connsiteX282" fmla="*/ 560355 w 2993516"/>
              <a:gd name="connsiteY282" fmla="*/ 75437 h 82772"/>
              <a:gd name="connsiteX283" fmla="*/ 559117 w 2993516"/>
              <a:gd name="connsiteY283" fmla="*/ 74675 h 82772"/>
              <a:gd name="connsiteX284" fmla="*/ 560641 w 2993516"/>
              <a:gd name="connsiteY284" fmla="*/ 73818 h 82772"/>
              <a:gd name="connsiteX285" fmla="*/ 1563242 w 2993516"/>
              <a:gd name="connsiteY285" fmla="*/ 73723 h 82772"/>
              <a:gd name="connsiteX286" fmla="*/ 1564671 w 2993516"/>
              <a:gd name="connsiteY286" fmla="*/ 74199 h 82772"/>
              <a:gd name="connsiteX287" fmla="*/ 1563147 w 2993516"/>
              <a:gd name="connsiteY287" fmla="*/ 74771 h 82772"/>
              <a:gd name="connsiteX288" fmla="*/ 1562004 w 2993516"/>
              <a:gd name="connsiteY288" fmla="*/ 74295 h 82772"/>
              <a:gd name="connsiteX289" fmla="*/ 1563242 w 2993516"/>
              <a:gd name="connsiteY289" fmla="*/ 73723 h 82772"/>
              <a:gd name="connsiteX290" fmla="*/ 635984 w 2993516"/>
              <a:gd name="connsiteY290" fmla="*/ 73628 h 82772"/>
              <a:gd name="connsiteX291" fmla="*/ 641984 w 2993516"/>
              <a:gd name="connsiteY291" fmla="*/ 74104 h 82772"/>
              <a:gd name="connsiteX292" fmla="*/ 640175 w 2993516"/>
              <a:gd name="connsiteY292" fmla="*/ 76200 h 82772"/>
              <a:gd name="connsiteX293" fmla="*/ 631412 w 2993516"/>
              <a:gd name="connsiteY293" fmla="*/ 78390 h 82772"/>
              <a:gd name="connsiteX294" fmla="*/ 631412 w 2993516"/>
              <a:gd name="connsiteY294" fmla="*/ 78486 h 82772"/>
              <a:gd name="connsiteX295" fmla="*/ 628459 w 2993516"/>
              <a:gd name="connsiteY295" fmla="*/ 78009 h 82772"/>
              <a:gd name="connsiteX296" fmla="*/ 624744 w 2993516"/>
              <a:gd name="connsiteY296" fmla="*/ 77438 h 82772"/>
              <a:gd name="connsiteX297" fmla="*/ 628268 w 2993516"/>
              <a:gd name="connsiteY297" fmla="*/ 76771 h 82772"/>
              <a:gd name="connsiteX298" fmla="*/ 633412 w 2993516"/>
              <a:gd name="connsiteY298" fmla="*/ 74771 h 82772"/>
              <a:gd name="connsiteX299" fmla="*/ 635984 w 2993516"/>
              <a:gd name="connsiteY299" fmla="*/ 73628 h 82772"/>
              <a:gd name="connsiteX300" fmla="*/ 195644 w 2993516"/>
              <a:gd name="connsiteY300" fmla="*/ 73532 h 82772"/>
              <a:gd name="connsiteX301" fmla="*/ 196597 w 2993516"/>
              <a:gd name="connsiteY301" fmla="*/ 73818 h 82772"/>
              <a:gd name="connsiteX302" fmla="*/ 190120 w 2993516"/>
              <a:gd name="connsiteY302" fmla="*/ 78866 h 82772"/>
              <a:gd name="connsiteX303" fmla="*/ 188310 w 2993516"/>
              <a:gd name="connsiteY303" fmla="*/ 76866 h 82772"/>
              <a:gd name="connsiteX304" fmla="*/ 195644 w 2993516"/>
              <a:gd name="connsiteY304" fmla="*/ 73532 h 82772"/>
              <a:gd name="connsiteX305" fmla="*/ 764572 w 2993516"/>
              <a:gd name="connsiteY305" fmla="*/ 73438 h 82772"/>
              <a:gd name="connsiteX306" fmla="*/ 768477 w 2993516"/>
              <a:gd name="connsiteY306" fmla="*/ 75152 h 82772"/>
              <a:gd name="connsiteX307" fmla="*/ 764953 w 2993516"/>
              <a:gd name="connsiteY307" fmla="*/ 76676 h 82772"/>
              <a:gd name="connsiteX308" fmla="*/ 758952 w 2993516"/>
              <a:gd name="connsiteY308" fmla="*/ 75914 h 82772"/>
              <a:gd name="connsiteX309" fmla="*/ 764572 w 2993516"/>
              <a:gd name="connsiteY309" fmla="*/ 73438 h 82772"/>
              <a:gd name="connsiteX310" fmla="*/ 742473 w 2993516"/>
              <a:gd name="connsiteY310" fmla="*/ 73437 h 82772"/>
              <a:gd name="connsiteX311" fmla="*/ 742473 w 2993516"/>
              <a:gd name="connsiteY311" fmla="*/ 73532 h 82772"/>
              <a:gd name="connsiteX312" fmla="*/ 747712 w 2993516"/>
              <a:gd name="connsiteY312" fmla="*/ 74294 h 82772"/>
              <a:gd name="connsiteX313" fmla="*/ 741711 w 2993516"/>
              <a:gd name="connsiteY313" fmla="*/ 75913 h 82772"/>
              <a:gd name="connsiteX314" fmla="*/ 740187 w 2993516"/>
              <a:gd name="connsiteY314" fmla="*/ 74675 h 82772"/>
              <a:gd name="connsiteX315" fmla="*/ 742473 w 2993516"/>
              <a:gd name="connsiteY315" fmla="*/ 73437 h 82772"/>
              <a:gd name="connsiteX316" fmla="*/ 318802 w 2993516"/>
              <a:gd name="connsiteY316" fmla="*/ 73342 h 82772"/>
              <a:gd name="connsiteX317" fmla="*/ 317944 w 2993516"/>
              <a:gd name="connsiteY317" fmla="*/ 74199 h 82772"/>
              <a:gd name="connsiteX318" fmla="*/ 319468 w 2993516"/>
              <a:gd name="connsiteY318" fmla="*/ 75247 h 82772"/>
              <a:gd name="connsiteX319" fmla="*/ 322136 w 2993516"/>
              <a:gd name="connsiteY319" fmla="*/ 74199 h 82772"/>
              <a:gd name="connsiteX320" fmla="*/ 220028 w 2993516"/>
              <a:gd name="connsiteY320" fmla="*/ 73342 h 82772"/>
              <a:gd name="connsiteX321" fmla="*/ 222695 w 2993516"/>
              <a:gd name="connsiteY321" fmla="*/ 73914 h 82772"/>
              <a:gd name="connsiteX322" fmla="*/ 224790 w 2993516"/>
              <a:gd name="connsiteY322" fmla="*/ 74485 h 82772"/>
              <a:gd name="connsiteX323" fmla="*/ 230163 w 2993516"/>
              <a:gd name="connsiteY323" fmla="*/ 77635 h 82772"/>
              <a:gd name="connsiteX324" fmla="*/ 227267 w 2993516"/>
              <a:gd name="connsiteY324" fmla="*/ 78009 h 82772"/>
              <a:gd name="connsiteX325" fmla="*/ 219361 w 2993516"/>
              <a:gd name="connsiteY325" fmla="*/ 75533 h 82772"/>
              <a:gd name="connsiteX326" fmla="*/ 437483 w 2993516"/>
              <a:gd name="connsiteY326" fmla="*/ 73152 h 82772"/>
              <a:gd name="connsiteX327" fmla="*/ 441960 w 2993516"/>
              <a:gd name="connsiteY327" fmla="*/ 73342 h 82772"/>
              <a:gd name="connsiteX328" fmla="*/ 443674 w 2993516"/>
              <a:gd name="connsiteY328" fmla="*/ 74771 h 82772"/>
              <a:gd name="connsiteX329" fmla="*/ 445674 w 2993516"/>
              <a:gd name="connsiteY329" fmla="*/ 74771 h 82772"/>
              <a:gd name="connsiteX330" fmla="*/ 451675 w 2993516"/>
              <a:gd name="connsiteY330" fmla="*/ 75057 h 82772"/>
              <a:gd name="connsiteX331" fmla="*/ 451675 w 2993516"/>
              <a:gd name="connsiteY331" fmla="*/ 75724 h 82772"/>
              <a:gd name="connsiteX332" fmla="*/ 451770 w 2993516"/>
              <a:gd name="connsiteY332" fmla="*/ 75819 h 82772"/>
              <a:gd name="connsiteX333" fmla="*/ 447008 w 2993516"/>
              <a:gd name="connsiteY333" fmla="*/ 77438 h 82772"/>
              <a:gd name="connsiteX334" fmla="*/ 443293 w 2993516"/>
              <a:gd name="connsiteY334" fmla="*/ 77152 h 82772"/>
              <a:gd name="connsiteX335" fmla="*/ 437864 w 2993516"/>
              <a:gd name="connsiteY335" fmla="*/ 75628 h 82772"/>
              <a:gd name="connsiteX336" fmla="*/ 435959 w 2993516"/>
              <a:gd name="connsiteY336" fmla="*/ 74104 h 82772"/>
              <a:gd name="connsiteX337" fmla="*/ 437483 w 2993516"/>
              <a:gd name="connsiteY337" fmla="*/ 73152 h 82772"/>
              <a:gd name="connsiteX338" fmla="*/ 13049 w 2993516"/>
              <a:gd name="connsiteY338" fmla="*/ 73151 h 82772"/>
              <a:gd name="connsiteX339" fmla="*/ 14478 w 2993516"/>
              <a:gd name="connsiteY339" fmla="*/ 73627 h 82772"/>
              <a:gd name="connsiteX340" fmla="*/ 13049 w 2993516"/>
              <a:gd name="connsiteY340" fmla="*/ 74104 h 82772"/>
              <a:gd name="connsiteX341" fmla="*/ 11906 w 2993516"/>
              <a:gd name="connsiteY341" fmla="*/ 73627 h 82772"/>
              <a:gd name="connsiteX342" fmla="*/ 13049 w 2993516"/>
              <a:gd name="connsiteY342" fmla="*/ 73151 h 82772"/>
              <a:gd name="connsiteX343" fmla="*/ 1368361 w 2993516"/>
              <a:gd name="connsiteY343" fmla="*/ 73056 h 82772"/>
              <a:gd name="connsiteX344" fmla="*/ 1369504 w 2993516"/>
              <a:gd name="connsiteY344" fmla="*/ 73723 h 82772"/>
              <a:gd name="connsiteX345" fmla="*/ 1368456 w 2993516"/>
              <a:gd name="connsiteY345" fmla="*/ 74199 h 82772"/>
              <a:gd name="connsiteX346" fmla="*/ 1367313 w 2993516"/>
              <a:gd name="connsiteY346" fmla="*/ 73723 h 82772"/>
              <a:gd name="connsiteX347" fmla="*/ 1368361 w 2993516"/>
              <a:gd name="connsiteY347" fmla="*/ 73056 h 82772"/>
              <a:gd name="connsiteX348" fmla="*/ 384524 w 2993516"/>
              <a:gd name="connsiteY348" fmla="*/ 73056 h 82772"/>
              <a:gd name="connsiteX349" fmla="*/ 387953 w 2993516"/>
              <a:gd name="connsiteY349" fmla="*/ 73818 h 82772"/>
              <a:gd name="connsiteX350" fmla="*/ 383667 w 2993516"/>
              <a:gd name="connsiteY350" fmla="*/ 75437 h 82772"/>
              <a:gd name="connsiteX351" fmla="*/ 383571 w 2993516"/>
              <a:gd name="connsiteY351" fmla="*/ 75437 h 82772"/>
              <a:gd name="connsiteX352" fmla="*/ 382333 w 2993516"/>
              <a:gd name="connsiteY352" fmla="*/ 74389 h 82772"/>
              <a:gd name="connsiteX353" fmla="*/ 384524 w 2993516"/>
              <a:gd name="connsiteY353" fmla="*/ 73056 h 82772"/>
              <a:gd name="connsiteX354" fmla="*/ 280511 w 2993516"/>
              <a:gd name="connsiteY354" fmla="*/ 72961 h 82772"/>
              <a:gd name="connsiteX355" fmla="*/ 283368 w 2993516"/>
              <a:gd name="connsiteY355" fmla="*/ 73342 h 82772"/>
              <a:gd name="connsiteX356" fmla="*/ 276415 w 2993516"/>
              <a:gd name="connsiteY356" fmla="*/ 76295 h 82772"/>
              <a:gd name="connsiteX357" fmla="*/ 271938 w 2993516"/>
              <a:gd name="connsiteY357" fmla="*/ 74485 h 82772"/>
              <a:gd name="connsiteX358" fmla="*/ 280511 w 2993516"/>
              <a:gd name="connsiteY358" fmla="*/ 72961 h 82772"/>
              <a:gd name="connsiteX359" fmla="*/ 1481613 w 2993516"/>
              <a:gd name="connsiteY359" fmla="*/ 72866 h 82772"/>
              <a:gd name="connsiteX360" fmla="*/ 1490186 w 2993516"/>
              <a:gd name="connsiteY360" fmla="*/ 73914 h 82772"/>
              <a:gd name="connsiteX361" fmla="*/ 1490662 w 2993516"/>
              <a:gd name="connsiteY361" fmla="*/ 74771 h 82772"/>
              <a:gd name="connsiteX362" fmla="*/ 1481423 w 2993516"/>
              <a:gd name="connsiteY362" fmla="*/ 73437 h 82772"/>
              <a:gd name="connsiteX363" fmla="*/ 1481613 w 2993516"/>
              <a:gd name="connsiteY363" fmla="*/ 72866 h 82772"/>
              <a:gd name="connsiteX364" fmla="*/ 1289589 w 2993516"/>
              <a:gd name="connsiteY364" fmla="*/ 72866 h 82772"/>
              <a:gd name="connsiteX365" fmla="*/ 1291494 w 2993516"/>
              <a:gd name="connsiteY365" fmla="*/ 73152 h 82772"/>
              <a:gd name="connsiteX366" fmla="*/ 1285779 w 2993516"/>
              <a:gd name="connsiteY366" fmla="*/ 75342 h 82772"/>
              <a:gd name="connsiteX367" fmla="*/ 1285684 w 2993516"/>
              <a:gd name="connsiteY367" fmla="*/ 75342 h 82772"/>
              <a:gd name="connsiteX368" fmla="*/ 1283112 w 2993516"/>
              <a:gd name="connsiteY368" fmla="*/ 74676 h 82772"/>
              <a:gd name="connsiteX369" fmla="*/ 1765172 w 2993516"/>
              <a:gd name="connsiteY369" fmla="*/ 72770 h 82772"/>
              <a:gd name="connsiteX370" fmla="*/ 1765268 w 2993516"/>
              <a:gd name="connsiteY370" fmla="*/ 72770 h 82772"/>
              <a:gd name="connsiteX371" fmla="*/ 1766125 w 2993516"/>
              <a:gd name="connsiteY371" fmla="*/ 73437 h 82772"/>
              <a:gd name="connsiteX372" fmla="*/ 1764220 w 2993516"/>
              <a:gd name="connsiteY372" fmla="*/ 74485 h 82772"/>
              <a:gd name="connsiteX373" fmla="*/ 1763172 w 2993516"/>
              <a:gd name="connsiteY373" fmla="*/ 74008 h 82772"/>
              <a:gd name="connsiteX374" fmla="*/ 1765172 w 2993516"/>
              <a:gd name="connsiteY374" fmla="*/ 72770 h 82772"/>
              <a:gd name="connsiteX375" fmla="*/ 1089564 w 2993516"/>
              <a:gd name="connsiteY375" fmla="*/ 72770 h 82772"/>
              <a:gd name="connsiteX376" fmla="*/ 1092517 w 2993516"/>
              <a:gd name="connsiteY376" fmla="*/ 74961 h 82772"/>
              <a:gd name="connsiteX377" fmla="*/ 1091469 w 2993516"/>
              <a:gd name="connsiteY377" fmla="*/ 75628 h 82772"/>
              <a:gd name="connsiteX378" fmla="*/ 1086897 w 2993516"/>
              <a:gd name="connsiteY378" fmla="*/ 73818 h 82772"/>
              <a:gd name="connsiteX379" fmla="*/ 1481530 w 2993516"/>
              <a:gd name="connsiteY379" fmla="*/ 72756 h 82772"/>
              <a:gd name="connsiteX380" fmla="*/ 1481613 w 2993516"/>
              <a:gd name="connsiteY380" fmla="*/ 72770 h 82772"/>
              <a:gd name="connsiteX381" fmla="*/ 1481518 w 2993516"/>
              <a:gd name="connsiteY381" fmla="*/ 72770 h 82772"/>
              <a:gd name="connsiteX382" fmla="*/ 1753933 w 2993516"/>
              <a:gd name="connsiteY382" fmla="*/ 72580 h 82772"/>
              <a:gd name="connsiteX383" fmla="*/ 1755266 w 2993516"/>
              <a:gd name="connsiteY383" fmla="*/ 72770 h 82772"/>
              <a:gd name="connsiteX384" fmla="*/ 1759933 w 2993516"/>
              <a:gd name="connsiteY384" fmla="*/ 74390 h 82772"/>
              <a:gd name="connsiteX385" fmla="*/ 1759267 w 2993516"/>
              <a:gd name="connsiteY385" fmla="*/ 74676 h 82772"/>
              <a:gd name="connsiteX386" fmla="*/ 1752885 w 2993516"/>
              <a:gd name="connsiteY386" fmla="*/ 73342 h 82772"/>
              <a:gd name="connsiteX387" fmla="*/ 1752694 w 2993516"/>
              <a:gd name="connsiteY387" fmla="*/ 72866 h 82772"/>
              <a:gd name="connsiteX388" fmla="*/ 1753933 w 2993516"/>
              <a:gd name="connsiteY388" fmla="*/ 72580 h 82772"/>
              <a:gd name="connsiteX389" fmla="*/ 114777 w 2993516"/>
              <a:gd name="connsiteY389" fmla="*/ 72580 h 82772"/>
              <a:gd name="connsiteX390" fmla="*/ 114871 w 2993516"/>
              <a:gd name="connsiteY390" fmla="*/ 72580 h 82772"/>
              <a:gd name="connsiteX391" fmla="*/ 117348 w 2993516"/>
              <a:gd name="connsiteY391" fmla="*/ 72866 h 82772"/>
              <a:gd name="connsiteX392" fmla="*/ 120491 w 2993516"/>
              <a:gd name="connsiteY392" fmla="*/ 74580 h 82772"/>
              <a:gd name="connsiteX393" fmla="*/ 116205 w 2993516"/>
              <a:gd name="connsiteY393" fmla="*/ 74295 h 82772"/>
              <a:gd name="connsiteX394" fmla="*/ 114491 w 2993516"/>
              <a:gd name="connsiteY394" fmla="*/ 74009 h 82772"/>
              <a:gd name="connsiteX395" fmla="*/ 112871 w 2993516"/>
              <a:gd name="connsiteY395" fmla="*/ 73056 h 82772"/>
              <a:gd name="connsiteX396" fmla="*/ 811720 w 2993516"/>
              <a:gd name="connsiteY396" fmla="*/ 72485 h 82772"/>
              <a:gd name="connsiteX397" fmla="*/ 811783 w 2993516"/>
              <a:gd name="connsiteY397" fmla="*/ 72563 h 82772"/>
              <a:gd name="connsiteX398" fmla="*/ 811625 w 2993516"/>
              <a:gd name="connsiteY398" fmla="*/ 72580 h 82772"/>
              <a:gd name="connsiteX399" fmla="*/ 64256 w 2993516"/>
              <a:gd name="connsiteY399" fmla="*/ 72400 h 82772"/>
              <a:gd name="connsiteX400" fmla="*/ 72580 w 2993516"/>
              <a:gd name="connsiteY400" fmla="*/ 74008 h 82772"/>
              <a:gd name="connsiteX401" fmla="*/ 72962 w 2993516"/>
              <a:gd name="connsiteY401" fmla="*/ 75247 h 82772"/>
              <a:gd name="connsiteX402" fmla="*/ 70771 w 2993516"/>
              <a:gd name="connsiteY402" fmla="*/ 75247 h 82772"/>
              <a:gd name="connsiteX403" fmla="*/ 63056 w 2993516"/>
              <a:gd name="connsiteY403" fmla="*/ 73913 h 82772"/>
              <a:gd name="connsiteX404" fmla="*/ 61627 w 2993516"/>
              <a:gd name="connsiteY404" fmla="*/ 73151 h 82772"/>
              <a:gd name="connsiteX405" fmla="*/ 1467325 w 2993516"/>
              <a:gd name="connsiteY405" fmla="*/ 72390 h 82772"/>
              <a:gd name="connsiteX406" fmla="*/ 1467325 w 2993516"/>
              <a:gd name="connsiteY406" fmla="*/ 72485 h 82772"/>
              <a:gd name="connsiteX407" fmla="*/ 1467182 w 2993516"/>
              <a:gd name="connsiteY407" fmla="*/ 72441 h 82772"/>
              <a:gd name="connsiteX408" fmla="*/ 64199 w 2993516"/>
              <a:gd name="connsiteY408" fmla="*/ 72389 h 82772"/>
              <a:gd name="connsiteX409" fmla="*/ 64294 w 2993516"/>
              <a:gd name="connsiteY409" fmla="*/ 72389 h 82772"/>
              <a:gd name="connsiteX410" fmla="*/ 64256 w 2993516"/>
              <a:gd name="connsiteY410" fmla="*/ 72400 h 82772"/>
              <a:gd name="connsiteX411" fmla="*/ 786860 w 2993516"/>
              <a:gd name="connsiteY411" fmla="*/ 72199 h 82772"/>
              <a:gd name="connsiteX412" fmla="*/ 786955 w 2993516"/>
              <a:gd name="connsiteY412" fmla="*/ 72199 h 82772"/>
              <a:gd name="connsiteX413" fmla="*/ 788479 w 2993516"/>
              <a:gd name="connsiteY413" fmla="*/ 73342 h 82772"/>
              <a:gd name="connsiteX414" fmla="*/ 786669 w 2993516"/>
              <a:gd name="connsiteY414" fmla="*/ 74009 h 82772"/>
              <a:gd name="connsiteX415" fmla="*/ 785717 w 2993516"/>
              <a:gd name="connsiteY415" fmla="*/ 73532 h 82772"/>
              <a:gd name="connsiteX416" fmla="*/ 786860 w 2993516"/>
              <a:gd name="connsiteY416" fmla="*/ 72199 h 82772"/>
              <a:gd name="connsiteX417" fmla="*/ 132434 w 2993516"/>
              <a:gd name="connsiteY417" fmla="*/ 72153 h 82772"/>
              <a:gd name="connsiteX418" fmla="*/ 132492 w 2993516"/>
              <a:gd name="connsiteY418" fmla="*/ 72199 h 82772"/>
              <a:gd name="connsiteX419" fmla="*/ 132397 w 2993516"/>
              <a:gd name="connsiteY419" fmla="*/ 72199 h 82772"/>
              <a:gd name="connsiteX420" fmla="*/ 816102 w 2993516"/>
              <a:gd name="connsiteY420" fmla="*/ 72104 h 82772"/>
              <a:gd name="connsiteX421" fmla="*/ 816483 w 2993516"/>
              <a:gd name="connsiteY421" fmla="*/ 73342 h 82772"/>
              <a:gd name="connsiteX422" fmla="*/ 813625 w 2993516"/>
              <a:gd name="connsiteY422" fmla="*/ 74866 h 82772"/>
              <a:gd name="connsiteX423" fmla="*/ 811783 w 2993516"/>
              <a:gd name="connsiteY423" fmla="*/ 72563 h 82772"/>
              <a:gd name="connsiteX424" fmla="*/ 807814 w 2993516"/>
              <a:gd name="connsiteY424" fmla="*/ 71913 h 82772"/>
              <a:gd name="connsiteX425" fmla="*/ 811625 w 2993516"/>
              <a:gd name="connsiteY425" fmla="*/ 72580 h 82772"/>
              <a:gd name="connsiteX426" fmla="*/ 811625 w 2993516"/>
              <a:gd name="connsiteY426" fmla="*/ 72580 h 82772"/>
              <a:gd name="connsiteX427" fmla="*/ 811721 w 2993516"/>
              <a:gd name="connsiteY427" fmla="*/ 72580 h 82772"/>
              <a:gd name="connsiteX428" fmla="*/ 801147 w 2993516"/>
              <a:gd name="connsiteY428" fmla="*/ 74390 h 82772"/>
              <a:gd name="connsiteX429" fmla="*/ 796765 w 2993516"/>
              <a:gd name="connsiteY429" fmla="*/ 75152 h 82772"/>
              <a:gd name="connsiteX430" fmla="*/ 794289 w 2993516"/>
              <a:gd name="connsiteY430" fmla="*/ 74580 h 82772"/>
              <a:gd name="connsiteX431" fmla="*/ 799623 w 2993516"/>
              <a:gd name="connsiteY431" fmla="*/ 72294 h 82772"/>
              <a:gd name="connsiteX432" fmla="*/ 807814 w 2993516"/>
              <a:gd name="connsiteY432" fmla="*/ 71913 h 82772"/>
              <a:gd name="connsiteX433" fmla="*/ 335756 w 2993516"/>
              <a:gd name="connsiteY433" fmla="*/ 71913 h 82772"/>
              <a:gd name="connsiteX434" fmla="*/ 339090 w 2993516"/>
              <a:gd name="connsiteY434" fmla="*/ 71913 h 82772"/>
              <a:gd name="connsiteX435" fmla="*/ 339566 w 2993516"/>
              <a:gd name="connsiteY435" fmla="*/ 71913 h 82772"/>
              <a:gd name="connsiteX436" fmla="*/ 347662 w 2993516"/>
              <a:gd name="connsiteY436" fmla="*/ 76009 h 82772"/>
              <a:gd name="connsiteX437" fmla="*/ 347757 w 2993516"/>
              <a:gd name="connsiteY437" fmla="*/ 76104 h 82772"/>
              <a:gd name="connsiteX438" fmla="*/ 335375 w 2993516"/>
              <a:gd name="connsiteY438" fmla="*/ 75723 h 82772"/>
              <a:gd name="connsiteX439" fmla="*/ 332327 w 2993516"/>
              <a:gd name="connsiteY439" fmla="*/ 74866 h 82772"/>
              <a:gd name="connsiteX440" fmla="*/ 335566 w 2993516"/>
              <a:gd name="connsiteY440" fmla="*/ 73818 h 82772"/>
              <a:gd name="connsiteX441" fmla="*/ 338232 w 2993516"/>
              <a:gd name="connsiteY441" fmla="*/ 73818 h 82772"/>
              <a:gd name="connsiteX442" fmla="*/ 337090 w 2993516"/>
              <a:gd name="connsiteY442" fmla="*/ 72961 h 82772"/>
              <a:gd name="connsiteX443" fmla="*/ 320231 w 2993516"/>
              <a:gd name="connsiteY443" fmla="*/ 71913 h 82772"/>
              <a:gd name="connsiteX444" fmla="*/ 321564 w 2993516"/>
              <a:gd name="connsiteY444" fmla="*/ 72104 h 82772"/>
              <a:gd name="connsiteX445" fmla="*/ 325945 w 2993516"/>
              <a:gd name="connsiteY445" fmla="*/ 71913 h 82772"/>
              <a:gd name="connsiteX446" fmla="*/ 327755 w 2993516"/>
              <a:gd name="connsiteY446" fmla="*/ 74295 h 82772"/>
              <a:gd name="connsiteX447" fmla="*/ 329184 w 2993516"/>
              <a:gd name="connsiteY447" fmla="*/ 76390 h 82772"/>
              <a:gd name="connsiteX448" fmla="*/ 329471 w 2993516"/>
              <a:gd name="connsiteY448" fmla="*/ 79057 h 82772"/>
              <a:gd name="connsiteX449" fmla="*/ 326898 w 2993516"/>
              <a:gd name="connsiteY449" fmla="*/ 80105 h 82772"/>
              <a:gd name="connsiteX450" fmla="*/ 326231 w 2993516"/>
              <a:gd name="connsiteY450" fmla="*/ 78771 h 82772"/>
              <a:gd name="connsiteX451" fmla="*/ 326231 w 2993516"/>
              <a:gd name="connsiteY451" fmla="*/ 78676 h 82772"/>
              <a:gd name="connsiteX452" fmla="*/ 324898 w 2993516"/>
              <a:gd name="connsiteY452" fmla="*/ 75723 h 82772"/>
              <a:gd name="connsiteX453" fmla="*/ 322516 w 2993516"/>
              <a:gd name="connsiteY453" fmla="*/ 76295 h 82772"/>
              <a:gd name="connsiteX454" fmla="*/ 315087 w 2993516"/>
              <a:gd name="connsiteY454" fmla="*/ 76676 h 82772"/>
              <a:gd name="connsiteX455" fmla="*/ 308705 w 2993516"/>
              <a:gd name="connsiteY455" fmla="*/ 75628 h 82772"/>
              <a:gd name="connsiteX456" fmla="*/ 313086 w 2993516"/>
              <a:gd name="connsiteY456" fmla="*/ 72675 h 82772"/>
              <a:gd name="connsiteX457" fmla="*/ 320231 w 2993516"/>
              <a:gd name="connsiteY457" fmla="*/ 71913 h 82772"/>
              <a:gd name="connsiteX458" fmla="*/ 463581 w 2993516"/>
              <a:gd name="connsiteY458" fmla="*/ 71818 h 82772"/>
              <a:gd name="connsiteX459" fmla="*/ 466057 w 2993516"/>
              <a:gd name="connsiteY459" fmla="*/ 72199 h 82772"/>
              <a:gd name="connsiteX460" fmla="*/ 463486 w 2993516"/>
              <a:gd name="connsiteY460" fmla="*/ 73342 h 82772"/>
              <a:gd name="connsiteX461" fmla="*/ 461771 w 2993516"/>
              <a:gd name="connsiteY461" fmla="*/ 72866 h 82772"/>
              <a:gd name="connsiteX462" fmla="*/ 463581 w 2993516"/>
              <a:gd name="connsiteY462" fmla="*/ 71818 h 82772"/>
              <a:gd name="connsiteX463" fmla="*/ 1796415 w 2993516"/>
              <a:gd name="connsiteY463" fmla="*/ 71723 h 82772"/>
              <a:gd name="connsiteX464" fmla="*/ 1796510 w 2993516"/>
              <a:gd name="connsiteY464" fmla="*/ 71818 h 82772"/>
              <a:gd name="connsiteX465" fmla="*/ 1796304 w 2993516"/>
              <a:gd name="connsiteY465" fmla="*/ 71745 h 82772"/>
              <a:gd name="connsiteX466" fmla="*/ 1453324 w 2993516"/>
              <a:gd name="connsiteY466" fmla="*/ 71723 h 82772"/>
              <a:gd name="connsiteX467" fmla="*/ 1465801 w 2993516"/>
              <a:gd name="connsiteY467" fmla="*/ 72009 h 82772"/>
              <a:gd name="connsiteX468" fmla="*/ 1467182 w 2993516"/>
              <a:gd name="connsiteY468" fmla="*/ 72441 h 82772"/>
              <a:gd name="connsiteX469" fmla="*/ 1465706 w 2993516"/>
              <a:gd name="connsiteY469" fmla="*/ 72961 h 82772"/>
              <a:gd name="connsiteX470" fmla="*/ 1461706 w 2993516"/>
              <a:gd name="connsiteY470" fmla="*/ 74199 h 82772"/>
              <a:gd name="connsiteX471" fmla="*/ 1455610 w 2993516"/>
              <a:gd name="connsiteY471" fmla="*/ 74295 h 82772"/>
              <a:gd name="connsiteX472" fmla="*/ 1451800 w 2993516"/>
              <a:gd name="connsiteY472" fmla="*/ 73342 h 82772"/>
              <a:gd name="connsiteX473" fmla="*/ 1448466 w 2993516"/>
              <a:gd name="connsiteY473" fmla="*/ 73056 h 82772"/>
              <a:gd name="connsiteX474" fmla="*/ 1451038 w 2993516"/>
              <a:gd name="connsiteY474" fmla="*/ 72009 h 82772"/>
              <a:gd name="connsiteX475" fmla="*/ 1453324 w 2993516"/>
              <a:gd name="connsiteY475" fmla="*/ 71723 h 82772"/>
              <a:gd name="connsiteX476" fmla="*/ 266605 w 2993516"/>
              <a:gd name="connsiteY476" fmla="*/ 71723 h 82772"/>
              <a:gd name="connsiteX477" fmla="*/ 268224 w 2993516"/>
              <a:gd name="connsiteY477" fmla="*/ 72294 h 82772"/>
              <a:gd name="connsiteX478" fmla="*/ 267081 w 2993516"/>
              <a:gd name="connsiteY478" fmla="*/ 73056 h 82772"/>
              <a:gd name="connsiteX479" fmla="*/ 264128 w 2993516"/>
              <a:gd name="connsiteY479" fmla="*/ 72294 h 82772"/>
              <a:gd name="connsiteX480" fmla="*/ 266605 w 2993516"/>
              <a:gd name="connsiteY480" fmla="*/ 71723 h 82772"/>
              <a:gd name="connsiteX481" fmla="*/ 1380553 w 2993516"/>
              <a:gd name="connsiteY481" fmla="*/ 71627 h 82772"/>
              <a:gd name="connsiteX482" fmla="*/ 1381601 w 2993516"/>
              <a:gd name="connsiteY482" fmla="*/ 72103 h 82772"/>
              <a:gd name="connsiteX483" fmla="*/ 1380458 w 2993516"/>
              <a:gd name="connsiteY483" fmla="*/ 72770 h 82772"/>
              <a:gd name="connsiteX484" fmla="*/ 1379410 w 2993516"/>
              <a:gd name="connsiteY484" fmla="*/ 72103 h 82772"/>
              <a:gd name="connsiteX485" fmla="*/ 1380553 w 2993516"/>
              <a:gd name="connsiteY485" fmla="*/ 71627 h 82772"/>
              <a:gd name="connsiteX486" fmla="*/ 393572 w 2993516"/>
              <a:gd name="connsiteY486" fmla="*/ 71437 h 82772"/>
              <a:gd name="connsiteX487" fmla="*/ 395096 w 2993516"/>
              <a:gd name="connsiteY487" fmla="*/ 71818 h 82772"/>
              <a:gd name="connsiteX488" fmla="*/ 399287 w 2993516"/>
              <a:gd name="connsiteY488" fmla="*/ 73151 h 82772"/>
              <a:gd name="connsiteX489" fmla="*/ 394496 w 2993516"/>
              <a:gd name="connsiteY489" fmla="*/ 73904 h 82772"/>
              <a:gd name="connsiteX490" fmla="*/ 390334 w 2993516"/>
              <a:gd name="connsiteY490" fmla="*/ 72389 h 82772"/>
              <a:gd name="connsiteX491" fmla="*/ 393572 w 2993516"/>
              <a:gd name="connsiteY491" fmla="*/ 71437 h 82772"/>
              <a:gd name="connsiteX492" fmla="*/ 234695 w 2993516"/>
              <a:gd name="connsiteY492" fmla="*/ 71437 h 82772"/>
              <a:gd name="connsiteX493" fmla="*/ 239553 w 2993516"/>
              <a:gd name="connsiteY493" fmla="*/ 71722 h 82772"/>
              <a:gd name="connsiteX494" fmla="*/ 238791 w 2993516"/>
              <a:gd name="connsiteY494" fmla="*/ 72389 h 82772"/>
              <a:gd name="connsiteX495" fmla="*/ 232886 w 2993516"/>
              <a:gd name="connsiteY495" fmla="*/ 73246 h 82772"/>
              <a:gd name="connsiteX496" fmla="*/ 232790 w 2993516"/>
              <a:gd name="connsiteY496" fmla="*/ 73246 h 82772"/>
              <a:gd name="connsiteX497" fmla="*/ 231552 w 2993516"/>
              <a:gd name="connsiteY497" fmla="*/ 72961 h 82772"/>
              <a:gd name="connsiteX498" fmla="*/ 234695 w 2993516"/>
              <a:gd name="connsiteY498" fmla="*/ 71437 h 82772"/>
              <a:gd name="connsiteX499" fmla="*/ 570643 w 2993516"/>
              <a:gd name="connsiteY499" fmla="*/ 71342 h 82772"/>
              <a:gd name="connsiteX500" fmla="*/ 574643 w 2993516"/>
              <a:gd name="connsiteY500" fmla="*/ 74200 h 82772"/>
              <a:gd name="connsiteX501" fmla="*/ 574548 w 2993516"/>
              <a:gd name="connsiteY501" fmla="*/ 74200 h 82772"/>
              <a:gd name="connsiteX502" fmla="*/ 572738 w 2993516"/>
              <a:gd name="connsiteY502" fmla="*/ 74676 h 82772"/>
              <a:gd name="connsiteX503" fmla="*/ 564356 w 2993516"/>
              <a:gd name="connsiteY503" fmla="*/ 72961 h 82772"/>
              <a:gd name="connsiteX504" fmla="*/ 570643 w 2993516"/>
              <a:gd name="connsiteY504" fmla="*/ 71342 h 82772"/>
              <a:gd name="connsiteX505" fmla="*/ 361474 w 2993516"/>
              <a:gd name="connsiteY505" fmla="*/ 71342 h 82772"/>
              <a:gd name="connsiteX506" fmla="*/ 364045 w 2993516"/>
              <a:gd name="connsiteY506" fmla="*/ 72199 h 82772"/>
              <a:gd name="connsiteX507" fmla="*/ 359854 w 2993516"/>
              <a:gd name="connsiteY507" fmla="*/ 73342 h 82772"/>
              <a:gd name="connsiteX508" fmla="*/ 358235 w 2993516"/>
              <a:gd name="connsiteY508" fmla="*/ 72866 h 82772"/>
              <a:gd name="connsiteX509" fmla="*/ 361474 w 2993516"/>
              <a:gd name="connsiteY509" fmla="*/ 71342 h 82772"/>
              <a:gd name="connsiteX510" fmla="*/ 1794891 w 2993516"/>
              <a:gd name="connsiteY510" fmla="*/ 71247 h 82772"/>
              <a:gd name="connsiteX511" fmla="*/ 1796304 w 2993516"/>
              <a:gd name="connsiteY511" fmla="*/ 71745 h 82772"/>
              <a:gd name="connsiteX512" fmla="*/ 1794034 w 2993516"/>
              <a:gd name="connsiteY512" fmla="*/ 72199 h 82772"/>
              <a:gd name="connsiteX513" fmla="*/ 1792986 w 2993516"/>
              <a:gd name="connsiteY513" fmla="*/ 71723 h 82772"/>
              <a:gd name="connsiteX514" fmla="*/ 1794891 w 2993516"/>
              <a:gd name="connsiteY514" fmla="*/ 71247 h 82772"/>
              <a:gd name="connsiteX515" fmla="*/ 1316164 w 2993516"/>
              <a:gd name="connsiteY515" fmla="*/ 71247 h 82772"/>
              <a:gd name="connsiteX516" fmla="*/ 1322069 w 2993516"/>
              <a:gd name="connsiteY516" fmla="*/ 71247 h 82772"/>
              <a:gd name="connsiteX517" fmla="*/ 1324927 w 2993516"/>
              <a:gd name="connsiteY517" fmla="*/ 71913 h 82772"/>
              <a:gd name="connsiteX518" fmla="*/ 1320926 w 2993516"/>
              <a:gd name="connsiteY518" fmla="*/ 73437 h 82772"/>
              <a:gd name="connsiteX519" fmla="*/ 1312735 w 2993516"/>
              <a:gd name="connsiteY519" fmla="*/ 74009 h 82772"/>
              <a:gd name="connsiteX520" fmla="*/ 1311115 w 2993516"/>
              <a:gd name="connsiteY520" fmla="*/ 72390 h 82772"/>
              <a:gd name="connsiteX521" fmla="*/ 1312163 w 2993516"/>
              <a:gd name="connsiteY521" fmla="*/ 71342 h 82772"/>
              <a:gd name="connsiteX522" fmla="*/ 1316164 w 2993516"/>
              <a:gd name="connsiteY522" fmla="*/ 71247 h 82772"/>
              <a:gd name="connsiteX523" fmla="*/ 555688 w 2993516"/>
              <a:gd name="connsiteY523" fmla="*/ 71247 h 82772"/>
              <a:gd name="connsiteX524" fmla="*/ 557117 w 2993516"/>
              <a:gd name="connsiteY524" fmla="*/ 71914 h 82772"/>
              <a:gd name="connsiteX525" fmla="*/ 555212 w 2993516"/>
              <a:gd name="connsiteY525" fmla="*/ 73723 h 82772"/>
              <a:gd name="connsiteX526" fmla="*/ 555117 w 2993516"/>
              <a:gd name="connsiteY526" fmla="*/ 73723 h 82772"/>
              <a:gd name="connsiteX527" fmla="*/ 552926 w 2993516"/>
              <a:gd name="connsiteY527" fmla="*/ 72866 h 82772"/>
              <a:gd name="connsiteX528" fmla="*/ 1111472 w 2993516"/>
              <a:gd name="connsiteY528" fmla="*/ 71151 h 82772"/>
              <a:gd name="connsiteX529" fmla="*/ 1114043 w 2993516"/>
              <a:gd name="connsiteY529" fmla="*/ 71151 h 82772"/>
              <a:gd name="connsiteX530" fmla="*/ 1113948 w 2993516"/>
              <a:gd name="connsiteY530" fmla="*/ 71246 h 82772"/>
              <a:gd name="connsiteX531" fmla="*/ 1115853 w 2993516"/>
              <a:gd name="connsiteY531" fmla="*/ 71818 h 82772"/>
              <a:gd name="connsiteX532" fmla="*/ 1113472 w 2993516"/>
              <a:gd name="connsiteY532" fmla="*/ 73247 h 82772"/>
              <a:gd name="connsiteX533" fmla="*/ 1110614 w 2993516"/>
              <a:gd name="connsiteY533" fmla="*/ 73437 h 82772"/>
              <a:gd name="connsiteX534" fmla="*/ 1105471 w 2993516"/>
              <a:gd name="connsiteY534" fmla="*/ 73628 h 82772"/>
              <a:gd name="connsiteX535" fmla="*/ 1111472 w 2993516"/>
              <a:gd name="connsiteY535" fmla="*/ 71151 h 82772"/>
              <a:gd name="connsiteX536" fmla="*/ 968216 w 2993516"/>
              <a:gd name="connsiteY536" fmla="*/ 71151 h 82772"/>
              <a:gd name="connsiteX537" fmla="*/ 968311 w 2993516"/>
              <a:gd name="connsiteY537" fmla="*/ 71151 h 82772"/>
              <a:gd name="connsiteX538" fmla="*/ 973264 w 2993516"/>
              <a:gd name="connsiteY538" fmla="*/ 72866 h 82772"/>
              <a:gd name="connsiteX539" fmla="*/ 971169 w 2993516"/>
              <a:gd name="connsiteY539" fmla="*/ 73532 h 82772"/>
              <a:gd name="connsiteX540" fmla="*/ 966311 w 2993516"/>
              <a:gd name="connsiteY540" fmla="*/ 72199 h 82772"/>
              <a:gd name="connsiteX541" fmla="*/ 1736311 w 2993516"/>
              <a:gd name="connsiteY541" fmla="*/ 71056 h 82772"/>
              <a:gd name="connsiteX542" fmla="*/ 1736311 w 2993516"/>
              <a:gd name="connsiteY542" fmla="*/ 71151 h 82772"/>
              <a:gd name="connsiteX543" fmla="*/ 1736069 w 2993516"/>
              <a:gd name="connsiteY543" fmla="*/ 71093 h 82772"/>
              <a:gd name="connsiteX544" fmla="*/ 374427 w 2993516"/>
              <a:gd name="connsiteY544" fmla="*/ 71056 h 82772"/>
              <a:gd name="connsiteX545" fmla="*/ 377285 w 2993516"/>
              <a:gd name="connsiteY545" fmla="*/ 73056 h 82772"/>
              <a:gd name="connsiteX546" fmla="*/ 374618 w 2993516"/>
              <a:gd name="connsiteY546" fmla="*/ 74485 h 82772"/>
              <a:gd name="connsiteX547" fmla="*/ 370617 w 2993516"/>
              <a:gd name="connsiteY547" fmla="*/ 73723 h 82772"/>
              <a:gd name="connsiteX548" fmla="*/ 374427 w 2993516"/>
              <a:gd name="connsiteY548" fmla="*/ 71151 h 82772"/>
              <a:gd name="connsiteX549" fmla="*/ 1099947 w 2993516"/>
              <a:gd name="connsiteY549" fmla="*/ 70961 h 82772"/>
              <a:gd name="connsiteX550" fmla="*/ 1102804 w 2993516"/>
              <a:gd name="connsiteY550" fmla="*/ 71723 h 82772"/>
              <a:gd name="connsiteX551" fmla="*/ 1096232 w 2993516"/>
              <a:gd name="connsiteY551" fmla="*/ 73057 h 82772"/>
              <a:gd name="connsiteX552" fmla="*/ 1094327 w 2993516"/>
              <a:gd name="connsiteY552" fmla="*/ 72676 h 82772"/>
              <a:gd name="connsiteX553" fmla="*/ 1100042 w 2993516"/>
              <a:gd name="connsiteY553" fmla="*/ 71056 h 82772"/>
              <a:gd name="connsiteX554" fmla="*/ 1473612 w 2993516"/>
              <a:gd name="connsiteY554" fmla="*/ 70960 h 82772"/>
              <a:gd name="connsiteX555" fmla="*/ 1482851 w 2993516"/>
              <a:gd name="connsiteY555" fmla="*/ 71246 h 82772"/>
              <a:gd name="connsiteX556" fmla="*/ 1481530 w 2993516"/>
              <a:gd name="connsiteY556" fmla="*/ 72756 h 82772"/>
              <a:gd name="connsiteX557" fmla="*/ 1473612 w 2993516"/>
              <a:gd name="connsiteY557" fmla="*/ 71437 h 82772"/>
              <a:gd name="connsiteX558" fmla="*/ 1473612 w 2993516"/>
              <a:gd name="connsiteY558" fmla="*/ 70960 h 82772"/>
              <a:gd name="connsiteX559" fmla="*/ 848391 w 2993516"/>
              <a:gd name="connsiteY559" fmla="*/ 70866 h 82772"/>
              <a:gd name="connsiteX560" fmla="*/ 851344 w 2993516"/>
              <a:gd name="connsiteY560" fmla="*/ 71152 h 82772"/>
              <a:gd name="connsiteX561" fmla="*/ 853820 w 2993516"/>
              <a:gd name="connsiteY561" fmla="*/ 71723 h 82772"/>
              <a:gd name="connsiteX562" fmla="*/ 851439 w 2993516"/>
              <a:gd name="connsiteY562" fmla="*/ 72390 h 82772"/>
              <a:gd name="connsiteX563" fmla="*/ 851439 w 2993516"/>
              <a:gd name="connsiteY563" fmla="*/ 72295 h 82772"/>
              <a:gd name="connsiteX564" fmla="*/ 848010 w 2993516"/>
              <a:gd name="connsiteY564" fmla="*/ 72104 h 82772"/>
              <a:gd name="connsiteX565" fmla="*/ 846581 w 2993516"/>
              <a:gd name="connsiteY565" fmla="*/ 71342 h 82772"/>
              <a:gd name="connsiteX566" fmla="*/ 848391 w 2993516"/>
              <a:gd name="connsiteY566" fmla="*/ 70866 h 82772"/>
              <a:gd name="connsiteX567" fmla="*/ 868298 w 2993516"/>
              <a:gd name="connsiteY567" fmla="*/ 70770 h 82772"/>
              <a:gd name="connsiteX568" fmla="*/ 871442 w 2993516"/>
              <a:gd name="connsiteY568" fmla="*/ 71723 h 82772"/>
              <a:gd name="connsiteX569" fmla="*/ 869156 w 2993516"/>
              <a:gd name="connsiteY569" fmla="*/ 72485 h 82772"/>
              <a:gd name="connsiteX570" fmla="*/ 859536 w 2993516"/>
              <a:gd name="connsiteY570" fmla="*/ 76676 h 82772"/>
              <a:gd name="connsiteX571" fmla="*/ 857630 w 2993516"/>
              <a:gd name="connsiteY571" fmla="*/ 76961 h 82772"/>
              <a:gd name="connsiteX572" fmla="*/ 856202 w 2993516"/>
              <a:gd name="connsiteY572" fmla="*/ 76199 h 82772"/>
              <a:gd name="connsiteX573" fmla="*/ 859821 w 2993516"/>
              <a:gd name="connsiteY573" fmla="*/ 71913 h 82772"/>
              <a:gd name="connsiteX574" fmla="*/ 868298 w 2993516"/>
              <a:gd name="connsiteY574" fmla="*/ 70770 h 82772"/>
              <a:gd name="connsiteX575" fmla="*/ 307181 w 2993516"/>
              <a:gd name="connsiteY575" fmla="*/ 70675 h 82772"/>
              <a:gd name="connsiteX576" fmla="*/ 308038 w 2993516"/>
              <a:gd name="connsiteY576" fmla="*/ 72008 h 82772"/>
              <a:gd name="connsiteX577" fmla="*/ 308133 w 2993516"/>
              <a:gd name="connsiteY577" fmla="*/ 72008 h 82772"/>
              <a:gd name="connsiteX578" fmla="*/ 307466 w 2993516"/>
              <a:gd name="connsiteY578" fmla="*/ 73914 h 82772"/>
              <a:gd name="connsiteX579" fmla="*/ 303085 w 2993516"/>
              <a:gd name="connsiteY579" fmla="*/ 74199 h 82772"/>
              <a:gd name="connsiteX580" fmla="*/ 303656 w 2993516"/>
              <a:gd name="connsiteY580" fmla="*/ 72675 h 82772"/>
              <a:gd name="connsiteX581" fmla="*/ 304704 w 2993516"/>
              <a:gd name="connsiteY581" fmla="*/ 72008 h 82772"/>
              <a:gd name="connsiteX582" fmla="*/ 1626202 w 2993516"/>
              <a:gd name="connsiteY582" fmla="*/ 70580 h 82772"/>
              <a:gd name="connsiteX583" fmla="*/ 1630203 w 2993516"/>
              <a:gd name="connsiteY583" fmla="*/ 72009 h 82772"/>
              <a:gd name="connsiteX584" fmla="*/ 1625726 w 2993516"/>
              <a:gd name="connsiteY584" fmla="*/ 72866 h 82772"/>
              <a:gd name="connsiteX585" fmla="*/ 1621059 w 2993516"/>
              <a:gd name="connsiteY585" fmla="*/ 72295 h 82772"/>
              <a:gd name="connsiteX586" fmla="*/ 1626202 w 2993516"/>
              <a:gd name="connsiteY586" fmla="*/ 70580 h 82772"/>
              <a:gd name="connsiteX587" fmla="*/ 1561052 w 2993516"/>
              <a:gd name="connsiteY587" fmla="*/ 70484 h 82772"/>
              <a:gd name="connsiteX588" fmla="*/ 1561147 w 2993516"/>
              <a:gd name="connsiteY588" fmla="*/ 70580 h 82772"/>
              <a:gd name="connsiteX589" fmla="*/ 1560914 w 2993516"/>
              <a:gd name="connsiteY589" fmla="*/ 70524 h 82772"/>
              <a:gd name="connsiteX590" fmla="*/ 1425657 w 2993516"/>
              <a:gd name="connsiteY590" fmla="*/ 70395 h 82772"/>
              <a:gd name="connsiteX591" fmla="*/ 1422368 w 2993516"/>
              <a:gd name="connsiteY591" fmla="*/ 72770 h 82772"/>
              <a:gd name="connsiteX592" fmla="*/ 1415890 w 2993516"/>
              <a:gd name="connsiteY592" fmla="*/ 75056 h 82772"/>
              <a:gd name="connsiteX593" fmla="*/ 1412652 w 2993516"/>
              <a:gd name="connsiteY593" fmla="*/ 75247 h 82772"/>
              <a:gd name="connsiteX594" fmla="*/ 1413509 w 2993516"/>
              <a:gd name="connsiteY594" fmla="*/ 73818 h 82772"/>
              <a:gd name="connsiteX595" fmla="*/ 1420939 w 2993516"/>
              <a:gd name="connsiteY595" fmla="*/ 70484 h 82772"/>
              <a:gd name="connsiteX596" fmla="*/ 1579149 w 2993516"/>
              <a:gd name="connsiteY596" fmla="*/ 70389 h 82772"/>
              <a:gd name="connsiteX597" fmla="*/ 1583150 w 2993516"/>
              <a:gd name="connsiteY597" fmla="*/ 70770 h 82772"/>
              <a:gd name="connsiteX598" fmla="*/ 1580769 w 2993516"/>
              <a:gd name="connsiteY598" fmla="*/ 71532 h 82772"/>
              <a:gd name="connsiteX599" fmla="*/ 1578197 w 2993516"/>
              <a:gd name="connsiteY599" fmla="*/ 71151 h 82772"/>
              <a:gd name="connsiteX600" fmla="*/ 1579149 w 2993516"/>
              <a:gd name="connsiteY600" fmla="*/ 70389 h 82772"/>
              <a:gd name="connsiteX601" fmla="*/ 1050607 w 2993516"/>
              <a:gd name="connsiteY601" fmla="*/ 70389 h 82772"/>
              <a:gd name="connsiteX602" fmla="*/ 1054226 w 2993516"/>
              <a:gd name="connsiteY602" fmla="*/ 70389 h 82772"/>
              <a:gd name="connsiteX603" fmla="*/ 1056226 w 2993516"/>
              <a:gd name="connsiteY603" fmla="*/ 70960 h 82772"/>
              <a:gd name="connsiteX604" fmla="*/ 1056322 w 2993516"/>
              <a:gd name="connsiteY604" fmla="*/ 70960 h 82772"/>
              <a:gd name="connsiteX605" fmla="*/ 1054131 w 2993516"/>
              <a:gd name="connsiteY605" fmla="*/ 71913 h 82772"/>
              <a:gd name="connsiteX606" fmla="*/ 1049654 w 2993516"/>
              <a:gd name="connsiteY606" fmla="*/ 72199 h 82772"/>
              <a:gd name="connsiteX607" fmla="*/ 1050607 w 2993516"/>
              <a:gd name="connsiteY607" fmla="*/ 70389 h 82772"/>
              <a:gd name="connsiteX608" fmla="*/ 1425797 w 2993516"/>
              <a:gd name="connsiteY608" fmla="*/ 70294 h 82772"/>
              <a:gd name="connsiteX609" fmla="*/ 1425987 w 2993516"/>
              <a:gd name="connsiteY609" fmla="*/ 70389 h 82772"/>
              <a:gd name="connsiteX610" fmla="*/ 1425657 w 2993516"/>
              <a:gd name="connsiteY610" fmla="*/ 70395 h 82772"/>
              <a:gd name="connsiteX611" fmla="*/ 1425906 w 2993516"/>
              <a:gd name="connsiteY611" fmla="*/ 70254 h 82772"/>
              <a:gd name="connsiteX612" fmla="*/ 1425892 w 2993516"/>
              <a:gd name="connsiteY612" fmla="*/ 70294 h 82772"/>
              <a:gd name="connsiteX613" fmla="*/ 1425797 w 2993516"/>
              <a:gd name="connsiteY613" fmla="*/ 70294 h 82772"/>
              <a:gd name="connsiteX614" fmla="*/ 1701831 w 2993516"/>
              <a:gd name="connsiteY614" fmla="*/ 70199 h 82772"/>
              <a:gd name="connsiteX615" fmla="*/ 1703831 w 2993516"/>
              <a:gd name="connsiteY615" fmla="*/ 70580 h 82772"/>
              <a:gd name="connsiteX616" fmla="*/ 1701831 w 2993516"/>
              <a:gd name="connsiteY616" fmla="*/ 71818 h 82772"/>
              <a:gd name="connsiteX617" fmla="*/ 1701831 w 2993516"/>
              <a:gd name="connsiteY617" fmla="*/ 71723 h 82772"/>
              <a:gd name="connsiteX618" fmla="*/ 1699831 w 2993516"/>
              <a:gd name="connsiteY618" fmla="*/ 70580 h 82772"/>
              <a:gd name="connsiteX619" fmla="*/ 1701831 w 2993516"/>
              <a:gd name="connsiteY619" fmla="*/ 70199 h 82772"/>
              <a:gd name="connsiteX620" fmla="*/ 158686 w 2993516"/>
              <a:gd name="connsiteY620" fmla="*/ 70199 h 82772"/>
              <a:gd name="connsiteX621" fmla="*/ 161924 w 2993516"/>
              <a:gd name="connsiteY621" fmla="*/ 72295 h 82772"/>
              <a:gd name="connsiteX622" fmla="*/ 161829 w 2993516"/>
              <a:gd name="connsiteY622" fmla="*/ 72390 h 82772"/>
              <a:gd name="connsiteX623" fmla="*/ 160305 w 2993516"/>
              <a:gd name="connsiteY623" fmla="*/ 72580 h 82772"/>
              <a:gd name="connsiteX624" fmla="*/ 157447 w 2993516"/>
              <a:gd name="connsiteY624" fmla="*/ 70961 h 82772"/>
              <a:gd name="connsiteX625" fmla="*/ 158686 w 2993516"/>
              <a:gd name="connsiteY625" fmla="*/ 70199 h 82772"/>
              <a:gd name="connsiteX626" fmla="*/ 1957387 w 2993516"/>
              <a:gd name="connsiteY626" fmla="*/ 70104 h 82772"/>
              <a:gd name="connsiteX627" fmla="*/ 1958530 w 2993516"/>
              <a:gd name="connsiteY627" fmla="*/ 70866 h 82772"/>
              <a:gd name="connsiteX628" fmla="*/ 1957482 w 2993516"/>
              <a:gd name="connsiteY628" fmla="*/ 71628 h 82772"/>
              <a:gd name="connsiteX629" fmla="*/ 1956339 w 2993516"/>
              <a:gd name="connsiteY629" fmla="*/ 70580 h 82772"/>
              <a:gd name="connsiteX630" fmla="*/ 1957387 w 2993516"/>
              <a:gd name="connsiteY630" fmla="*/ 70104 h 82772"/>
              <a:gd name="connsiteX631" fmla="*/ 1231867 w 2993516"/>
              <a:gd name="connsiteY631" fmla="*/ 70104 h 82772"/>
              <a:gd name="connsiteX632" fmla="*/ 1233677 w 2993516"/>
              <a:gd name="connsiteY632" fmla="*/ 70675 h 82772"/>
              <a:gd name="connsiteX633" fmla="*/ 1230343 w 2993516"/>
              <a:gd name="connsiteY633" fmla="*/ 71818 h 82772"/>
              <a:gd name="connsiteX634" fmla="*/ 1229105 w 2993516"/>
              <a:gd name="connsiteY634" fmla="*/ 71437 h 82772"/>
              <a:gd name="connsiteX635" fmla="*/ 588073 w 2993516"/>
              <a:gd name="connsiteY635" fmla="*/ 70104 h 82772"/>
              <a:gd name="connsiteX636" fmla="*/ 590359 w 2993516"/>
              <a:gd name="connsiteY636" fmla="*/ 70866 h 82772"/>
              <a:gd name="connsiteX637" fmla="*/ 588263 w 2993516"/>
              <a:gd name="connsiteY637" fmla="*/ 71628 h 82772"/>
              <a:gd name="connsiteX638" fmla="*/ 587597 w 2993516"/>
              <a:gd name="connsiteY638" fmla="*/ 74580 h 82772"/>
              <a:gd name="connsiteX639" fmla="*/ 591502 w 2993516"/>
              <a:gd name="connsiteY639" fmla="*/ 74961 h 82772"/>
              <a:gd name="connsiteX640" fmla="*/ 593121 w 2993516"/>
              <a:gd name="connsiteY640" fmla="*/ 75533 h 82772"/>
              <a:gd name="connsiteX641" fmla="*/ 600931 w 2993516"/>
              <a:gd name="connsiteY641" fmla="*/ 73818 h 82772"/>
              <a:gd name="connsiteX642" fmla="*/ 605313 w 2993516"/>
              <a:gd name="connsiteY642" fmla="*/ 72961 h 82772"/>
              <a:gd name="connsiteX643" fmla="*/ 611599 w 2993516"/>
              <a:gd name="connsiteY643" fmla="*/ 72199 h 82772"/>
              <a:gd name="connsiteX644" fmla="*/ 613695 w 2993516"/>
              <a:gd name="connsiteY644" fmla="*/ 72961 h 82772"/>
              <a:gd name="connsiteX645" fmla="*/ 612171 w 2993516"/>
              <a:gd name="connsiteY645" fmla="*/ 74009 h 82772"/>
              <a:gd name="connsiteX646" fmla="*/ 603408 w 2993516"/>
              <a:gd name="connsiteY646" fmla="*/ 75057 h 82772"/>
              <a:gd name="connsiteX647" fmla="*/ 599884 w 2993516"/>
              <a:gd name="connsiteY647" fmla="*/ 75152 h 82772"/>
              <a:gd name="connsiteX648" fmla="*/ 599026 w 2993516"/>
              <a:gd name="connsiteY648" fmla="*/ 76390 h 82772"/>
              <a:gd name="connsiteX649" fmla="*/ 597883 w 2993516"/>
              <a:gd name="connsiteY649" fmla="*/ 78009 h 82772"/>
              <a:gd name="connsiteX650" fmla="*/ 587692 w 2993516"/>
              <a:gd name="connsiteY650" fmla="*/ 78295 h 82772"/>
              <a:gd name="connsiteX651" fmla="*/ 585977 w 2993516"/>
              <a:gd name="connsiteY651" fmla="*/ 77533 h 82772"/>
              <a:gd name="connsiteX652" fmla="*/ 587501 w 2993516"/>
              <a:gd name="connsiteY652" fmla="*/ 74580 h 82772"/>
              <a:gd name="connsiteX653" fmla="*/ 587591 w 2993516"/>
              <a:gd name="connsiteY653" fmla="*/ 74580 h 82772"/>
              <a:gd name="connsiteX654" fmla="*/ 576262 w 2993516"/>
              <a:gd name="connsiteY654" fmla="*/ 72580 h 82772"/>
              <a:gd name="connsiteX655" fmla="*/ 577024 w 2993516"/>
              <a:gd name="connsiteY655" fmla="*/ 71152 h 82772"/>
              <a:gd name="connsiteX656" fmla="*/ 588073 w 2993516"/>
              <a:gd name="connsiteY656" fmla="*/ 70104 h 82772"/>
              <a:gd name="connsiteX657" fmla="*/ 208313 w 2993516"/>
              <a:gd name="connsiteY657" fmla="*/ 70104 h 82772"/>
              <a:gd name="connsiteX658" fmla="*/ 208491 w 2993516"/>
              <a:gd name="connsiteY658" fmla="*/ 70171 h 82772"/>
              <a:gd name="connsiteX659" fmla="*/ 208408 w 2993516"/>
              <a:gd name="connsiteY659" fmla="*/ 70199 h 82772"/>
              <a:gd name="connsiteX660" fmla="*/ 1855945 w 2993516"/>
              <a:gd name="connsiteY660" fmla="*/ 70008 h 82772"/>
              <a:gd name="connsiteX661" fmla="*/ 1856163 w 2993516"/>
              <a:gd name="connsiteY661" fmla="*/ 70056 h 82772"/>
              <a:gd name="connsiteX662" fmla="*/ 1855850 w 2993516"/>
              <a:gd name="connsiteY662" fmla="*/ 70103 h 82772"/>
              <a:gd name="connsiteX663" fmla="*/ 1558385 w 2993516"/>
              <a:gd name="connsiteY663" fmla="*/ 69913 h 82772"/>
              <a:gd name="connsiteX664" fmla="*/ 1560914 w 2993516"/>
              <a:gd name="connsiteY664" fmla="*/ 70524 h 82772"/>
              <a:gd name="connsiteX665" fmla="*/ 1556099 w 2993516"/>
              <a:gd name="connsiteY665" fmla="*/ 71913 h 82772"/>
              <a:gd name="connsiteX666" fmla="*/ 1551527 w 2993516"/>
              <a:gd name="connsiteY666" fmla="*/ 71056 h 82772"/>
              <a:gd name="connsiteX667" fmla="*/ 1552384 w 2993516"/>
              <a:gd name="connsiteY667" fmla="*/ 70484 h 82772"/>
              <a:gd name="connsiteX668" fmla="*/ 1558385 w 2993516"/>
              <a:gd name="connsiteY668" fmla="*/ 69913 h 82772"/>
              <a:gd name="connsiteX669" fmla="*/ 263557 w 2993516"/>
              <a:gd name="connsiteY669" fmla="*/ 69913 h 82772"/>
              <a:gd name="connsiteX670" fmla="*/ 265081 w 2993516"/>
              <a:gd name="connsiteY670" fmla="*/ 70199 h 82772"/>
              <a:gd name="connsiteX671" fmla="*/ 264509 w 2993516"/>
              <a:gd name="connsiteY671" fmla="*/ 70865 h 82772"/>
              <a:gd name="connsiteX672" fmla="*/ 256127 w 2993516"/>
              <a:gd name="connsiteY672" fmla="*/ 73437 h 82772"/>
              <a:gd name="connsiteX673" fmla="*/ 253746 w 2993516"/>
              <a:gd name="connsiteY673" fmla="*/ 71342 h 82772"/>
              <a:gd name="connsiteX674" fmla="*/ 256603 w 2993516"/>
              <a:gd name="connsiteY674" fmla="*/ 70294 h 82772"/>
              <a:gd name="connsiteX675" fmla="*/ 263557 w 2993516"/>
              <a:gd name="connsiteY675" fmla="*/ 69913 h 82772"/>
              <a:gd name="connsiteX676" fmla="*/ 1804892 w 2993516"/>
              <a:gd name="connsiteY676" fmla="*/ 69818 h 82772"/>
              <a:gd name="connsiteX677" fmla="*/ 1807749 w 2993516"/>
              <a:gd name="connsiteY677" fmla="*/ 70294 h 82772"/>
              <a:gd name="connsiteX678" fmla="*/ 1803463 w 2993516"/>
              <a:gd name="connsiteY678" fmla="*/ 71723 h 82772"/>
              <a:gd name="connsiteX679" fmla="*/ 1801177 w 2993516"/>
              <a:gd name="connsiteY679" fmla="*/ 71246 h 82772"/>
              <a:gd name="connsiteX680" fmla="*/ 1804892 w 2993516"/>
              <a:gd name="connsiteY680" fmla="*/ 69818 h 82772"/>
              <a:gd name="connsiteX681" fmla="*/ 1730787 w 2993516"/>
              <a:gd name="connsiteY681" fmla="*/ 69817 h 82772"/>
              <a:gd name="connsiteX682" fmla="*/ 1736069 w 2993516"/>
              <a:gd name="connsiteY682" fmla="*/ 71093 h 82772"/>
              <a:gd name="connsiteX683" fmla="*/ 1733168 w 2993516"/>
              <a:gd name="connsiteY683" fmla="*/ 71532 h 82772"/>
              <a:gd name="connsiteX684" fmla="*/ 1728501 w 2993516"/>
              <a:gd name="connsiteY684" fmla="*/ 70389 h 82772"/>
              <a:gd name="connsiteX685" fmla="*/ 1730787 w 2993516"/>
              <a:gd name="connsiteY685" fmla="*/ 69817 h 82772"/>
              <a:gd name="connsiteX686" fmla="*/ 1523999 w 2993516"/>
              <a:gd name="connsiteY686" fmla="*/ 69723 h 82772"/>
              <a:gd name="connsiteX687" fmla="*/ 1526571 w 2993516"/>
              <a:gd name="connsiteY687" fmla="*/ 69913 h 82772"/>
              <a:gd name="connsiteX688" fmla="*/ 1525142 w 2993516"/>
              <a:gd name="connsiteY688" fmla="*/ 70675 h 82772"/>
              <a:gd name="connsiteX689" fmla="*/ 1524857 w 2993516"/>
              <a:gd name="connsiteY689" fmla="*/ 72199 h 82772"/>
              <a:gd name="connsiteX690" fmla="*/ 1524190 w 2993516"/>
              <a:gd name="connsiteY690" fmla="*/ 72771 h 82772"/>
              <a:gd name="connsiteX691" fmla="*/ 1510188 w 2993516"/>
              <a:gd name="connsiteY691" fmla="*/ 71342 h 82772"/>
              <a:gd name="connsiteX692" fmla="*/ 1508569 w 2993516"/>
              <a:gd name="connsiteY692" fmla="*/ 70294 h 82772"/>
              <a:gd name="connsiteX693" fmla="*/ 1514570 w 2993516"/>
              <a:gd name="connsiteY693" fmla="*/ 70294 h 82772"/>
              <a:gd name="connsiteX694" fmla="*/ 1514570 w 2993516"/>
              <a:gd name="connsiteY694" fmla="*/ 70485 h 82772"/>
              <a:gd name="connsiteX695" fmla="*/ 494157 w 2993516"/>
              <a:gd name="connsiteY695" fmla="*/ 69723 h 82772"/>
              <a:gd name="connsiteX696" fmla="*/ 495014 w 2993516"/>
              <a:gd name="connsiteY696" fmla="*/ 70675 h 82772"/>
              <a:gd name="connsiteX697" fmla="*/ 497300 w 2993516"/>
              <a:gd name="connsiteY697" fmla="*/ 74105 h 82772"/>
              <a:gd name="connsiteX698" fmla="*/ 497014 w 2993516"/>
              <a:gd name="connsiteY698" fmla="*/ 75914 h 82772"/>
              <a:gd name="connsiteX699" fmla="*/ 494062 w 2993516"/>
              <a:gd name="connsiteY699" fmla="*/ 77248 h 82772"/>
              <a:gd name="connsiteX700" fmla="*/ 490061 w 2993516"/>
              <a:gd name="connsiteY700" fmla="*/ 77248 h 82772"/>
              <a:gd name="connsiteX701" fmla="*/ 480917 w 2993516"/>
              <a:gd name="connsiteY701" fmla="*/ 74962 h 82772"/>
              <a:gd name="connsiteX702" fmla="*/ 479012 w 2993516"/>
              <a:gd name="connsiteY702" fmla="*/ 74200 h 82772"/>
              <a:gd name="connsiteX703" fmla="*/ 475488 w 2993516"/>
              <a:gd name="connsiteY703" fmla="*/ 72485 h 82772"/>
              <a:gd name="connsiteX704" fmla="*/ 471392 w 2993516"/>
              <a:gd name="connsiteY704" fmla="*/ 72961 h 82772"/>
              <a:gd name="connsiteX705" fmla="*/ 473679 w 2993516"/>
              <a:gd name="connsiteY705" fmla="*/ 74390 h 82772"/>
              <a:gd name="connsiteX706" fmla="*/ 478631 w 2993516"/>
              <a:gd name="connsiteY706" fmla="*/ 76391 h 82772"/>
              <a:gd name="connsiteX707" fmla="*/ 479965 w 2993516"/>
              <a:gd name="connsiteY707" fmla="*/ 78010 h 82772"/>
              <a:gd name="connsiteX708" fmla="*/ 476632 w 2993516"/>
              <a:gd name="connsiteY708" fmla="*/ 79439 h 82772"/>
              <a:gd name="connsiteX709" fmla="*/ 474250 w 2993516"/>
              <a:gd name="connsiteY709" fmla="*/ 79439 h 82772"/>
              <a:gd name="connsiteX710" fmla="*/ 467010 w 2993516"/>
              <a:gd name="connsiteY710" fmla="*/ 81534 h 82772"/>
              <a:gd name="connsiteX711" fmla="*/ 465106 w 2993516"/>
              <a:gd name="connsiteY711" fmla="*/ 82772 h 82772"/>
              <a:gd name="connsiteX712" fmla="*/ 463296 w 2993516"/>
              <a:gd name="connsiteY712" fmla="*/ 81153 h 82772"/>
              <a:gd name="connsiteX713" fmla="*/ 465963 w 2993516"/>
              <a:gd name="connsiteY713" fmla="*/ 77724 h 82772"/>
              <a:gd name="connsiteX714" fmla="*/ 467010 w 2993516"/>
              <a:gd name="connsiteY714" fmla="*/ 76962 h 82772"/>
              <a:gd name="connsiteX715" fmla="*/ 465391 w 2993516"/>
              <a:gd name="connsiteY715" fmla="*/ 76676 h 82772"/>
              <a:gd name="connsiteX716" fmla="*/ 459576 w 2993516"/>
              <a:gd name="connsiteY716" fmla="*/ 76404 h 82772"/>
              <a:gd name="connsiteX717" fmla="*/ 469106 w 2993516"/>
              <a:gd name="connsiteY717" fmla="*/ 71914 h 82772"/>
              <a:gd name="connsiteX718" fmla="*/ 482727 w 2993516"/>
              <a:gd name="connsiteY718" fmla="*/ 70866 h 82772"/>
              <a:gd name="connsiteX719" fmla="*/ 492823 w 2993516"/>
              <a:gd name="connsiteY719" fmla="*/ 70199 h 82772"/>
              <a:gd name="connsiteX720" fmla="*/ 1858993 w 2993516"/>
              <a:gd name="connsiteY720" fmla="*/ 69627 h 82772"/>
              <a:gd name="connsiteX721" fmla="*/ 1862422 w 2993516"/>
              <a:gd name="connsiteY721" fmla="*/ 70389 h 82772"/>
              <a:gd name="connsiteX722" fmla="*/ 1861184 w 2993516"/>
              <a:gd name="connsiteY722" fmla="*/ 71151 h 82772"/>
              <a:gd name="connsiteX723" fmla="*/ 1856163 w 2993516"/>
              <a:gd name="connsiteY723" fmla="*/ 70056 h 82772"/>
              <a:gd name="connsiteX724" fmla="*/ 434721 w 2993516"/>
              <a:gd name="connsiteY724" fmla="*/ 69627 h 82772"/>
              <a:gd name="connsiteX725" fmla="*/ 436435 w 2993516"/>
              <a:gd name="connsiteY725" fmla="*/ 70103 h 82772"/>
              <a:gd name="connsiteX726" fmla="*/ 433578 w 2993516"/>
              <a:gd name="connsiteY726" fmla="*/ 71627 h 82772"/>
              <a:gd name="connsiteX727" fmla="*/ 433578 w 2993516"/>
              <a:gd name="connsiteY727" fmla="*/ 71532 h 82772"/>
              <a:gd name="connsiteX728" fmla="*/ 432149 w 2993516"/>
              <a:gd name="connsiteY728" fmla="*/ 70579 h 82772"/>
              <a:gd name="connsiteX729" fmla="*/ 434721 w 2993516"/>
              <a:gd name="connsiteY729" fmla="*/ 69627 h 82772"/>
              <a:gd name="connsiteX730" fmla="*/ 424720 w 2993516"/>
              <a:gd name="connsiteY730" fmla="*/ 69627 h 82772"/>
              <a:gd name="connsiteX731" fmla="*/ 426339 w 2993516"/>
              <a:gd name="connsiteY731" fmla="*/ 71437 h 82772"/>
              <a:gd name="connsiteX732" fmla="*/ 426244 w 2993516"/>
              <a:gd name="connsiteY732" fmla="*/ 71437 h 82772"/>
              <a:gd name="connsiteX733" fmla="*/ 424243 w 2993516"/>
              <a:gd name="connsiteY733" fmla="*/ 73628 h 82772"/>
              <a:gd name="connsiteX734" fmla="*/ 420433 w 2993516"/>
              <a:gd name="connsiteY734" fmla="*/ 73723 h 82772"/>
              <a:gd name="connsiteX735" fmla="*/ 415004 w 2993516"/>
              <a:gd name="connsiteY735" fmla="*/ 73532 h 82772"/>
              <a:gd name="connsiteX736" fmla="*/ 412147 w 2993516"/>
              <a:gd name="connsiteY736" fmla="*/ 76771 h 82772"/>
              <a:gd name="connsiteX737" fmla="*/ 410146 w 2993516"/>
              <a:gd name="connsiteY737" fmla="*/ 77247 h 82772"/>
              <a:gd name="connsiteX738" fmla="*/ 409194 w 2993516"/>
              <a:gd name="connsiteY738" fmla="*/ 76104 h 82772"/>
              <a:gd name="connsiteX739" fmla="*/ 418147 w 2993516"/>
              <a:gd name="connsiteY739" fmla="*/ 70198 h 82772"/>
              <a:gd name="connsiteX740" fmla="*/ 424720 w 2993516"/>
              <a:gd name="connsiteY740" fmla="*/ 69627 h 82772"/>
              <a:gd name="connsiteX741" fmla="*/ 47911 w 2993516"/>
              <a:gd name="connsiteY741" fmla="*/ 69532 h 82772"/>
              <a:gd name="connsiteX742" fmla="*/ 50959 w 2993516"/>
              <a:gd name="connsiteY742" fmla="*/ 70104 h 82772"/>
              <a:gd name="connsiteX743" fmla="*/ 49340 w 2993516"/>
              <a:gd name="connsiteY743" fmla="*/ 71818 h 82772"/>
              <a:gd name="connsiteX744" fmla="*/ 43149 w 2993516"/>
              <a:gd name="connsiteY744" fmla="*/ 73533 h 82772"/>
              <a:gd name="connsiteX745" fmla="*/ 43149 w 2993516"/>
              <a:gd name="connsiteY745" fmla="*/ 73437 h 82772"/>
              <a:gd name="connsiteX746" fmla="*/ 38577 w 2993516"/>
              <a:gd name="connsiteY746" fmla="*/ 71532 h 82772"/>
              <a:gd name="connsiteX747" fmla="*/ 38672 w 2993516"/>
              <a:gd name="connsiteY747" fmla="*/ 70770 h 82772"/>
              <a:gd name="connsiteX748" fmla="*/ 47911 w 2993516"/>
              <a:gd name="connsiteY748" fmla="*/ 69532 h 82772"/>
              <a:gd name="connsiteX749" fmla="*/ 1986057 w 2993516"/>
              <a:gd name="connsiteY749" fmla="*/ 69437 h 82772"/>
              <a:gd name="connsiteX750" fmla="*/ 1987581 w 2993516"/>
              <a:gd name="connsiteY750" fmla="*/ 69532 h 82772"/>
              <a:gd name="connsiteX751" fmla="*/ 1984152 w 2993516"/>
              <a:gd name="connsiteY751" fmla="*/ 70294 h 82772"/>
              <a:gd name="connsiteX752" fmla="*/ 1981676 w 2993516"/>
              <a:gd name="connsiteY752" fmla="*/ 69913 h 82772"/>
              <a:gd name="connsiteX753" fmla="*/ 516445 w 2993516"/>
              <a:gd name="connsiteY753" fmla="*/ 69437 h 82772"/>
              <a:gd name="connsiteX754" fmla="*/ 520160 w 2993516"/>
              <a:gd name="connsiteY754" fmla="*/ 70866 h 82772"/>
              <a:gd name="connsiteX755" fmla="*/ 515683 w 2993516"/>
              <a:gd name="connsiteY755" fmla="*/ 72580 h 82772"/>
              <a:gd name="connsiteX756" fmla="*/ 510159 w 2993516"/>
              <a:gd name="connsiteY756" fmla="*/ 71437 h 82772"/>
              <a:gd name="connsiteX757" fmla="*/ 516445 w 2993516"/>
              <a:gd name="connsiteY757" fmla="*/ 69437 h 82772"/>
              <a:gd name="connsiteX758" fmla="*/ 918400 w 2993516"/>
              <a:gd name="connsiteY758" fmla="*/ 69342 h 82772"/>
              <a:gd name="connsiteX759" fmla="*/ 923829 w 2993516"/>
              <a:gd name="connsiteY759" fmla="*/ 70294 h 82772"/>
              <a:gd name="connsiteX760" fmla="*/ 920972 w 2993516"/>
              <a:gd name="connsiteY760" fmla="*/ 71247 h 82772"/>
              <a:gd name="connsiteX761" fmla="*/ 916495 w 2993516"/>
              <a:gd name="connsiteY761" fmla="*/ 70199 h 82772"/>
              <a:gd name="connsiteX762" fmla="*/ 918400 w 2993516"/>
              <a:gd name="connsiteY762" fmla="*/ 69342 h 82772"/>
              <a:gd name="connsiteX763" fmla="*/ 1335595 w 2993516"/>
              <a:gd name="connsiteY763" fmla="*/ 69246 h 82772"/>
              <a:gd name="connsiteX764" fmla="*/ 1340072 w 2993516"/>
              <a:gd name="connsiteY764" fmla="*/ 69818 h 82772"/>
              <a:gd name="connsiteX765" fmla="*/ 1341310 w 2993516"/>
              <a:gd name="connsiteY765" fmla="*/ 71151 h 82772"/>
              <a:gd name="connsiteX766" fmla="*/ 1341310 w 2993516"/>
              <a:gd name="connsiteY766" fmla="*/ 72294 h 82772"/>
              <a:gd name="connsiteX767" fmla="*/ 1343501 w 2993516"/>
              <a:gd name="connsiteY767" fmla="*/ 73437 h 82772"/>
              <a:gd name="connsiteX768" fmla="*/ 1338462 w 2993516"/>
              <a:gd name="connsiteY768" fmla="*/ 74464 h 82772"/>
              <a:gd name="connsiteX769" fmla="*/ 1330451 w 2993516"/>
              <a:gd name="connsiteY769" fmla="*/ 72485 h 82772"/>
              <a:gd name="connsiteX770" fmla="*/ 1328070 w 2993516"/>
              <a:gd name="connsiteY770" fmla="*/ 70580 h 82772"/>
              <a:gd name="connsiteX771" fmla="*/ 1335595 w 2993516"/>
              <a:gd name="connsiteY771" fmla="*/ 69246 h 82772"/>
              <a:gd name="connsiteX772" fmla="*/ 130397 w 2993516"/>
              <a:gd name="connsiteY772" fmla="*/ 69246 h 82772"/>
              <a:gd name="connsiteX773" fmla="*/ 133540 w 2993516"/>
              <a:gd name="connsiteY773" fmla="*/ 70770 h 82772"/>
              <a:gd name="connsiteX774" fmla="*/ 132434 w 2993516"/>
              <a:gd name="connsiteY774" fmla="*/ 72153 h 82772"/>
              <a:gd name="connsiteX775" fmla="*/ 129349 w 2993516"/>
              <a:gd name="connsiteY775" fmla="*/ 69722 h 82772"/>
              <a:gd name="connsiteX776" fmla="*/ 130397 w 2993516"/>
              <a:gd name="connsiteY776" fmla="*/ 69246 h 82772"/>
              <a:gd name="connsiteX777" fmla="*/ 1536667 w 2993516"/>
              <a:gd name="connsiteY777" fmla="*/ 69151 h 82772"/>
              <a:gd name="connsiteX778" fmla="*/ 1541430 w 2993516"/>
              <a:gd name="connsiteY778" fmla="*/ 69818 h 82772"/>
              <a:gd name="connsiteX779" fmla="*/ 1541335 w 2993516"/>
              <a:gd name="connsiteY779" fmla="*/ 69913 h 82772"/>
              <a:gd name="connsiteX780" fmla="*/ 1539620 w 2993516"/>
              <a:gd name="connsiteY780" fmla="*/ 70484 h 82772"/>
              <a:gd name="connsiteX781" fmla="*/ 1535334 w 2993516"/>
              <a:gd name="connsiteY781" fmla="*/ 69722 h 82772"/>
              <a:gd name="connsiteX782" fmla="*/ 1536667 w 2993516"/>
              <a:gd name="connsiteY782" fmla="*/ 69151 h 82772"/>
              <a:gd name="connsiteX783" fmla="*/ 725899 w 2993516"/>
              <a:gd name="connsiteY783" fmla="*/ 69151 h 82772"/>
              <a:gd name="connsiteX784" fmla="*/ 726948 w 2993516"/>
              <a:gd name="connsiteY784" fmla="*/ 70008 h 82772"/>
              <a:gd name="connsiteX785" fmla="*/ 731711 w 2993516"/>
              <a:gd name="connsiteY785" fmla="*/ 71627 h 82772"/>
              <a:gd name="connsiteX786" fmla="*/ 734662 w 2993516"/>
              <a:gd name="connsiteY786" fmla="*/ 71818 h 82772"/>
              <a:gd name="connsiteX787" fmla="*/ 731520 w 2993516"/>
              <a:gd name="connsiteY787" fmla="*/ 74199 h 82772"/>
              <a:gd name="connsiteX788" fmla="*/ 728662 w 2993516"/>
              <a:gd name="connsiteY788" fmla="*/ 73818 h 82772"/>
              <a:gd name="connsiteX789" fmla="*/ 725709 w 2993516"/>
              <a:gd name="connsiteY789" fmla="*/ 72580 h 82772"/>
              <a:gd name="connsiteX790" fmla="*/ 722375 w 2993516"/>
              <a:gd name="connsiteY790" fmla="*/ 71342 h 82772"/>
              <a:gd name="connsiteX791" fmla="*/ 721327 w 2993516"/>
              <a:gd name="connsiteY791" fmla="*/ 70294 h 82772"/>
              <a:gd name="connsiteX792" fmla="*/ 725899 w 2993516"/>
              <a:gd name="connsiteY792" fmla="*/ 69151 h 82772"/>
              <a:gd name="connsiteX793" fmla="*/ 1823085 w 2993516"/>
              <a:gd name="connsiteY793" fmla="*/ 69056 h 82772"/>
              <a:gd name="connsiteX794" fmla="*/ 1826038 w 2993516"/>
              <a:gd name="connsiteY794" fmla="*/ 69437 h 82772"/>
              <a:gd name="connsiteX795" fmla="*/ 1825942 w 2993516"/>
              <a:gd name="connsiteY795" fmla="*/ 69437 h 82772"/>
              <a:gd name="connsiteX796" fmla="*/ 1818132 w 2993516"/>
              <a:gd name="connsiteY796" fmla="*/ 72009 h 82772"/>
              <a:gd name="connsiteX797" fmla="*/ 1817560 w 2993516"/>
              <a:gd name="connsiteY797" fmla="*/ 70961 h 82772"/>
              <a:gd name="connsiteX798" fmla="*/ 1823085 w 2993516"/>
              <a:gd name="connsiteY798" fmla="*/ 69056 h 82772"/>
              <a:gd name="connsiteX799" fmla="*/ 1563909 w 2993516"/>
              <a:gd name="connsiteY799" fmla="*/ 69056 h 82772"/>
              <a:gd name="connsiteX800" fmla="*/ 1566195 w 2993516"/>
              <a:gd name="connsiteY800" fmla="*/ 70389 h 82772"/>
              <a:gd name="connsiteX801" fmla="*/ 1564576 w 2993516"/>
              <a:gd name="connsiteY801" fmla="*/ 71342 h 82772"/>
              <a:gd name="connsiteX802" fmla="*/ 1562385 w 2993516"/>
              <a:gd name="connsiteY802" fmla="*/ 70008 h 82772"/>
              <a:gd name="connsiteX803" fmla="*/ 1563814 w 2993516"/>
              <a:gd name="connsiteY803" fmla="*/ 69151 h 82772"/>
              <a:gd name="connsiteX804" fmla="*/ 1389982 w 2993516"/>
              <a:gd name="connsiteY804" fmla="*/ 69056 h 82772"/>
              <a:gd name="connsiteX805" fmla="*/ 1396364 w 2993516"/>
              <a:gd name="connsiteY805" fmla="*/ 69532 h 82772"/>
              <a:gd name="connsiteX806" fmla="*/ 1397603 w 2993516"/>
              <a:gd name="connsiteY806" fmla="*/ 70104 h 82772"/>
              <a:gd name="connsiteX807" fmla="*/ 1396364 w 2993516"/>
              <a:gd name="connsiteY807" fmla="*/ 70675 h 82772"/>
              <a:gd name="connsiteX808" fmla="*/ 1383982 w 2993516"/>
              <a:gd name="connsiteY808" fmla="*/ 70485 h 82772"/>
              <a:gd name="connsiteX809" fmla="*/ 1383315 w 2993516"/>
              <a:gd name="connsiteY809" fmla="*/ 70104 h 82772"/>
              <a:gd name="connsiteX810" fmla="*/ 1384363 w 2993516"/>
              <a:gd name="connsiteY810" fmla="*/ 69532 h 82772"/>
              <a:gd name="connsiteX811" fmla="*/ 1389887 w 2993516"/>
              <a:gd name="connsiteY811" fmla="*/ 69246 h 82772"/>
              <a:gd name="connsiteX812" fmla="*/ 843152 w 2993516"/>
              <a:gd name="connsiteY812" fmla="*/ 68961 h 82772"/>
              <a:gd name="connsiteX813" fmla="*/ 843248 w 2993516"/>
              <a:gd name="connsiteY813" fmla="*/ 69151 h 82772"/>
              <a:gd name="connsiteX814" fmla="*/ 842398 w 2993516"/>
              <a:gd name="connsiteY814" fmla="*/ 69069 h 82772"/>
              <a:gd name="connsiteX815" fmla="*/ 1434464 w 2993516"/>
              <a:gd name="connsiteY815" fmla="*/ 68865 h 82772"/>
              <a:gd name="connsiteX816" fmla="*/ 1441703 w 2993516"/>
              <a:gd name="connsiteY816" fmla="*/ 69722 h 82772"/>
              <a:gd name="connsiteX817" fmla="*/ 1441608 w 2993516"/>
              <a:gd name="connsiteY817" fmla="*/ 69722 h 82772"/>
              <a:gd name="connsiteX818" fmla="*/ 1441418 w 2993516"/>
              <a:gd name="connsiteY818" fmla="*/ 70198 h 82772"/>
              <a:gd name="connsiteX819" fmla="*/ 1433321 w 2993516"/>
              <a:gd name="connsiteY819" fmla="*/ 71246 h 82772"/>
              <a:gd name="connsiteX820" fmla="*/ 1432464 w 2993516"/>
              <a:gd name="connsiteY820" fmla="*/ 70579 h 82772"/>
              <a:gd name="connsiteX821" fmla="*/ 1434464 w 2993516"/>
              <a:gd name="connsiteY821" fmla="*/ 68865 h 82772"/>
              <a:gd name="connsiteX822" fmla="*/ 838009 w 2993516"/>
              <a:gd name="connsiteY822" fmla="*/ 68865 h 82772"/>
              <a:gd name="connsiteX823" fmla="*/ 840295 w 2993516"/>
              <a:gd name="connsiteY823" fmla="*/ 68865 h 82772"/>
              <a:gd name="connsiteX824" fmla="*/ 842398 w 2993516"/>
              <a:gd name="connsiteY824" fmla="*/ 69069 h 82772"/>
              <a:gd name="connsiteX825" fmla="*/ 839819 w 2993516"/>
              <a:gd name="connsiteY825" fmla="*/ 69437 h 82772"/>
              <a:gd name="connsiteX826" fmla="*/ 838009 w 2993516"/>
              <a:gd name="connsiteY826" fmla="*/ 68865 h 82772"/>
              <a:gd name="connsiteX827" fmla="*/ 1969769 w 2993516"/>
              <a:gd name="connsiteY827" fmla="*/ 68579 h 82772"/>
              <a:gd name="connsiteX828" fmla="*/ 1972055 w 2993516"/>
              <a:gd name="connsiteY828" fmla="*/ 69055 h 82772"/>
              <a:gd name="connsiteX829" fmla="*/ 1967864 w 2993516"/>
              <a:gd name="connsiteY829" fmla="*/ 69817 h 82772"/>
              <a:gd name="connsiteX830" fmla="*/ 1966626 w 2993516"/>
              <a:gd name="connsiteY830" fmla="*/ 70294 h 82772"/>
              <a:gd name="connsiteX831" fmla="*/ 1966531 w 2993516"/>
              <a:gd name="connsiteY831" fmla="*/ 70389 h 82772"/>
              <a:gd name="connsiteX832" fmla="*/ 1966245 w 2993516"/>
              <a:gd name="connsiteY832" fmla="*/ 69436 h 82772"/>
              <a:gd name="connsiteX833" fmla="*/ 1969769 w 2993516"/>
              <a:gd name="connsiteY833" fmla="*/ 68579 h 82772"/>
              <a:gd name="connsiteX834" fmla="*/ 881634 w 2993516"/>
              <a:gd name="connsiteY834" fmla="*/ 68579 h 82772"/>
              <a:gd name="connsiteX835" fmla="*/ 884396 w 2993516"/>
              <a:gd name="connsiteY835" fmla="*/ 68769 h 82772"/>
              <a:gd name="connsiteX836" fmla="*/ 881444 w 2993516"/>
              <a:gd name="connsiteY836" fmla="*/ 69341 h 82772"/>
              <a:gd name="connsiteX837" fmla="*/ 879729 w 2993516"/>
              <a:gd name="connsiteY837" fmla="*/ 69151 h 82772"/>
              <a:gd name="connsiteX838" fmla="*/ 881634 w 2993516"/>
              <a:gd name="connsiteY838" fmla="*/ 68579 h 82772"/>
              <a:gd name="connsiteX839" fmla="*/ 1428083 w 2993516"/>
              <a:gd name="connsiteY839" fmla="*/ 68484 h 82772"/>
              <a:gd name="connsiteX840" fmla="*/ 1429131 w 2993516"/>
              <a:gd name="connsiteY840" fmla="*/ 69055 h 82772"/>
              <a:gd name="connsiteX841" fmla="*/ 1425906 w 2993516"/>
              <a:gd name="connsiteY841" fmla="*/ 70254 h 82772"/>
              <a:gd name="connsiteX842" fmla="*/ 1425988 w 2993516"/>
              <a:gd name="connsiteY842" fmla="*/ 70008 h 82772"/>
              <a:gd name="connsiteX843" fmla="*/ 707041 w 2993516"/>
              <a:gd name="connsiteY843" fmla="*/ 68484 h 82772"/>
              <a:gd name="connsiteX844" fmla="*/ 713993 w 2993516"/>
              <a:gd name="connsiteY844" fmla="*/ 68865 h 82772"/>
              <a:gd name="connsiteX845" fmla="*/ 716946 w 2993516"/>
              <a:gd name="connsiteY845" fmla="*/ 70199 h 82772"/>
              <a:gd name="connsiteX846" fmla="*/ 719804 w 2993516"/>
              <a:gd name="connsiteY846" fmla="*/ 72104 h 82772"/>
              <a:gd name="connsiteX847" fmla="*/ 722185 w 2993516"/>
              <a:gd name="connsiteY847" fmla="*/ 72771 h 82772"/>
              <a:gd name="connsiteX848" fmla="*/ 720185 w 2993516"/>
              <a:gd name="connsiteY848" fmla="*/ 73628 h 82772"/>
              <a:gd name="connsiteX849" fmla="*/ 705516 w 2993516"/>
              <a:gd name="connsiteY849" fmla="*/ 74866 h 82772"/>
              <a:gd name="connsiteX850" fmla="*/ 697991 w 2993516"/>
              <a:gd name="connsiteY850" fmla="*/ 75342 h 82772"/>
              <a:gd name="connsiteX851" fmla="*/ 694943 w 2993516"/>
              <a:gd name="connsiteY851" fmla="*/ 75057 h 82772"/>
              <a:gd name="connsiteX852" fmla="*/ 696181 w 2993516"/>
              <a:gd name="connsiteY852" fmla="*/ 73437 h 82772"/>
              <a:gd name="connsiteX853" fmla="*/ 700850 w 2993516"/>
              <a:gd name="connsiteY853" fmla="*/ 73152 h 82772"/>
              <a:gd name="connsiteX854" fmla="*/ 711042 w 2993516"/>
              <a:gd name="connsiteY854" fmla="*/ 72771 h 82772"/>
              <a:gd name="connsiteX855" fmla="*/ 713327 w 2993516"/>
              <a:gd name="connsiteY855" fmla="*/ 71913 h 82772"/>
              <a:gd name="connsiteX856" fmla="*/ 711136 w 2993516"/>
              <a:gd name="connsiteY856" fmla="*/ 70485 h 82772"/>
              <a:gd name="connsiteX857" fmla="*/ 710564 w 2993516"/>
              <a:gd name="connsiteY857" fmla="*/ 70485 h 82772"/>
              <a:gd name="connsiteX858" fmla="*/ 690753 w 2993516"/>
              <a:gd name="connsiteY858" fmla="*/ 71151 h 82772"/>
              <a:gd name="connsiteX859" fmla="*/ 690657 w 2993516"/>
              <a:gd name="connsiteY859" fmla="*/ 71151 h 82772"/>
              <a:gd name="connsiteX860" fmla="*/ 683323 w 2993516"/>
              <a:gd name="connsiteY860" fmla="*/ 73437 h 82772"/>
              <a:gd name="connsiteX861" fmla="*/ 680466 w 2993516"/>
              <a:gd name="connsiteY861" fmla="*/ 73627 h 82772"/>
              <a:gd name="connsiteX862" fmla="*/ 681608 w 2993516"/>
              <a:gd name="connsiteY862" fmla="*/ 75056 h 82772"/>
              <a:gd name="connsiteX863" fmla="*/ 683609 w 2993516"/>
              <a:gd name="connsiteY863" fmla="*/ 76866 h 82772"/>
              <a:gd name="connsiteX864" fmla="*/ 679037 w 2993516"/>
              <a:gd name="connsiteY864" fmla="*/ 76866 h 82772"/>
              <a:gd name="connsiteX865" fmla="*/ 675512 w 2993516"/>
              <a:gd name="connsiteY865" fmla="*/ 76866 h 82772"/>
              <a:gd name="connsiteX866" fmla="*/ 674084 w 2993516"/>
              <a:gd name="connsiteY866" fmla="*/ 76009 h 82772"/>
              <a:gd name="connsiteX867" fmla="*/ 671512 w 2993516"/>
              <a:gd name="connsiteY867" fmla="*/ 74199 h 82772"/>
              <a:gd name="connsiteX868" fmla="*/ 662654 w 2993516"/>
              <a:gd name="connsiteY868" fmla="*/ 74675 h 82772"/>
              <a:gd name="connsiteX869" fmla="*/ 658844 w 2993516"/>
              <a:gd name="connsiteY869" fmla="*/ 73342 h 82772"/>
              <a:gd name="connsiteX870" fmla="*/ 657701 w 2993516"/>
              <a:gd name="connsiteY870" fmla="*/ 72199 h 82772"/>
              <a:gd name="connsiteX871" fmla="*/ 656272 w 2993516"/>
              <a:gd name="connsiteY871" fmla="*/ 70579 h 82772"/>
              <a:gd name="connsiteX872" fmla="*/ 660654 w 2993516"/>
              <a:gd name="connsiteY872" fmla="*/ 69913 h 82772"/>
              <a:gd name="connsiteX873" fmla="*/ 667893 w 2993516"/>
              <a:gd name="connsiteY873" fmla="*/ 71151 h 82772"/>
              <a:gd name="connsiteX874" fmla="*/ 675322 w 2993516"/>
              <a:gd name="connsiteY874" fmla="*/ 70389 h 82772"/>
              <a:gd name="connsiteX875" fmla="*/ 676942 w 2993516"/>
              <a:gd name="connsiteY875" fmla="*/ 68865 h 82772"/>
              <a:gd name="connsiteX876" fmla="*/ 680751 w 2993516"/>
              <a:gd name="connsiteY876" fmla="*/ 68579 h 82772"/>
              <a:gd name="connsiteX877" fmla="*/ 679894 w 2993516"/>
              <a:gd name="connsiteY877" fmla="*/ 69913 h 82772"/>
              <a:gd name="connsiteX878" fmla="*/ 678846 w 2993516"/>
              <a:gd name="connsiteY878" fmla="*/ 70770 h 82772"/>
              <a:gd name="connsiteX879" fmla="*/ 681132 w 2993516"/>
              <a:gd name="connsiteY879" fmla="*/ 70865 h 82772"/>
              <a:gd name="connsiteX880" fmla="*/ 689133 w 2993516"/>
              <a:gd name="connsiteY880" fmla="*/ 69722 h 82772"/>
              <a:gd name="connsiteX881" fmla="*/ 689201 w 2993516"/>
              <a:gd name="connsiteY881" fmla="*/ 69781 h 82772"/>
              <a:gd name="connsiteX882" fmla="*/ 691039 w 2993516"/>
              <a:gd name="connsiteY882" fmla="*/ 68770 h 82772"/>
              <a:gd name="connsiteX883" fmla="*/ 707041 w 2993516"/>
              <a:gd name="connsiteY883" fmla="*/ 68484 h 82772"/>
              <a:gd name="connsiteX884" fmla="*/ 1649062 w 2993516"/>
              <a:gd name="connsiteY884" fmla="*/ 68389 h 82772"/>
              <a:gd name="connsiteX885" fmla="*/ 1648967 w 2993516"/>
              <a:gd name="connsiteY885" fmla="*/ 68485 h 82772"/>
              <a:gd name="connsiteX886" fmla="*/ 1648815 w 2993516"/>
              <a:gd name="connsiteY886" fmla="*/ 68468 h 82772"/>
              <a:gd name="connsiteX887" fmla="*/ 144018 w 2993516"/>
              <a:gd name="connsiteY887" fmla="*/ 68294 h 82772"/>
              <a:gd name="connsiteX888" fmla="*/ 148876 w 2993516"/>
              <a:gd name="connsiteY888" fmla="*/ 69627 h 82772"/>
              <a:gd name="connsiteX889" fmla="*/ 142971 w 2993516"/>
              <a:gd name="connsiteY889" fmla="*/ 70770 h 82772"/>
              <a:gd name="connsiteX890" fmla="*/ 140113 w 2993516"/>
              <a:gd name="connsiteY890" fmla="*/ 69723 h 82772"/>
              <a:gd name="connsiteX891" fmla="*/ 1943100 w 2993516"/>
              <a:gd name="connsiteY891" fmla="*/ 68008 h 82772"/>
              <a:gd name="connsiteX892" fmla="*/ 1943195 w 2993516"/>
              <a:gd name="connsiteY892" fmla="*/ 68008 h 82772"/>
              <a:gd name="connsiteX893" fmla="*/ 1946052 w 2993516"/>
              <a:gd name="connsiteY893" fmla="*/ 70104 h 82772"/>
              <a:gd name="connsiteX894" fmla="*/ 1946052 w 2993516"/>
              <a:gd name="connsiteY894" fmla="*/ 71342 h 82772"/>
              <a:gd name="connsiteX895" fmla="*/ 1946243 w 2993516"/>
              <a:gd name="connsiteY895" fmla="*/ 73056 h 82772"/>
              <a:gd name="connsiteX896" fmla="*/ 1941957 w 2993516"/>
              <a:gd name="connsiteY896" fmla="*/ 72294 h 82772"/>
              <a:gd name="connsiteX897" fmla="*/ 1937861 w 2993516"/>
              <a:gd name="connsiteY897" fmla="*/ 71723 h 82772"/>
              <a:gd name="connsiteX898" fmla="*/ 1935956 w 2993516"/>
              <a:gd name="connsiteY898" fmla="*/ 71151 h 82772"/>
              <a:gd name="connsiteX899" fmla="*/ 1943100 w 2993516"/>
              <a:gd name="connsiteY899" fmla="*/ 68008 h 82772"/>
              <a:gd name="connsiteX900" fmla="*/ 465106 w 2993516"/>
              <a:gd name="connsiteY900" fmla="*/ 68008 h 82772"/>
              <a:gd name="connsiteX901" fmla="*/ 466820 w 2993516"/>
              <a:gd name="connsiteY901" fmla="*/ 68579 h 82772"/>
              <a:gd name="connsiteX902" fmla="*/ 465677 w 2993516"/>
              <a:gd name="connsiteY902" fmla="*/ 69342 h 82772"/>
              <a:gd name="connsiteX903" fmla="*/ 464153 w 2993516"/>
              <a:gd name="connsiteY903" fmla="*/ 68484 h 82772"/>
              <a:gd name="connsiteX904" fmla="*/ 465106 w 2993516"/>
              <a:gd name="connsiteY904" fmla="*/ 68008 h 82772"/>
              <a:gd name="connsiteX905" fmla="*/ 352044 w 2993516"/>
              <a:gd name="connsiteY905" fmla="*/ 67913 h 82772"/>
              <a:gd name="connsiteX906" fmla="*/ 355473 w 2993516"/>
              <a:gd name="connsiteY906" fmla="*/ 68961 h 82772"/>
              <a:gd name="connsiteX907" fmla="*/ 353377 w 2993516"/>
              <a:gd name="connsiteY907" fmla="*/ 69723 h 82772"/>
              <a:gd name="connsiteX908" fmla="*/ 349853 w 2993516"/>
              <a:gd name="connsiteY908" fmla="*/ 68961 h 82772"/>
              <a:gd name="connsiteX909" fmla="*/ 352044 w 2993516"/>
              <a:gd name="connsiteY909" fmla="*/ 68008 h 82772"/>
              <a:gd name="connsiteX910" fmla="*/ 91630 w 2993516"/>
              <a:gd name="connsiteY910" fmla="*/ 67817 h 82772"/>
              <a:gd name="connsiteX911" fmla="*/ 93059 w 2993516"/>
              <a:gd name="connsiteY911" fmla="*/ 68674 h 82772"/>
              <a:gd name="connsiteX912" fmla="*/ 91439 w 2993516"/>
              <a:gd name="connsiteY912" fmla="*/ 69055 h 82772"/>
              <a:gd name="connsiteX913" fmla="*/ 90201 w 2993516"/>
              <a:gd name="connsiteY913" fmla="*/ 68293 h 82772"/>
              <a:gd name="connsiteX914" fmla="*/ 1642300 w 2993516"/>
              <a:gd name="connsiteY914" fmla="*/ 67723 h 82772"/>
              <a:gd name="connsiteX915" fmla="*/ 1648815 w 2993516"/>
              <a:gd name="connsiteY915" fmla="*/ 68468 h 82772"/>
              <a:gd name="connsiteX916" fmla="*/ 1642776 w 2993516"/>
              <a:gd name="connsiteY916" fmla="*/ 70390 h 82772"/>
              <a:gd name="connsiteX917" fmla="*/ 1638966 w 2993516"/>
              <a:gd name="connsiteY917" fmla="*/ 68485 h 82772"/>
              <a:gd name="connsiteX918" fmla="*/ 1642300 w 2993516"/>
              <a:gd name="connsiteY918" fmla="*/ 67723 h 82772"/>
              <a:gd name="connsiteX919" fmla="*/ 876966 w 2993516"/>
              <a:gd name="connsiteY919" fmla="*/ 67722 h 82772"/>
              <a:gd name="connsiteX920" fmla="*/ 876966 w 2993516"/>
              <a:gd name="connsiteY920" fmla="*/ 67818 h 82772"/>
              <a:gd name="connsiteX921" fmla="*/ 876855 w 2993516"/>
              <a:gd name="connsiteY921" fmla="*/ 67769 h 82772"/>
              <a:gd name="connsiteX922" fmla="*/ 1717928 w 2993516"/>
              <a:gd name="connsiteY922" fmla="*/ 67627 h 82772"/>
              <a:gd name="connsiteX923" fmla="*/ 1721452 w 2993516"/>
              <a:gd name="connsiteY923" fmla="*/ 68675 h 82772"/>
              <a:gd name="connsiteX924" fmla="*/ 1721357 w 2993516"/>
              <a:gd name="connsiteY924" fmla="*/ 68770 h 82772"/>
              <a:gd name="connsiteX925" fmla="*/ 1716023 w 2993516"/>
              <a:gd name="connsiteY925" fmla="*/ 69818 h 82772"/>
              <a:gd name="connsiteX926" fmla="*/ 1713737 w 2993516"/>
              <a:gd name="connsiteY926" fmla="*/ 68961 h 82772"/>
              <a:gd name="connsiteX927" fmla="*/ 1717928 w 2993516"/>
              <a:gd name="connsiteY927" fmla="*/ 67627 h 82772"/>
              <a:gd name="connsiteX928" fmla="*/ 896874 w 2993516"/>
              <a:gd name="connsiteY928" fmla="*/ 67627 h 82772"/>
              <a:gd name="connsiteX929" fmla="*/ 901826 w 2993516"/>
              <a:gd name="connsiteY929" fmla="*/ 68389 h 82772"/>
              <a:gd name="connsiteX930" fmla="*/ 902684 w 2993516"/>
              <a:gd name="connsiteY930" fmla="*/ 69532 h 82772"/>
              <a:gd name="connsiteX931" fmla="*/ 900398 w 2993516"/>
              <a:gd name="connsiteY931" fmla="*/ 70008 h 82772"/>
              <a:gd name="connsiteX932" fmla="*/ 900207 w 2993516"/>
              <a:gd name="connsiteY932" fmla="*/ 69627 h 82772"/>
              <a:gd name="connsiteX933" fmla="*/ 896874 w 2993516"/>
              <a:gd name="connsiteY933" fmla="*/ 69627 h 82772"/>
              <a:gd name="connsiteX934" fmla="*/ 894016 w 2993516"/>
              <a:gd name="connsiteY934" fmla="*/ 68675 h 82772"/>
              <a:gd name="connsiteX935" fmla="*/ 896874 w 2993516"/>
              <a:gd name="connsiteY935" fmla="*/ 67627 h 82772"/>
              <a:gd name="connsiteX936" fmla="*/ 538638 w 2993516"/>
              <a:gd name="connsiteY936" fmla="*/ 67627 h 82772"/>
              <a:gd name="connsiteX937" fmla="*/ 541115 w 2993516"/>
              <a:gd name="connsiteY937" fmla="*/ 69056 h 82772"/>
              <a:gd name="connsiteX938" fmla="*/ 539686 w 2993516"/>
              <a:gd name="connsiteY938" fmla="*/ 69723 h 82772"/>
              <a:gd name="connsiteX939" fmla="*/ 539781 w 2993516"/>
              <a:gd name="connsiteY939" fmla="*/ 69818 h 82772"/>
              <a:gd name="connsiteX940" fmla="*/ 542067 w 2993516"/>
              <a:gd name="connsiteY940" fmla="*/ 70675 h 82772"/>
              <a:gd name="connsiteX941" fmla="*/ 543972 w 2993516"/>
              <a:gd name="connsiteY941" fmla="*/ 72009 h 82772"/>
              <a:gd name="connsiteX942" fmla="*/ 544258 w 2993516"/>
              <a:gd name="connsiteY942" fmla="*/ 73247 h 82772"/>
              <a:gd name="connsiteX943" fmla="*/ 541496 w 2993516"/>
              <a:gd name="connsiteY943" fmla="*/ 73247 h 82772"/>
              <a:gd name="connsiteX944" fmla="*/ 533495 w 2993516"/>
              <a:gd name="connsiteY944" fmla="*/ 72580 h 82772"/>
              <a:gd name="connsiteX945" fmla="*/ 531495 w 2993516"/>
              <a:gd name="connsiteY945" fmla="*/ 70199 h 82772"/>
              <a:gd name="connsiteX946" fmla="*/ 532257 w 2993516"/>
              <a:gd name="connsiteY946" fmla="*/ 68770 h 82772"/>
              <a:gd name="connsiteX947" fmla="*/ 533781 w 2993516"/>
              <a:gd name="connsiteY947" fmla="*/ 69818 h 82772"/>
              <a:gd name="connsiteX948" fmla="*/ 535876 w 2993516"/>
              <a:gd name="connsiteY948" fmla="*/ 70485 h 82772"/>
              <a:gd name="connsiteX949" fmla="*/ 536352 w 2993516"/>
              <a:gd name="connsiteY949" fmla="*/ 69342 h 82772"/>
              <a:gd name="connsiteX950" fmla="*/ 538638 w 2993516"/>
              <a:gd name="connsiteY950" fmla="*/ 67627 h 82772"/>
              <a:gd name="connsiteX951" fmla="*/ 33242 w 2993516"/>
              <a:gd name="connsiteY951" fmla="*/ 67627 h 82772"/>
              <a:gd name="connsiteX952" fmla="*/ 35147 w 2993516"/>
              <a:gd name="connsiteY952" fmla="*/ 68198 h 82772"/>
              <a:gd name="connsiteX953" fmla="*/ 34480 w 2993516"/>
              <a:gd name="connsiteY953" fmla="*/ 68675 h 82772"/>
              <a:gd name="connsiteX954" fmla="*/ 32480 w 2993516"/>
              <a:gd name="connsiteY954" fmla="*/ 68198 h 82772"/>
              <a:gd name="connsiteX955" fmla="*/ 33242 w 2993516"/>
              <a:gd name="connsiteY955" fmla="*/ 67627 h 82772"/>
              <a:gd name="connsiteX956" fmla="*/ 344553 w 2993516"/>
              <a:gd name="connsiteY956" fmla="*/ 67599 h 82772"/>
              <a:gd name="connsiteX957" fmla="*/ 344615 w 2993516"/>
              <a:gd name="connsiteY957" fmla="*/ 67627 h 82772"/>
              <a:gd name="connsiteX958" fmla="*/ 344519 w 2993516"/>
              <a:gd name="connsiteY958" fmla="*/ 67627 h 82772"/>
              <a:gd name="connsiteX959" fmla="*/ 278130 w 2993516"/>
              <a:gd name="connsiteY959" fmla="*/ 67436 h 82772"/>
              <a:gd name="connsiteX960" fmla="*/ 280320 w 2993516"/>
              <a:gd name="connsiteY960" fmla="*/ 67722 h 82772"/>
              <a:gd name="connsiteX961" fmla="*/ 280320 w 2993516"/>
              <a:gd name="connsiteY961" fmla="*/ 67817 h 82772"/>
              <a:gd name="connsiteX962" fmla="*/ 276987 w 2993516"/>
              <a:gd name="connsiteY962" fmla="*/ 68388 h 82772"/>
              <a:gd name="connsiteX963" fmla="*/ 276034 w 2993516"/>
              <a:gd name="connsiteY963" fmla="*/ 67912 h 82772"/>
              <a:gd name="connsiteX964" fmla="*/ 278130 w 2993516"/>
              <a:gd name="connsiteY964" fmla="*/ 67436 h 82772"/>
              <a:gd name="connsiteX965" fmla="*/ 172879 w 2993516"/>
              <a:gd name="connsiteY965" fmla="*/ 67436 h 82772"/>
              <a:gd name="connsiteX966" fmla="*/ 178308 w 2993516"/>
              <a:gd name="connsiteY966" fmla="*/ 69151 h 82772"/>
              <a:gd name="connsiteX967" fmla="*/ 174498 w 2993516"/>
              <a:gd name="connsiteY967" fmla="*/ 70389 h 82772"/>
              <a:gd name="connsiteX968" fmla="*/ 174403 w 2993516"/>
              <a:gd name="connsiteY968" fmla="*/ 70294 h 82772"/>
              <a:gd name="connsiteX969" fmla="*/ 168307 w 2993516"/>
              <a:gd name="connsiteY969" fmla="*/ 68008 h 82772"/>
              <a:gd name="connsiteX970" fmla="*/ 172879 w 2993516"/>
              <a:gd name="connsiteY970" fmla="*/ 67436 h 82772"/>
              <a:gd name="connsiteX971" fmla="*/ 508978 w 2993516"/>
              <a:gd name="connsiteY971" fmla="*/ 67358 h 82772"/>
              <a:gd name="connsiteX972" fmla="*/ 512635 w 2993516"/>
              <a:gd name="connsiteY972" fmla="*/ 68389 h 82772"/>
              <a:gd name="connsiteX973" fmla="*/ 509968 w 2993516"/>
              <a:gd name="connsiteY973" fmla="*/ 69151 h 82772"/>
              <a:gd name="connsiteX974" fmla="*/ 506729 w 2993516"/>
              <a:gd name="connsiteY974" fmla="*/ 70198 h 82772"/>
              <a:gd name="connsiteX975" fmla="*/ 503967 w 2993516"/>
              <a:gd name="connsiteY975" fmla="*/ 70770 h 82772"/>
              <a:gd name="connsiteX976" fmla="*/ 504729 w 2993516"/>
              <a:gd name="connsiteY976" fmla="*/ 69246 h 82772"/>
              <a:gd name="connsiteX977" fmla="*/ 2438018 w 2993516"/>
              <a:gd name="connsiteY977" fmla="*/ 67341 h 82772"/>
              <a:gd name="connsiteX978" fmla="*/ 2438121 w 2993516"/>
              <a:gd name="connsiteY978" fmla="*/ 67383 h 82772"/>
              <a:gd name="connsiteX979" fmla="*/ 2438018 w 2993516"/>
              <a:gd name="connsiteY979" fmla="*/ 67436 h 82772"/>
              <a:gd name="connsiteX980" fmla="*/ 508920 w 2993516"/>
              <a:gd name="connsiteY980" fmla="*/ 67341 h 82772"/>
              <a:gd name="connsiteX981" fmla="*/ 509015 w 2993516"/>
              <a:gd name="connsiteY981" fmla="*/ 67341 h 82772"/>
              <a:gd name="connsiteX982" fmla="*/ 508978 w 2993516"/>
              <a:gd name="connsiteY982" fmla="*/ 67358 h 82772"/>
              <a:gd name="connsiteX983" fmla="*/ 268890 w 2993516"/>
              <a:gd name="connsiteY983" fmla="*/ 67341 h 82772"/>
              <a:gd name="connsiteX984" fmla="*/ 272605 w 2993516"/>
              <a:gd name="connsiteY984" fmla="*/ 68674 h 82772"/>
              <a:gd name="connsiteX985" fmla="*/ 271081 w 2993516"/>
              <a:gd name="connsiteY985" fmla="*/ 69341 h 82772"/>
              <a:gd name="connsiteX986" fmla="*/ 267652 w 2993516"/>
              <a:gd name="connsiteY986" fmla="*/ 68103 h 82772"/>
              <a:gd name="connsiteX987" fmla="*/ 268890 w 2993516"/>
              <a:gd name="connsiteY987" fmla="*/ 67341 h 82772"/>
              <a:gd name="connsiteX988" fmla="*/ 207169 w 2993516"/>
              <a:gd name="connsiteY988" fmla="*/ 67341 h 82772"/>
              <a:gd name="connsiteX989" fmla="*/ 207835 w 2993516"/>
              <a:gd name="connsiteY989" fmla="*/ 67912 h 82772"/>
              <a:gd name="connsiteX990" fmla="*/ 207740 w 2993516"/>
              <a:gd name="connsiteY990" fmla="*/ 67912 h 82772"/>
              <a:gd name="connsiteX991" fmla="*/ 202120 w 2993516"/>
              <a:gd name="connsiteY991" fmla="*/ 69817 h 82772"/>
              <a:gd name="connsiteX992" fmla="*/ 201263 w 2993516"/>
              <a:gd name="connsiteY992" fmla="*/ 69627 h 82772"/>
              <a:gd name="connsiteX993" fmla="*/ 204597 w 2993516"/>
              <a:gd name="connsiteY993" fmla="*/ 67722 h 82772"/>
              <a:gd name="connsiteX994" fmla="*/ 207169 w 2993516"/>
              <a:gd name="connsiteY994" fmla="*/ 67341 h 82772"/>
              <a:gd name="connsiteX995" fmla="*/ 101441 w 2993516"/>
              <a:gd name="connsiteY995" fmla="*/ 67341 h 82772"/>
              <a:gd name="connsiteX996" fmla="*/ 101536 w 2993516"/>
              <a:gd name="connsiteY996" fmla="*/ 67341 h 82772"/>
              <a:gd name="connsiteX997" fmla="*/ 103060 w 2993516"/>
              <a:gd name="connsiteY997" fmla="*/ 68198 h 82772"/>
              <a:gd name="connsiteX998" fmla="*/ 101822 w 2993516"/>
              <a:gd name="connsiteY998" fmla="*/ 68865 h 82772"/>
              <a:gd name="connsiteX999" fmla="*/ 100298 w 2993516"/>
              <a:gd name="connsiteY999" fmla="*/ 68389 h 82772"/>
              <a:gd name="connsiteX1000" fmla="*/ 101441 w 2993516"/>
              <a:gd name="connsiteY1000" fmla="*/ 67341 h 82772"/>
              <a:gd name="connsiteX1001" fmla="*/ 1060989 w 2993516"/>
              <a:gd name="connsiteY1001" fmla="*/ 67246 h 82772"/>
              <a:gd name="connsiteX1002" fmla="*/ 1063561 w 2993516"/>
              <a:gd name="connsiteY1002" fmla="*/ 68389 h 82772"/>
              <a:gd name="connsiteX1003" fmla="*/ 1063180 w 2993516"/>
              <a:gd name="connsiteY1003" fmla="*/ 69151 h 82772"/>
              <a:gd name="connsiteX1004" fmla="*/ 1064133 w 2993516"/>
              <a:gd name="connsiteY1004" fmla="*/ 71247 h 82772"/>
              <a:gd name="connsiteX1005" fmla="*/ 1058037 w 2993516"/>
              <a:gd name="connsiteY1005" fmla="*/ 71056 h 82772"/>
              <a:gd name="connsiteX1006" fmla="*/ 1056322 w 2993516"/>
              <a:gd name="connsiteY1006" fmla="*/ 70866 h 82772"/>
              <a:gd name="connsiteX1007" fmla="*/ 1057941 w 2993516"/>
              <a:gd name="connsiteY1007" fmla="*/ 68485 h 82772"/>
              <a:gd name="connsiteX1008" fmla="*/ 1057591 w 2993516"/>
              <a:gd name="connsiteY1008" fmla="*/ 67522 h 82772"/>
              <a:gd name="connsiteX1009" fmla="*/ 217265 w 2993516"/>
              <a:gd name="connsiteY1009" fmla="*/ 67246 h 82772"/>
              <a:gd name="connsiteX1010" fmla="*/ 218885 w 2993516"/>
              <a:gd name="connsiteY1010" fmla="*/ 68008 h 82772"/>
              <a:gd name="connsiteX1011" fmla="*/ 218504 w 2993516"/>
              <a:gd name="connsiteY1011" fmla="*/ 69246 h 82772"/>
              <a:gd name="connsiteX1012" fmla="*/ 216789 w 2993516"/>
              <a:gd name="connsiteY1012" fmla="*/ 70770 h 82772"/>
              <a:gd name="connsiteX1013" fmla="*/ 216980 w 2993516"/>
              <a:gd name="connsiteY1013" fmla="*/ 72294 h 82772"/>
              <a:gd name="connsiteX1014" fmla="*/ 213361 w 2993516"/>
              <a:gd name="connsiteY1014" fmla="*/ 72009 h 82772"/>
              <a:gd name="connsiteX1015" fmla="*/ 208491 w 2993516"/>
              <a:gd name="connsiteY1015" fmla="*/ 70171 h 82772"/>
              <a:gd name="connsiteX1016" fmla="*/ 875442 w 2993516"/>
              <a:gd name="connsiteY1016" fmla="*/ 67151 h 82772"/>
              <a:gd name="connsiteX1017" fmla="*/ 876855 w 2993516"/>
              <a:gd name="connsiteY1017" fmla="*/ 67769 h 82772"/>
              <a:gd name="connsiteX1018" fmla="*/ 873823 w 2993516"/>
              <a:gd name="connsiteY1018" fmla="*/ 69056 h 82772"/>
              <a:gd name="connsiteX1019" fmla="*/ 872870 w 2993516"/>
              <a:gd name="connsiteY1019" fmla="*/ 68580 h 82772"/>
              <a:gd name="connsiteX1020" fmla="*/ 1775935 w 2993516"/>
              <a:gd name="connsiteY1020" fmla="*/ 67056 h 82772"/>
              <a:gd name="connsiteX1021" fmla="*/ 1775840 w 2993516"/>
              <a:gd name="connsiteY1021" fmla="*/ 67151 h 82772"/>
              <a:gd name="connsiteX1022" fmla="*/ 1775697 w 2993516"/>
              <a:gd name="connsiteY1022" fmla="*/ 67082 h 82772"/>
              <a:gd name="connsiteX1023" fmla="*/ 286988 w 2993516"/>
              <a:gd name="connsiteY1023" fmla="*/ 67056 h 82772"/>
              <a:gd name="connsiteX1024" fmla="*/ 286988 w 2993516"/>
              <a:gd name="connsiteY1024" fmla="*/ 67151 h 82772"/>
              <a:gd name="connsiteX1025" fmla="*/ 286816 w 2993516"/>
              <a:gd name="connsiteY1025" fmla="*/ 67105 h 82772"/>
              <a:gd name="connsiteX1026" fmla="*/ 453866 w 2993516"/>
              <a:gd name="connsiteY1026" fmla="*/ 66961 h 82772"/>
              <a:gd name="connsiteX1027" fmla="*/ 453961 w 2993516"/>
              <a:gd name="connsiteY1027" fmla="*/ 67151 h 82772"/>
              <a:gd name="connsiteX1028" fmla="*/ 453748 w 2993516"/>
              <a:gd name="connsiteY1028" fmla="*/ 66992 h 82772"/>
              <a:gd name="connsiteX1029" fmla="*/ 607599 w 2993516"/>
              <a:gd name="connsiteY1029" fmla="*/ 66960 h 82772"/>
              <a:gd name="connsiteX1030" fmla="*/ 609314 w 2993516"/>
              <a:gd name="connsiteY1030" fmla="*/ 67436 h 82772"/>
              <a:gd name="connsiteX1031" fmla="*/ 607504 w 2993516"/>
              <a:gd name="connsiteY1031" fmla="*/ 68484 h 82772"/>
              <a:gd name="connsiteX1032" fmla="*/ 605599 w 2993516"/>
              <a:gd name="connsiteY1032" fmla="*/ 67722 h 82772"/>
              <a:gd name="connsiteX1033" fmla="*/ 607599 w 2993516"/>
              <a:gd name="connsiteY1033" fmla="*/ 66960 h 82772"/>
              <a:gd name="connsiteX1034" fmla="*/ 1488757 w 2993516"/>
              <a:gd name="connsiteY1034" fmla="*/ 66865 h 82772"/>
              <a:gd name="connsiteX1035" fmla="*/ 1491234 w 2993516"/>
              <a:gd name="connsiteY1035" fmla="*/ 67055 h 82772"/>
              <a:gd name="connsiteX1036" fmla="*/ 1487805 w 2993516"/>
              <a:gd name="connsiteY1036" fmla="*/ 67817 h 82772"/>
              <a:gd name="connsiteX1037" fmla="*/ 1486757 w 2993516"/>
              <a:gd name="connsiteY1037" fmla="*/ 67436 h 82772"/>
              <a:gd name="connsiteX1038" fmla="*/ 1488757 w 2993516"/>
              <a:gd name="connsiteY1038" fmla="*/ 66865 h 82772"/>
              <a:gd name="connsiteX1039" fmla="*/ 70815 w 2993516"/>
              <a:gd name="connsiteY1039" fmla="*/ 66851 h 82772"/>
              <a:gd name="connsiteX1040" fmla="*/ 70866 w 2993516"/>
              <a:gd name="connsiteY1040" fmla="*/ 66865 h 82772"/>
              <a:gd name="connsiteX1041" fmla="*/ 70770 w 2993516"/>
              <a:gd name="connsiteY1041" fmla="*/ 66865 h 82772"/>
              <a:gd name="connsiteX1042" fmla="*/ 1796701 w 2993516"/>
              <a:gd name="connsiteY1042" fmla="*/ 66770 h 82772"/>
              <a:gd name="connsiteX1043" fmla="*/ 1801368 w 2993516"/>
              <a:gd name="connsiteY1043" fmla="*/ 66961 h 82772"/>
              <a:gd name="connsiteX1044" fmla="*/ 1806035 w 2993516"/>
              <a:gd name="connsiteY1044" fmla="*/ 67246 h 82772"/>
              <a:gd name="connsiteX1045" fmla="*/ 1808797 w 2993516"/>
              <a:gd name="connsiteY1045" fmla="*/ 68199 h 82772"/>
              <a:gd name="connsiteX1046" fmla="*/ 1805940 w 2993516"/>
              <a:gd name="connsiteY1046" fmla="*/ 68675 h 82772"/>
              <a:gd name="connsiteX1047" fmla="*/ 1803082 w 2993516"/>
              <a:gd name="connsiteY1047" fmla="*/ 68961 h 82772"/>
              <a:gd name="connsiteX1048" fmla="*/ 1800225 w 2993516"/>
              <a:gd name="connsiteY1048" fmla="*/ 68580 h 82772"/>
              <a:gd name="connsiteX1049" fmla="*/ 1796701 w 2993516"/>
              <a:gd name="connsiteY1049" fmla="*/ 66770 h 82772"/>
              <a:gd name="connsiteX1050" fmla="*/ 909161 w 2993516"/>
              <a:gd name="connsiteY1050" fmla="*/ 66770 h 82772"/>
              <a:gd name="connsiteX1051" fmla="*/ 914685 w 2993516"/>
              <a:gd name="connsiteY1051" fmla="*/ 68866 h 82772"/>
              <a:gd name="connsiteX1052" fmla="*/ 914685 w 2993516"/>
              <a:gd name="connsiteY1052" fmla="*/ 68961 h 82772"/>
              <a:gd name="connsiteX1053" fmla="*/ 910018 w 2993516"/>
              <a:gd name="connsiteY1053" fmla="*/ 70104 h 82772"/>
              <a:gd name="connsiteX1054" fmla="*/ 904398 w 2993516"/>
              <a:gd name="connsiteY1054" fmla="*/ 70580 h 82772"/>
              <a:gd name="connsiteX1055" fmla="*/ 906113 w 2993516"/>
              <a:gd name="connsiteY1055" fmla="*/ 67913 h 82772"/>
              <a:gd name="connsiteX1056" fmla="*/ 909161 w 2993516"/>
              <a:gd name="connsiteY1056" fmla="*/ 66770 h 82772"/>
              <a:gd name="connsiteX1057" fmla="*/ 598646 w 2993516"/>
              <a:gd name="connsiteY1057" fmla="*/ 66769 h 82772"/>
              <a:gd name="connsiteX1058" fmla="*/ 605218 w 2993516"/>
              <a:gd name="connsiteY1058" fmla="*/ 68579 h 82772"/>
              <a:gd name="connsiteX1059" fmla="*/ 603694 w 2993516"/>
              <a:gd name="connsiteY1059" fmla="*/ 69532 h 82772"/>
              <a:gd name="connsiteX1060" fmla="*/ 601694 w 2993516"/>
              <a:gd name="connsiteY1060" fmla="*/ 69817 h 82772"/>
              <a:gd name="connsiteX1061" fmla="*/ 596741 w 2993516"/>
              <a:gd name="connsiteY1061" fmla="*/ 67341 h 82772"/>
              <a:gd name="connsiteX1062" fmla="*/ 598646 w 2993516"/>
              <a:gd name="connsiteY1062" fmla="*/ 66769 h 82772"/>
              <a:gd name="connsiteX1063" fmla="*/ 1954910 w 2993516"/>
              <a:gd name="connsiteY1063" fmla="*/ 66675 h 82772"/>
              <a:gd name="connsiteX1064" fmla="*/ 1956244 w 2993516"/>
              <a:gd name="connsiteY1064" fmla="*/ 67627 h 82772"/>
              <a:gd name="connsiteX1065" fmla="*/ 1954339 w 2993516"/>
              <a:gd name="connsiteY1065" fmla="*/ 68580 h 82772"/>
              <a:gd name="connsiteX1066" fmla="*/ 1953291 w 2993516"/>
              <a:gd name="connsiteY1066" fmla="*/ 68008 h 82772"/>
              <a:gd name="connsiteX1067" fmla="*/ 1954910 w 2993516"/>
              <a:gd name="connsiteY1067" fmla="*/ 66675 h 82772"/>
              <a:gd name="connsiteX1068" fmla="*/ 1869948 w 2993516"/>
              <a:gd name="connsiteY1068" fmla="*/ 66675 h 82772"/>
              <a:gd name="connsiteX1069" fmla="*/ 1871662 w 2993516"/>
              <a:gd name="connsiteY1069" fmla="*/ 67151 h 82772"/>
              <a:gd name="connsiteX1070" fmla="*/ 1869852 w 2993516"/>
              <a:gd name="connsiteY1070" fmla="*/ 69152 h 82772"/>
              <a:gd name="connsiteX1071" fmla="*/ 1867947 w 2993516"/>
              <a:gd name="connsiteY1071" fmla="*/ 68580 h 82772"/>
              <a:gd name="connsiteX1072" fmla="*/ 1867947 w 2993516"/>
              <a:gd name="connsiteY1072" fmla="*/ 68485 h 82772"/>
              <a:gd name="connsiteX1073" fmla="*/ 1866709 w 2993516"/>
              <a:gd name="connsiteY1073" fmla="*/ 67723 h 82772"/>
              <a:gd name="connsiteX1074" fmla="*/ 1869948 w 2993516"/>
              <a:gd name="connsiteY1074" fmla="*/ 66675 h 82772"/>
              <a:gd name="connsiteX1075" fmla="*/ 2673052 w 2993516"/>
              <a:gd name="connsiteY1075" fmla="*/ 66645 h 82772"/>
              <a:gd name="connsiteX1076" fmla="*/ 2673096 w 2993516"/>
              <a:gd name="connsiteY1076" fmla="*/ 66675 h 82772"/>
              <a:gd name="connsiteX1077" fmla="*/ 2673000 w 2993516"/>
              <a:gd name="connsiteY1077" fmla="*/ 66675 h 82772"/>
              <a:gd name="connsiteX1078" fmla="*/ 368617 w 2993516"/>
              <a:gd name="connsiteY1078" fmla="*/ 66579 h 82772"/>
              <a:gd name="connsiteX1079" fmla="*/ 371189 w 2993516"/>
              <a:gd name="connsiteY1079" fmla="*/ 68103 h 82772"/>
              <a:gd name="connsiteX1080" fmla="*/ 368998 w 2993516"/>
              <a:gd name="connsiteY1080" fmla="*/ 69627 h 82772"/>
              <a:gd name="connsiteX1081" fmla="*/ 366140 w 2993516"/>
              <a:gd name="connsiteY1081" fmla="*/ 68484 h 82772"/>
              <a:gd name="connsiteX1082" fmla="*/ 366045 w 2993516"/>
              <a:gd name="connsiteY1082" fmla="*/ 68484 h 82772"/>
              <a:gd name="connsiteX1083" fmla="*/ 284130 w 2993516"/>
              <a:gd name="connsiteY1083" fmla="*/ 66389 h 82772"/>
              <a:gd name="connsiteX1084" fmla="*/ 286816 w 2993516"/>
              <a:gd name="connsiteY1084" fmla="*/ 67105 h 82772"/>
              <a:gd name="connsiteX1085" fmla="*/ 283654 w 2993516"/>
              <a:gd name="connsiteY1085" fmla="*/ 68008 h 82772"/>
              <a:gd name="connsiteX1086" fmla="*/ 281749 w 2993516"/>
              <a:gd name="connsiteY1086" fmla="*/ 67246 h 82772"/>
              <a:gd name="connsiteX1087" fmla="*/ 284130 w 2993516"/>
              <a:gd name="connsiteY1087" fmla="*/ 66389 h 82772"/>
              <a:gd name="connsiteX1088" fmla="*/ 2411730 w 2993516"/>
              <a:gd name="connsiteY1088" fmla="*/ 66388 h 82772"/>
              <a:gd name="connsiteX1089" fmla="*/ 2413159 w 2993516"/>
              <a:gd name="connsiteY1089" fmla="*/ 66960 h 82772"/>
              <a:gd name="connsiteX1090" fmla="*/ 2413254 w 2993516"/>
              <a:gd name="connsiteY1090" fmla="*/ 66960 h 82772"/>
              <a:gd name="connsiteX1091" fmla="*/ 2412111 w 2993516"/>
              <a:gd name="connsiteY1091" fmla="*/ 67627 h 82772"/>
              <a:gd name="connsiteX1092" fmla="*/ 2403729 w 2993516"/>
              <a:gd name="connsiteY1092" fmla="*/ 69817 h 82772"/>
              <a:gd name="connsiteX1093" fmla="*/ 2401824 w 2993516"/>
              <a:gd name="connsiteY1093" fmla="*/ 69341 h 82772"/>
              <a:gd name="connsiteX1094" fmla="*/ 2411730 w 2993516"/>
              <a:gd name="connsiteY1094" fmla="*/ 66388 h 82772"/>
              <a:gd name="connsiteX1095" fmla="*/ 1756124 w 2993516"/>
              <a:gd name="connsiteY1095" fmla="*/ 66293 h 82772"/>
              <a:gd name="connsiteX1096" fmla="*/ 1756410 w 2993516"/>
              <a:gd name="connsiteY1096" fmla="*/ 68293 h 82772"/>
              <a:gd name="connsiteX1097" fmla="*/ 1741836 w 2993516"/>
              <a:gd name="connsiteY1097" fmla="*/ 71532 h 82772"/>
              <a:gd name="connsiteX1098" fmla="*/ 1741836 w 2993516"/>
              <a:gd name="connsiteY1098" fmla="*/ 71437 h 82772"/>
              <a:gd name="connsiteX1099" fmla="*/ 1739455 w 2993516"/>
              <a:gd name="connsiteY1099" fmla="*/ 70960 h 82772"/>
              <a:gd name="connsiteX1100" fmla="*/ 1741170 w 2993516"/>
              <a:gd name="connsiteY1100" fmla="*/ 68674 h 82772"/>
              <a:gd name="connsiteX1101" fmla="*/ 1743360 w 2993516"/>
              <a:gd name="connsiteY1101" fmla="*/ 68770 h 82772"/>
              <a:gd name="connsiteX1102" fmla="*/ 1745837 w 2993516"/>
              <a:gd name="connsiteY1102" fmla="*/ 68389 h 82772"/>
              <a:gd name="connsiteX1103" fmla="*/ 1756124 w 2993516"/>
              <a:gd name="connsiteY1103" fmla="*/ 66293 h 82772"/>
              <a:gd name="connsiteX1104" fmla="*/ 1474374 w 2993516"/>
              <a:gd name="connsiteY1104" fmla="*/ 66293 h 82772"/>
              <a:gd name="connsiteX1105" fmla="*/ 1477422 w 2993516"/>
              <a:gd name="connsiteY1105" fmla="*/ 67436 h 82772"/>
              <a:gd name="connsiteX1106" fmla="*/ 1474184 w 2993516"/>
              <a:gd name="connsiteY1106" fmla="*/ 68294 h 82772"/>
              <a:gd name="connsiteX1107" fmla="*/ 1471231 w 2993516"/>
              <a:gd name="connsiteY1107" fmla="*/ 68294 h 82772"/>
              <a:gd name="connsiteX1108" fmla="*/ 1471135 w 2993516"/>
              <a:gd name="connsiteY1108" fmla="*/ 68294 h 82772"/>
              <a:gd name="connsiteX1109" fmla="*/ 1468183 w 2993516"/>
              <a:gd name="connsiteY1109" fmla="*/ 68294 h 82772"/>
              <a:gd name="connsiteX1110" fmla="*/ 1463706 w 2993516"/>
              <a:gd name="connsiteY1110" fmla="*/ 67151 h 82772"/>
              <a:gd name="connsiteX1111" fmla="*/ 1467897 w 2993516"/>
              <a:gd name="connsiteY1111" fmla="*/ 66579 h 82772"/>
              <a:gd name="connsiteX1112" fmla="*/ 1474374 w 2993516"/>
              <a:gd name="connsiteY1112" fmla="*/ 66293 h 82772"/>
              <a:gd name="connsiteX1113" fmla="*/ 1414748 w 2993516"/>
              <a:gd name="connsiteY1113" fmla="*/ 66103 h 82772"/>
              <a:gd name="connsiteX1114" fmla="*/ 1417510 w 2993516"/>
              <a:gd name="connsiteY1114" fmla="*/ 66865 h 82772"/>
              <a:gd name="connsiteX1115" fmla="*/ 1417415 w 2993516"/>
              <a:gd name="connsiteY1115" fmla="*/ 66865 h 82772"/>
              <a:gd name="connsiteX1116" fmla="*/ 1412843 w 2993516"/>
              <a:gd name="connsiteY1116" fmla="*/ 68008 h 82772"/>
              <a:gd name="connsiteX1117" fmla="*/ 1411414 w 2993516"/>
              <a:gd name="connsiteY1117" fmla="*/ 67151 h 82772"/>
              <a:gd name="connsiteX1118" fmla="*/ 1414748 w 2993516"/>
              <a:gd name="connsiteY1118" fmla="*/ 66103 h 82772"/>
              <a:gd name="connsiteX1119" fmla="*/ 2223801 w 2993516"/>
              <a:gd name="connsiteY1119" fmla="*/ 65913 h 82772"/>
              <a:gd name="connsiteX1120" fmla="*/ 2228087 w 2993516"/>
              <a:gd name="connsiteY1120" fmla="*/ 67532 h 82772"/>
              <a:gd name="connsiteX1121" fmla="*/ 2225896 w 2993516"/>
              <a:gd name="connsiteY1121" fmla="*/ 68485 h 82772"/>
              <a:gd name="connsiteX1122" fmla="*/ 2219705 w 2993516"/>
              <a:gd name="connsiteY1122" fmla="*/ 67151 h 82772"/>
              <a:gd name="connsiteX1123" fmla="*/ 1773268 w 2993516"/>
              <a:gd name="connsiteY1123" fmla="*/ 65913 h 82772"/>
              <a:gd name="connsiteX1124" fmla="*/ 1775697 w 2993516"/>
              <a:gd name="connsiteY1124" fmla="*/ 67082 h 82772"/>
              <a:gd name="connsiteX1125" fmla="*/ 1770697 w 2993516"/>
              <a:gd name="connsiteY1125" fmla="*/ 67627 h 82772"/>
              <a:gd name="connsiteX1126" fmla="*/ 1769744 w 2993516"/>
              <a:gd name="connsiteY1126" fmla="*/ 66580 h 82772"/>
              <a:gd name="connsiteX1127" fmla="*/ 1773268 w 2993516"/>
              <a:gd name="connsiteY1127" fmla="*/ 65913 h 82772"/>
              <a:gd name="connsiteX1128" fmla="*/ 1296447 w 2993516"/>
              <a:gd name="connsiteY1128" fmla="*/ 65913 h 82772"/>
              <a:gd name="connsiteX1129" fmla="*/ 1299400 w 2993516"/>
              <a:gd name="connsiteY1129" fmla="*/ 66199 h 82772"/>
              <a:gd name="connsiteX1130" fmla="*/ 1298067 w 2993516"/>
              <a:gd name="connsiteY1130" fmla="*/ 67532 h 82772"/>
              <a:gd name="connsiteX1131" fmla="*/ 1290923 w 2993516"/>
              <a:gd name="connsiteY1131" fmla="*/ 68675 h 82772"/>
              <a:gd name="connsiteX1132" fmla="*/ 1288351 w 2993516"/>
              <a:gd name="connsiteY1132" fmla="*/ 67913 h 82772"/>
              <a:gd name="connsiteX1133" fmla="*/ 1290542 w 2993516"/>
              <a:gd name="connsiteY1133" fmla="*/ 66770 h 82772"/>
              <a:gd name="connsiteX1134" fmla="*/ 1296447 w 2993516"/>
              <a:gd name="connsiteY1134" fmla="*/ 65913 h 82772"/>
              <a:gd name="connsiteX1135" fmla="*/ 712504 w 2993516"/>
              <a:gd name="connsiteY1135" fmla="*/ 65858 h 82772"/>
              <a:gd name="connsiteX1136" fmla="*/ 713327 w 2993516"/>
              <a:gd name="connsiteY1136" fmla="*/ 66008 h 82772"/>
              <a:gd name="connsiteX1137" fmla="*/ 716279 w 2993516"/>
              <a:gd name="connsiteY1137" fmla="*/ 67436 h 82772"/>
              <a:gd name="connsiteX1138" fmla="*/ 714374 w 2993516"/>
              <a:gd name="connsiteY1138" fmla="*/ 67817 h 82772"/>
              <a:gd name="connsiteX1139" fmla="*/ 774192 w 2993516"/>
              <a:gd name="connsiteY1139" fmla="*/ 65817 h 82772"/>
              <a:gd name="connsiteX1140" fmla="*/ 771715 w 2993516"/>
              <a:gd name="connsiteY1140" fmla="*/ 67436 h 82772"/>
              <a:gd name="connsiteX1141" fmla="*/ 773524 w 2993516"/>
              <a:gd name="connsiteY1141" fmla="*/ 68294 h 82772"/>
              <a:gd name="connsiteX1142" fmla="*/ 775738 w 2993516"/>
              <a:gd name="connsiteY1142" fmla="*/ 66818 h 82772"/>
              <a:gd name="connsiteX1143" fmla="*/ 775810 w 2993516"/>
              <a:gd name="connsiteY1143" fmla="*/ 66865 h 82772"/>
              <a:gd name="connsiteX1144" fmla="*/ 775810 w 2993516"/>
              <a:gd name="connsiteY1144" fmla="*/ 66770 h 82772"/>
              <a:gd name="connsiteX1145" fmla="*/ 775738 w 2993516"/>
              <a:gd name="connsiteY1145" fmla="*/ 66818 h 82772"/>
              <a:gd name="connsiteX1146" fmla="*/ 1672146 w 2993516"/>
              <a:gd name="connsiteY1146" fmla="*/ 65772 h 82772"/>
              <a:gd name="connsiteX1147" fmla="*/ 1675923 w 2993516"/>
              <a:gd name="connsiteY1147" fmla="*/ 65913 h 82772"/>
              <a:gd name="connsiteX1148" fmla="*/ 1676406 w 2993516"/>
              <a:gd name="connsiteY1148" fmla="*/ 65934 h 82772"/>
              <a:gd name="connsiteX1149" fmla="*/ 1673256 w 2993516"/>
              <a:gd name="connsiteY1149" fmla="*/ 66294 h 82772"/>
              <a:gd name="connsiteX1150" fmla="*/ 1673256 w 2993516"/>
              <a:gd name="connsiteY1150" fmla="*/ 66199 h 82772"/>
              <a:gd name="connsiteX1151" fmla="*/ 712374 w 2993516"/>
              <a:gd name="connsiteY1151" fmla="*/ 65722 h 82772"/>
              <a:gd name="connsiteX1152" fmla="*/ 712504 w 2993516"/>
              <a:gd name="connsiteY1152" fmla="*/ 65858 h 82772"/>
              <a:gd name="connsiteX1153" fmla="*/ 712279 w 2993516"/>
              <a:gd name="connsiteY1153" fmla="*/ 65817 h 82772"/>
              <a:gd name="connsiteX1154" fmla="*/ 712279 w 2993516"/>
              <a:gd name="connsiteY1154" fmla="*/ 65722 h 82772"/>
              <a:gd name="connsiteX1155" fmla="*/ 712279 w 2993516"/>
              <a:gd name="connsiteY1155" fmla="*/ 65817 h 82772"/>
              <a:gd name="connsiteX1156" fmla="*/ 712128 w 2993516"/>
              <a:gd name="connsiteY1156" fmla="*/ 65747 h 82772"/>
              <a:gd name="connsiteX1157" fmla="*/ 71628 w 2993516"/>
              <a:gd name="connsiteY1157" fmla="*/ 65722 h 82772"/>
              <a:gd name="connsiteX1158" fmla="*/ 73532 w 2993516"/>
              <a:gd name="connsiteY1158" fmla="*/ 66008 h 82772"/>
              <a:gd name="connsiteX1159" fmla="*/ 70815 w 2993516"/>
              <a:gd name="connsiteY1159" fmla="*/ 66851 h 82772"/>
              <a:gd name="connsiteX1160" fmla="*/ 68389 w 2993516"/>
              <a:gd name="connsiteY1160" fmla="*/ 66198 h 82772"/>
              <a:gd name="connsiteX1161" fmla="*/ 71628 w 2993516"/>
              <a:gd name="connsiteY1161" fmla="*/ 65722 h 82772"/>
              <a:gd name="connsiteX1162" fmla="*/ 2729293 w 2993516"/>
              <a:gd name="connsiteY1162" fmla="*/ 65627 h 82772"/>
              <a:gd name="connsiteX1163" fmla="*/ 2732055 w 2993516"/>
              <a:gd name="connsiteY1163" fmla="*/ 66008 h 82772"/>
              <a:gd name="connsiteX1164" fmla="*/ 2729483 w 2993516"/>
              <a:gd name="connsiteY1164" fmla="*/ 66675 h 82772"/>
              <a:gd name="connsiteX1165" fmla="*/ 2727959 w 2993516"/>
              <a:gd name="connsiteY1165" fmla="*/ 66103 h 82772"/>
              <a:gd name="connsiteX1166" fmla="*/ 2729293 w 2993516"/>
              <a:gd name="connsiteY1166" fmla="*/ 65627 h 82772"/>
              <a:gd name="connsiteX1167" fmla="*/ 1628870 w 2993516"/>
              <a:gd name="connsiteY1167" fmla="*/ 65627 h 82772"/>
              <a:gd name="connsiteX1168" fmla="*/ 1630584 w 2993516"/>
              <a:gd name="connsiteY1168" fmla="*/ 66103 h 82772"/>
              <a:gd name="connsiteX1169" fmla="*/ 1626298 w 2993516"/>
              <a:gd name="connsiteY1169" fmla="*/ 67532 h 82772"/>
              <a:gd name="connsiteX1170" fmla="*/ 1626298 w 2993516"/>
              <a:gd name="connsiteY1170" fmla="*/ 67627 h 82772"/>
              <a:gd name="connsiteX1171" fmla="*/ 1624679 w 2993516"/>
              <a:gd name="connsiteY1171" fmla="*/ 66770 h 82772"/>
              <a:gd name="connsiteX1172" fmla="*/ 1628870 w 2993516"/>
              <a:gd name="connsiteY1172" fmla="*/ 65627 h 82772"/>
              <a:gd name="connsiteX1173" fmla="*/ 2673191 w 2993516"/>
              <a:gd name="connsiteY1173" fmla="*/ 65532 h 82772"/>
              <a:gd name="connsiteX1174" fmla="*/ 2674143 w 2993516"/>
              <a:gd name="connsiteY1174" fmla="*/ 66008 h 82772"/>
              <a:gd name="connsiteX1175" fmla="*/ 2673052 w 2993516"/>
              <a:gd name="connsiteY1175" fmla="*/ 66645 h 82772"/>
              <a:gd name="connsiteX1176" fmla="*/ 2672143 w 2993516"/>
              <a:gd name="connsiteY1176" fmla="*/ 66008 h 82772"/>
              <a:gd name="connsiteX1177" fmla="*/ 2673191 w 2993516"/>
              <a:gd name="connsiteY1177" fmla="*/ 65532 h 82772"/>
              <a:gd name="connsiteX1178" fmla="*/ 1942909 w 2993516"/>
              <a:gd name="connsiteY1178" fmla="*/ 65532 h 82772"/>
              <a:gd name="connsiteX1179" fmla="*/ 1942909 w 2993516"/>
              <a:gd name="connsiteY1179" fmla="*/ 65627 h 82772"/>
              <a:gd name="connsiteX1180" fmla="*/ 1942845 w 2993516"/>
              <a:gd name="connsiteY1180" fmla="*/ 65576 h 82772"/>
              <a:gd name="connsiteX1181" fmla="*/ 483298 w 2993516"/>
              <a:gd name="connsiteY1181" fmla="*/ 65436 h 82772"/>
              <a:gd name="connsiteX1182" fmla="*/ 483458 w 2993516"/>
              <a:gd name="connsiteY1182" fmla="*/ 65484 h 82772"/>
              <a:gd name="connsiteX1183" fmla="*/ 483298 w 2993516"/>
              <a:gd name="connsiteY1183" fmla="*/ 65532 h 82772"/>
              <a:gd name="connsiteX1184" fmla="*/ 483298 w 2993516"/>
              <a:gd name="connsiteY1184" fmla="*/ 65626 h 82772"/>
              <a:gd name="connsiteX1185" fmla="*/ 483023 w 2993516"/>
              <a:gd name="connsiteY1185" fmla="*/ 65614 h 82772"/>
              <a:gd name="connsiteX1186" fmla="*/ 483298 w 2993516"/>
              <a:gd name="connsiteY1186" fmla="*/ 65531 h 82772"/>
              <a:gd name="connsiteX1187" fmla="*/ 479107 w 2993516"/>
              <a:gd name="connsiteY1187" fmla="*/ 65436 h 82772"/>
              <a:gd name="connsiteX1188" fmla="*/ 483023 w 2993516"/>
              <a:gd name="connsiteY1188" fmla="*/ 65614 h 82772"/>
              <a:gd name="connsiteX1189" fmla="*/ 479488 w 2993516"/>
              <a:gd name="connsiteY1189" fmla="*/ 66674 h 82772"/>
              <a:gd name="connsiteX1190" fmla="*/ 479107 w 2993516"/>
              <a:gd name="connsiteY1190" fmla="*/ 65436 h 82772"/>
              <a:gd name="connsiteX1191" fmla="*/ 1760314 w 2993516"/>
              <a:gd name="connsiteY1191" fmla="*/ 65341 h 82772"/>
              <a:gd name="connsiteX1192" fmla="*/ 1766220 w 2993516"/>
              <a:gd name="connsiteY1192" fmla="*/ 66960 h 82772"/>
              <a:gd name="connsiteX1193" fmla="*/ 1763839 w 2993516"/>
              <a:gd name="connsiteY1193" fmla="*/ 67817 h 82772"/>
              <a:gd name="connsiteX1194" fmla="*/ 1759362 w 2993516"/>
              <a:gd name="connsiteY1194" fmla="*/ 65817 h 82772"/>
              <a:gd name="connsiteX1195" fmla="*/ 1760314 w 2993516"/>
              <a:gd name="connsiteY1195" fmla="*/ 65341 h 82772"/>
              <a:gd name="connsiteX1196" fmla="*/ 1738026 w 2993516"/>
              <a:gd name="connsiteY1196" fmla="*/ 65341 h 82772"/>
              <a:gd name="connsiteX1197" fmla="*/ 1740026 w 2993516"/>
              <a:gd name="connsiteY1197" fmla="*/ 66484 h 82772"/>
              <a:gd name="connsiteX1198" fmla="*/ 1738883 w 2993516"/>
              <a:gd name="connsiteY1198" fmla="*/ 67246 h 82772"/>
              <a:gd name="connsiteX1199" fmla="*/ 1736788 w 2993516"/>
              <a:gd name="connsiteY1199" fmla="*/ 66674 h 82772"/>
              <a:gd name="connsiteX1200" fmla="*/ 1738026 w 2993516"/>
              <a:gd name="connsiteY1200" fmla="*/ 65341 h 82772"/>
              <a:gd name="connsiteX1201" fmla="*/ 1549812 w 2993516"/>
              <a:gd name="connsiteY1201" fmla="*/ 65246 h 82772"/>
              <a:gd name="connsiteX1202" fmla="*/ 1551622 w 2993516"/>
              <a:gd name="connsiteY1202" fmla="*/ 65818 h 82772"/>
              <a:gd name="connsiteX1203" fmla="*/ 1549717 w 2993516"/>
              <a:gd name="connsiteY1203" fmla="*/ 67151 h 82772"/>
              <a:gd name="connsiteX1204" fmla="*/ 1549812 w 2993516"/>
              <a:gd name="connsiteY1204" fmla="*/ 67056 h 82772"/>
              <a:gd name="connsiteX1205" fmla="*/ 1548955 w 2993516"/>
              <a:gd name="connsiteY1205" fmla="*/ 65722 h 82772"/>
              <a:gd name="connsiteX1206" fmla="*/ 1549812 w 2993516"/>
              <a:gd name="connsiteY1206" fmla="*/ 65246 h 82772"/>
              <a:gd name="connsiteX1207" fmla="*/ 1190244 w 2993516"/>
              <a:gd name="connsiteY1207" fmla="*/ 65246 h 82772"/>
              <a:gd name="connsiteX1208" fmla="*/ 1191768 w 2993516"/>
              <a:gd name="connsiteY1208" fmla="*/ 66198 h 82772"/>
              <a:gd name="connsiteX1209" fmla="*/ 1191196 w 2993516"/>
              <a:gd name="connsiteY1209" fmla="*/ 67246 h 82772"/>
              <a:gd name="connsiteX1210" fmla="*/ 1189196 w 2993516"/>
              <a:gd name="connsiteY1210" fmla="*/ 66484 h 82772"/>
              <a:gd name="connsiteX1211" fmla="*/ 1190244 w 2993516"/>
              <a:gd name="connsiteY1211" fmla="*/ 65341 h 82772"/>
              <a:gd name="connsiteX1212" fmla="*/ 484250 w 2993516"/>
              <a:gd name="connsiteY1212" fmla="*/ 65246 h 82772"/>
              <a:gd name="connsiteX1213" fmla="*/ 487394 w 2993516"/>
              <a:gd name="connsiteY1213" fmla="*/ 65436 h 82772"/>
              <a:gd name="connsiteX1214" fmla="*/ 487394 w 2993516"/>
              <a:gd name="connsiteY1214" fmla="*/ 65913 h 82772"/>
              <a:gd name="connsiteX1215" fmla="*/ 484250 w 2993516"/>
              <a:gd name="connsiteY1215" fmla="*/ 65722 h 82772"/>
              <a:gd name="connsiteX1216" fmla="*/ 483458 w 2993516"/>
              <a:gd name="connsiteY1216" fmla="*/ 65484 h 82772"/>
              <a:gd name="connsiteX1217" fmla="*/ 2463069 w 2993516"/>
              <a:gd name="connsiteY1217" fmla="*/ 65151 h 82772"/>
              <a:gd name="connsiteX1218" fmla="*/ 2463164 w 2993516"/>
              <a:gd name="connsiteY1218" fmla="*/ 65151 h 82772"/>
              <a:gd name="connsiteX1219" fmla="*/ 2466022 w 2993516"/>
              <a:gd name="connsiteY1219" fmla="*/ 66199 h 82772"/>
              <a:gd name="connsiteX1220" fmla="*/ 2462974 w 2993516"/>
              <a:gd name="connsiteY1220" fmla="*/ 67056 h 82772"/>
              <a:gd name="connsiteX1221" fmla="*/ 2460878 w 2993516"/>
              <a:gd name="connsiteY1221" fmla="*/ 66294 h 82772"/>
              <a:gd name="connsiteX1222" fmla="*/ 446913 w 2993516"/>
              <a:gd name="connsiteY1222" fmla="*/ 65056 h 82772"/>
              <a:gd name="connsiteX1223" fmla="*/ 452818 w 2993516"/>
              <a:gd name="connsiteY1223" fmla="*/ 66294 h 82772"/>
              <a:gd name="connsiteX1224" fmla="*/ 453748 w 2993516"/>
              <a:gd name="connsiteY1224" fmla="*/ 66992 h 82772"/>
              <a:gd name="connsiteX1225" fmla="*/ 451294 w 2993516"/>
              <a:gd name="connsiteY1225" fmla="*/ 67627 h 82772"/>
              <a:gd name="connsiteX1226" fmla="*/ 445675 w 2993516"/>
              <a:gd name="connsiteY1226" fmla="*/ 66961 h 82772"/>
              <a:gd name="connsiteX1227" fmla="*/ 441674 w 2993516"/>
              <a:gd name="connsiteY1227" fmla="*/ 65627 h 82772"/>
              <a:gd name="connsiteX1228" fmla="*/ 446913 w 2993516"/>
              <a:gd name="connsiteY1228" fmla="*/ 65056 h 82772"/>
              <a:gd name="connsiteX1229" fmla="*/ 2322862 w 2993516"/>
              <a:gd name="connsiteY1229" fmla="*/ 64865 h 82772"/>
              <a:gd name="connsiteX1230" fmla="*/ 2324671 w 2993516"/>
              <a:gd name="connsiteY1230" fmla="*/ 65532 h 82772"/>
              <a:gd name="connsiteX1231" fmla="*/ 2323719 w 2993516"/>
              <a:gd name="connsiteY1231" fmla="*/ 66008 h 82772"/>
              <a:gd name="connsiteX1232" fmla="*/ 2321433 w 2993516"/>
              <a:gd name="connsiteY1232" fmla="*/ 65436 h 82772"/>
              <a:gd name="connsiteX1233" fmla="*/ 2322862 w 2993516"/>
              <a:gd name="connsiteY1233" fmla="*/ 64865 h 82772"/>
              <a:gd name="connsiteX1234" fmla="*/ 565309 w 2993516"/>
              <a:gd name="connsiteY1234" fmla="*/ 64770 h 82772"/>
              <a:gd name="connsiteX1235" fmla="*/ 569595 w 2993516"/>
              <a:gd name="connsiteY1235" fmla="*/ 66865 h 82772"/>
              <a:gd name="connsiteX1236" fmla="*/ 567690 w 2993516"/>
              <a:gd name="connsiteY1236" fmla="*/ 67246 h 82772"/>
              <a:gd name="connsiteX1237" fmla="*/ 564737 w 2993516"/>
              <a:gd name="connsiteY1237" fmla="*/ 66199 h 82772"/>
              <a:gd name="connsiteX1238" fmla="*/ 565404 w 2993516"/>
              <a:gd name="connsiteY1238" fmla="*/ 64865 h 82772"/>
              <a:gd name="connsiteX1239" fmla="*/ 557021 w 2993516"/>
              <a:gd name="connsiteY1239" fmla="*/ 64770 h 82772"/>
              <a:gd name="connsiteX1240" fmla="*/ 559593 w 2993516"/>
              <a:gd name="connsiteY1240" fmla="*/ 65246 h 82772"/>
              <a:gd name="connsiteX1241" fmla="*/ 557212 w 2993516"/>
              <a:gd name="connsiteY1241" fmla="*/ 65818 h 82772"/>
              <a:gd name="connsiteX1242" fmla="*/ 555783 w 2993516"/>
              <a:gd name="connsiteY1242" fmla="*/ 65246 h 82772"/>
              <a:gd name="connsiteX1243" fmla="*/ 557021 w 2993516"/>
              <a:gd name="connsiteY1243" fmla="*/ 64770 h 82772"/>
              <a:gd name="connsiteX1244" fmla="*/ 1787175 w 2993516"/>
              <a:gd name="connsiteY1244" fmla="*/ 64769 h 82772"/>
              <a:gd name="connsiteX1245" fmla="*/ 1787080 w 2993516"/>
              <a:gd name="connsiteY1245" fmla="*/ 64960 h 82772"/>
              <a:gd name="connsiteX1246" fmla="*/ 1789080 w 2993516"/>
              <a:gd name="connsiteY1246" fmla="*/ 64769 h 82772"/>
              <a:gd name="connsiteX1247" fmla="*/ 1792795 w 2993516"/>
              <a:gd name="connsiteY1247" fmla="*/ 64864 h 82772"/>
              <a:gd name="connsiteX1248" fmla="*/ 1793081 w 2993516"/>
              <a:gd name="connsiteY1248" fmla="*/ 67436 h 82772"/>
              <a:gd name="connsiteX1249" fmla="*/ 1788414 w 2993516"/>
              <a:gd name="connsiteY1249" fmla="*/ 68103 h 82772"/>
              <a:gd name="connsiteX1250" fmla="*/ 1779460 w 2993516"/>
              <a:gd name="connsiteY1250" fmla="*/ 69246 h 82772"/>
              <a:gd name="connsiteX1251" fmla="*/ 1776317 w 2993516"/>
              <a:gd name="connsiteY1251" fmla="*/ 69436 h 82772"/>
              <a:gd name="connsiteX1252" fmla="*/ 1776793 w 2993516"/>
              <a:gd name="connsiteY1252" fmla="*/ 68008 h 82772"/>
              <a:gd name="connsiteX1253" fmla="*/ 1787175 w 2993516"/>
              <a:gd name="connsiteY1253" fmla="*/ 64769 h 82772"/>
              <a:gd name="connsiteX1254" fmla="*/ 709855 w 2993516"/>
              <a:gd name="connsiteY1254" fmla="*/ 64698 h 82772"/>
              <a:gd name="connsiteX1255" fmla="*/ 712128 w 2993516"/>
              <a:gd name="connsiteY1255" fmla="*/ 65747 h 82772"/>
              <a:gd name="connsiteX1256" fmla="*/ 711708 w 2993516"/>
              <a:gd name="connsiteY1256" fmla="*/ 65817 h 82772"/>
              <a:gd name="connsiteX1257" fmla="*/ 706374 w 2993516"/>
              <a:gd name="connsiteY1257" fmla="*/ 66674 h 82772"/>
              <a:gd name="connsiteX1258" fmla="*/ 709803 w 2993516"/>
              <a:gd name="connsiteY1258" fmla="*/ 64674 h 82772"/>
              <a:gd name="connsiteX1259" fmla="*/ 709898 w 2993516"/>
              <a:gd name="connsiteY1259" fmla="*/ 64674 h 82772"/>
              <a:gd name="connsiteX1260" fmla="*/ 709855 w 2993516"/>
              <a:gd name="connsiteY1260" fmla="*/ 64698 h 82772"/>
              <a:gd name="connsiteX1261" fmla="*/ 434530 w 2993516"/>
              <a:gd name="connsiteY1261" fmla="*/ 64674 h 82772"/>
              <a:gd name="connsiteX1262" fmla="*/ 437864 w 2993516"/>
              <a:gd name="connsiteY1262" fmla="*/ 65627 h 82772"/>
              <a:gd name="connsiteX1263" fmla="*/ 435959 w 2993516"/>
              <a:gd name="connsiteY1263" fmla="*/ 68103 h 82772"/>
              <a:gd name="connsiteX1264" fmla="*/ 429482 w 2993516"/>
              <a:gd name="connsiteY1264" fmla="*/ 66389 h 82772"/>
              <a:gd name="connsiteX1265" fmla="*/ 434530 w 2993516"/>
              <a:gd name="connsiteY1265" fmla="*/ 64674 h 82772"/>
              <a:gd name="connsiteX1266" fmla="*/ 1602581 w 2993516"/>
              <a:gd name="connsiteY1266" fmla="*/ 64579 h 82772"/>
              <a:gd name="connsiteX1267" fmla="*/ 1604105 w 2993516"/>
              <a:gd name="connsiteY1267" fmla="*/ 65627 h 82772"/>
              <a:gd name="connsiteX1268" fmla="*/ 1609820 w 2993516"/>
              <a:gd name="connsiteY1268" fmla="*/ 68484 h 82772"/>
              <a:gd name="connsiteX1269" fmla="*/ 1611249 w 2993516"/>
              <a:gd name="connsiteY1269" fmla="*/ 69056 h 82772"/>
              <a:gd name="connsiteX1270" fmla="*/ 1606296 w 2993516"/>
              <a:gd name="connsiteY1270" fmla="*/ 70675 h 82772"/>
              <a:gd name="connsiteX1271" fmla="*/ 1604010 w 2993516"/>
              <a:gd name="connsiteY1271" fmla="*/ 70103 h 82772"/>
              <a:gd name="connsiteX1272" fmla="*/ 1599247 w 2993516"/>
              <a:gd name="connsiteY1272" fmla="*/ 69056 h 82772"/>
              <a:gd name="connsiteX1273" fmla="*/ 1595151 w 2993516"/>
              <a:gd name="connsiteY1273" fmla="*/ 68960 h 82772"/>
              <a:gd name="connsiteX1274" fmla="*/ 1591913 w 2993516"/>
              <a:gd name="connsiteY1274" fmla="*/ 67532 h 82772"/>
              <a:gd name="connsiteX1275" fmla="*/ 1595628 w 2993516"/>
              <a:gd name="connsiteY1275" fmla="*/ 67151 h 82772"/>
              <a:gd name="connsiteX1276" fmla="*/ 1600485 w 2993516"/>
              <a:gd name="connsiteY1276" fmla="*/ 65531 h 82772"/>
              <a:gd name="connsiteX1277" fmla="*/ 1602581 w 2993516"/>
              <a:gd name="connsiteY1277" fmla="*/ 64579 h 82772"/>
              <a:gd name="connsiteX1278" fmla="*/ 1202721 w 2993516"/>
              <a:gd name="connsiteY1278" fmla="*/ 64579 h 82772"/>
              <a:gd name="connsiteX1279" fmla="*/ 1202721 w 2993516"/>
              <a:gd name="connsiteY1279" fmla="*/ 64674 h 82772"/>
              <a:gd name="connsiteX1280" fmla="*/ 1202665 w 2993516"/>
              <a:gd name="connsiteY1280" fmla="*/ 64602 h 82772"/>
              <a:gd name="connsiteX1281" fmla="*/ 303125 w 2993516"/>
              <a:gd name="connsiteY1281" fmla="*/ 64511 h 82772"/>
              <a:gd name="connsiteX1282" fmla="*/ 302609 w 2993516"/>
              <a:gd name="connsiteY1282" fmla="*/ 64769 h 82772"/>
              <a:gd name="connsiteX1283" fmla="*/ 297942 w 2993516"/>
              <a:gd name="connsiteY1283" fmla="*/ 65055 h 82772"/>
              <a:gd name="connsiteX1284" fmla="*/ 297942 w 2993516"/>
              <a:gd name="connsiteY1284" fmla="*/ 64960 h 82772"/>
              <a:gd name="connsiteX1285" fmla="*/ 2104072 w 2993516"/>
              <a:gd name="connsiteY1285" fmla="*/ 64484 h 82772"/>
              <a:gd name="connsiteX1286" fmla="*/ 2101976 w 2993516"/>
              <a:gd name="connsiteY1286" fmla="*/ 65151 h 82772"/>
              <a:gd name="connsiteX1287" fmla="*/ 2103024 w 2993516"/>
              <a:gd name="connsiteY1287" fmla="*/ 65913 h 82772"/>
              <a:gd name="connsiteX1288" fmla="*/ 2105787 w 2993516"/>
              <a:gd name="connsiteY1288" fmla="*/ 65437 h 82772"/>
              <a:gd name="connsiteX1289" fmla="*/ 2104072 w 2993516"/>
              <a:gd name="connsiteY1289" fmla="*/ 64484 h 82772"/>
              <a:gd name="connsiteX1290" fmla="*/ 1941480 w 2993516"/>
              <a:gd name="connsiteY1290" fmla="*/ 64484 h 82772"/>
              <a:gd name="connsiteX1291" fmla="*/ 1942845 w 2993516"/>
              <a:gd name="connsiteY1291" fmla="*/ 65576 h 82772"/>
              <a:gd name="connsiteX1292" fmla="*/ 1941385 w 2993516"/>
              <a:gd name="connsiteY1292" fmla="*/ 66579 h 82772"/>
              <a:gd name="connsiteX1293" fmla="*/ 1939861 w 2993516"/>
              <a:gd name="connsiteY1293" fmla="*/ 65341 h 82772"/>
              <a:gd name="connsiteX1294" fmla="*/ 1941480 w 2993516"/>
              <a:gd name="connsiteY1294" fmla="*/ 64484 h 82772"/>
              <a:gd name="connsiteX1295" fmla="*/ 1085850 w 2993516"/>
              <a:gd name="connsiteY1295" fmla="*/ 64484 h 82772"/>
              <a:gd name="connsiteX1296" fmla="*/ 1088422 w 2993516"/>
              <a:gd name="connsiteY1296" fmla="*/ 68294 h 82772"/>
              <a:gd name="connsiteX1297" fmla="*/ 1081849 w 2993516"/>
              <a:gd name="connsiteY1297" fmla="*/ 71247 h 82772"/>
              <a:gd name="connsiteX1298" fmla="*/ 1078706 w 2993516"/>
              <a:gd name="connsiteY1298" fmla="*/ 68580 h 82772"/>
              <a:gd name="connsiteX1299" fmla="*/ 1085850 w 2993516"/>
              <a:gd name="connsiteY1299" fmla="*/ 64579 h 82772"/>
              <a:gd name="connsiteX1300" fmla="*/ 405479 w 2993516"/>
              <a:gd name="connsiteY1300" fmla="*/ 64389 h 82772"/>
              <a:gd name="connsiteX1301" fmla="*/ 406050 w 2993516"/>
              <a:gd name="connsiteY1301" fmla="*/ 66103 h 82772"/>
              <a:gd name="connsiteX1302" fmla="*/ 405383 w 2993516"/>
              <a:gd name="connsiteY1302" fmla="*/ 68008 h 82772"/>
              <a:gd name="connsiteX1303" fmla="*/ 404336 w 2993516"/>
              <a:gd name="connsiteY1303" fmla="*/ 70104 h 82772"/>
              <a:gd name="connsiteX1304" fmla="*/ 400907 w 2993516"/>
              <a:gd name="connsiteY1304" fmla="*/ 68866 h 82772"/>
              <a:gd name="connsiteX1305" fmla="*/ 393859 w 2993516"/>
              <a:gd name="connsiteY1305" fmla="*/ 69532 h 82772"/>
              <a:gd name="connsiteX1306" fmla="*/ 392048 w 2993516"/>
              <a:gd name="connsiteY1306" fmla="*/ 70009 h 82772"/>
              <a:gd name="connsiteX1307" fmla="*/ 388334 w 2993516"/>
              <a:gd name="connsiteY1307" fmla="*/ 66770 h 82772"/>
              <a:gd name="connsiteX1308" fmla="*/ 390905 w 2993516"/>
              <a:gd name="connsiteY1308" fmla="*/ 65722 h 82772"/>
              <a:gd name="connsiteX1309" fmla="*/ 390905 w 2993516"/>
              <a:gd name="connsiteY1309" fmla="*/ 65818 h 82772"/>
              <a:gd name="connsiteX1310" fmla="*/ 394239 w 2993516"/>
              <a:gd name="connsiteY1310" fmla="*/ 66008 h 82772"/>
              <a:gd name="connsiteX1311" fmla="*/ 402050 w 2993516"/>
              <a:gd name="connsiteY1311" fmla="*/ 65056 h 82772"/>
              <a:gd name="connsiteX1312" fmla="*/ 405479 w 2993516"/>
              <a:gd name="connsiteY1312" fmla="*/ 64389 h 82772"/>
              <a:gd name="connsiteX1313" fmla="*/ 1534573 w 2993516"/>
              <a:gd name="connsiteY1313" fmla="*/ 64388 h 82772"/>
              <a:gd name="connsiteX1314" fmla="*/ 1537906 w 2993516"/>
              <a:gd name="connsiteY1314" fmla="*/ 64484 h 82772"/>
              <a:gd name="connsiteX1315" fmla="*/ 1542859 w 2993516"/>
              <a:gd name="connsiteY1315" fmla="*/ 64388 h 82772"/>
              <a:gd name="connsiteX1316" fmla="*/ 1545145 w 2993516"/>
              <a:gd name="connsiteY1316" fmla="*/ 65531 h 82772"/>
              <a:gd name="connsiteX1317" fmla="*/ 1542478 w 2993516"/>
              <a:gd name="connsiteY1317" fmla="*/ 66579 h 82772"/>
              <a:gd name="connsiteX1318" fmla="*/ 1534287 w 2993516"/>
              <a:gd name="connsiteY1318" fmla="*/ 66103 h 82772"/>
              <a:gd name="connsiteX1319" fmla="*/ 1531715 w 2993516"/>
              <a:gd name="connsiteY1319" fmla="*/ 64960 h 82772"/>
              <a:gd name="connsiteX1320" fmla="*/ 1534573 w 2993516"/>
              <a:gd name="connsiteY1320" fmla="*/ 64388 h 82772"/>
              <a:gd name="connsiteX1321" fmla="*/ 959548 w 2993516"/>
              <a:gd name="connsiteY1321" fmla="*/ 64293 h 82772"/>
              <a:gd name="connsiteX1322" fmla="*/ 961834 w 2993516"/>
              <a:gd name="connsiteY1322" fmla="*/ 64960 h 82772"/>
              <a:gd name="connsiteX1323" fmla="*/ 960501 w 2993516"/>
              <a:gd name="connsiteY1323" fmla="*/ 65817 h 82772"/>
              <a:gd name="connsiteX1324" fmla="*/ 954310 w 2993516"/>
              <a:gd name="connsiteY1324" fmla="*/ 66865 h 82772"/>
              <a:gd name="connsiteX1325" fmla="*/ 950214 w 2993516"/>
              <a:gd name="connsiteY1325" fmla="*/ 66293 h 82772"/>
              <a:gd name="connsiteX1326" fmla="*/ 950404 w 2993516"/>
              <a:gd name="connsiteY1326" fmla="*/ 65245 h 82772"/>
              <a:gd name="connsiteX1327" fmla="*/ 959548 w 2993516"/>
              <a:gd name="connsiteY1327" fmla="*/ 64293 h 82772"/>
              <a:gd name="connsiteX1328" fmla="*/ 943260 w 2993516"/>
              <a:gd name="connsiteY1328" fmla="*/ 64198 h 82772"/>
              <a:gd name="connsiteX1329" fmla="*/ 944784 w 2993516"/>
              <a:gd name="connsiteY1329" fmla="*/ 64198 h 82772"/>
              <a:gd name="connsiteX1330" fmla="*/ 945546 w 2993516"/>
              <a:gd name="connsiteY1330" fmla="*/ 64960 h 82772"/>
              <a:gd name="connsiteX1331" fmla="*/ 943831 w 2993516"/>
              <a:gd name="connsiteY1331" fmla="*/ 65056 h 82772"/>
              <a:gd name="connsiteX1332" fmla="*/ 943260 w 2993516"/>
              <a:gd name="connsiteY1332" fmla="*/ 64198 h 82772"/>
              <a:gd name="connsiteX1333" fmla="*/ 2524696 w 2993516"/>
              <a:gd name="connsiteY1333" fmla="*/ 64103 h 82772"/>
              <a:gd name="connsiteX1334" fmla="*/ 2530601 w 2993516"/>
              <a:gd name="connsiteY1334" fmla="*/ 64770 h 82772"/>
              <a:gd name="connsiteX1335" fmla="*/ 2530887 w 2993516"/>
              <a:gd name="connsiteY1335" fmla="*/ 66484 h 82772"/>
              <a:gd name="connsiteX1336" fmla="*/ 2526982 w 2993516"/>
              <a:gd name="connsiteY1336" fmla="*/ 66198 h 82772"/>
              <a:gd name="connsiteX1337" fmla="*/ 2525744 w 2993516"/>
              <a:gd name="connsiteY1337" fmla="*/ 65341 h 82772"/>
              <a:gd name="connsiteX1338" fmla="*/ 2525648 w 2993516"/>
              <a:gd name="connsiteY1338" fmla="*/ 65436 h 82772"/>
              <a:gd name="connsiteX1339" fmla="*/ 2519743 w 2993516"/>
              <a:gd name="connsiteY1339" fmla="*/ 65436 h 82772"/>
              <a:gd name="connsiteX1340" fmla="*/ 2524696 w 2993516"/>
              <a:gd name="connsiteY1340" fmla="*/ 64103 h 82772"/>
              <a:gd name="connsiteX1341" fmla="*/ 1146523 w 2993516"/>
              <a:gd name="connsiteY1341" fmla="*/ 64103 h 82772"/>
              <a:gd name="connsiteX1342" fmla="*/ 1149190 w 2993516"/>
              <a:gd name="connsiteY1342" fmla="*/ 64294 h 82772"/>
              <a:gd name="connsiteX1343" fmla="*/ 1147666 w 2993516"/>
              <a:gd name="connsiteY1343" fmla="*/ 65627 h 82772"/>
              <a:gd name="connsiteX1344" fmla="*/ 1147095 w 2993516"/>
              <a:gd name="connsiteY1344" fmla="*/ 65722 h 82772"/>
              <a:gd name="connsiteX1345" fmla="*/ 1143190 w 2993516"/>
              <a:gd name="connsiteY1345" fmla="*/ 66865 h 82772"/>
              <a:gd name="connsiteX1346" fmla="*/ 1148905 w 2993516"/>
              <a:gd name="connsiteY1346" fmla="*/ 66865 h 82772"/>
              <a:gd name="connsiteX1347" fmla="*/ 1172527 w 2993516"/>
              <a:gd name="connsiteY1347" fmla="*/ 65246 h 82772"/>
              <a:gd name="connsiteX1348" fmla="*/ 1175098 w 2993516"/>
              <a:gd name="connsiteY1348" fmla="*/ 67246 h 82772"/>
              <a:gd name="connsiteX1349" fmla="*/ 1175098 w 2993516"/>
              <a:gd name="connsiteY1349" fmla="*/ 67342 h 82772"/>
              <a:gd name="connsiteX1350" fmla="*/ 1175003 w 2993516"/>
              <a:gd name="connsiteY1350" fmla="*/ 67338 h 82772"/>
              <a:gd name="connsiteX1351" fmla="*/ 1175003 w 2993516"/>
              <a:gd name="connsiteY1351" fmla="*/ 67341 h 82772"/>
              <a:gd name="connsiteX1352" fmla="*/ 1177480 w 2993516"/>
              <a:gd name="connsiteY1352" fmla="*/ 68484 h 82772"/>
              <a:gd name="connsiteX1353" fmla="*/ 1185004 w 2993516"/>
              <a:gd name="connsiteY1353" fmla="*/ 69342 h 82772"/>
              <a:gd name="connsiteX1354" fmla="*/ 1189291 w 2993516"/>
              <a:gd name="connsiteY1354" fmla="*/ 69056 h 82772"/>
              <a:gd name="connsiteX1355" fmla="*/ 1190719 w 2993516"/>
              <a:gd name="connsiteY1355" fmla="*/ 70580 h 82772"/>
              <a:gd name="connsiteX1356" fmla="*/ 1180813 w 2993516"/>
              <a:gd name="connsiteY1356" fmla="*/ 72294 h 82772"/>
              <a:gd name="connsiteX1357" fmla="*/ 1175575 w 2993516"/>
              <a:gd name="connsiteY1357" fmla="*/ 72866 h 82772"/>
              <a:gd name="connsiteX1358" fmla="*/ 1172050 w 2993516"/>
              <a:gd name="connsiteY1358" fmla="*/ 70961 h 82772"/>
              <a:gd name="connsiteX1359" fmla="*/ 1174932 w 2993516"/>
              <a:gd name="connsiteY1359" fmla="*/ 67335 h 82772"/>
              <a:gd name="connsiteX1360" fmla="*/ 1167955 w 2993516"/>
              <a:gd name="connsiteY1360" fmla="*/ 67056 h 82772"/>
              <a:gd name="connsiteX1361" fmla="*/ 1163668 w 2993516"/>
              <a:gd name="connsiteY1361" fmla="*/ 68770 h 82772"/>
              <a:gd name="connsiteX1362" fmla="*/ 1166335 w 2993516"/>
              <a:gd name="connsiteY1362" fmla="*/ 69342 h 82772"/>
              <a:gd name="connsiteX1363" fmla="*/ 1167478 w 2993516"/>
              <a:gd name="connsiteY1363" fmla="*/ 70580 h 82772"/>
              <a:gd name="connsiteX1364" fmla="*/ 1165288 w 2993516"/>
              <a:gd name="connsiteY1364" fmla="*/ 71914 h 82772"/>
              <a:gd name="connsiteX1365" fmla="*/ 1159001 w 2993516"/>
              <a:gd name="connsiteY1365" fmla="*/ 71914 h 82772"/>
              <a:gd name="connsiteX1366" fmla="*/ 1157668 w 2993516"/>
              <a:gd name="connsiteY1366" fmla="*/ 70390 h 82772"/>
              <a:gd name="connsiteX1367" fmla="*/ 1156144 w 2993516"/>
              <a:gd name="connsiteY1367" fmla="*/ 67437 h 82772"/>
              <a:gd name="connsiteX1368" fmla="*/ 1154334 w 2993516"/>
              <a:gd name="connsiteY1368" fmla="*/ 68008 h 82772"/>
              <a:gd name="connsiteX1369" fmla="*/ 1153572 w 2993516"/>
              <a:gd name="connsiteY1369" fmla="*/ 69437 h 82772"/>
              <a:gd name="connsiteX1370" fmla="*/ 1138903 w 2993516"/>
              <a:gd name="connsiteY1370" fmla="*/ 68961 h 82772"/>
              <a:gd name="connsiteX1371" fmla="*/ 1137951 w 2993516"/>
              <a:gd name="connsiteY1371" fmla="*/ 67246 h 82772"/>
              <a:gd name="connsiteX1372" fmla="*/ 1146523 w 2993516"/>
              <a:gd name="connsiteY1372" fmla="*/ 64103 h 82772"/>
              <a:gd name="connsiteX1373" fmla="*/ 676179 w 2993516"/>
              <a:gd name="connsiteY1373" fmla="*/ 64103 h 82772"/>
              <a:gd name="connsiteX1374" fmla="*/ 677512 w 2993516"/>
              <a:gd name="connsiteY1374" fmla="*/ 64389 h 82772"/>
              <a:gd name="connsiteX1375" fmla="*/ 675988 w 2993516"/>
              <a:gd name="connsiteY1375" fmla="*/ 65627 h 82772"/>
              <a:gd name="connsiteX1376" fmla="*/ 674750 w 2993516"/>
              <a:gd name="connsiteY1376" fmla="*/ 64960 h 82772"/>
              <a:gd name="connsiteX1377" fmla="*/ 676179 w 2993516"/>
              <a:gd name="connsiteY1377" fmla="*/ 64103 h 82772"/>
              <a:gd name="connsiteX1378" fmla="*/ 1036510 w 2993516"/>
              <a:gd name="connsiteY1378" fmla="*/ 64007 h 82772"/>
              <a:gd name="connsiteX1379" fmla="*/ 1034510 w 2993516"/>
              <a:gd name="connsiteY1379" fmla="*/ 64769 h 82772"/>
              <a:gd name="connsiteX1380" fmla="*/ 1035653 w 2993516"/>
              <a:gd name="connsiteY1380" fmla="*/ 65626 h 82772"/>
              <a:gd name="connsiteX1381" fmla="*/ 1035653 w 2993516"/>
              <a:gd name="connsiteY1381" fmla="*/ 65531 h 82772"/>
              <a:gd name="connsiteX1382" fmla="*/ 1040130 w 2993516"/>
              <a:gd name="connsiteY1382" fmla="*/ 64674 h 82772"/>
              <a:gd name="connsiteX1383" fmla="*/ 1036510 w 2993516"/>
              <a:gd name="connsiteY1383" fmla="*/ 64007 h 82772"/>
              <a:gd name="connsiteX1384" fmla="*/ 837248 w 2993516"/>
              <a:gd name="connsiteY1384" fmla="*/ 64007 h 82772"/>
              <a:gd name="connsiteX1385" fmla="*/ 836115 w 2993516"/>
              <a:gd name="connsiteY1385" fmla="*/ 64617 h 82772"/>
              <a:gd name="connsiteX1386" fmla="*/ 836008 w 2993516"/>
              <a:gd name="connsiteY1386" fmla="*/ 64579 h 82772"/>
              <a:gd name="connsiteX1387" fmla="*/ 836008 w 2993516"/>
              <a:gd name="connsiteY1387" fmla="*/ 64674 h 82772"/>
              <a:gd name="connsiteX1388" fmla="*/ 836115 w 2993516"/>
              <a:gd name="connsiteY1388" fmla="*/ 64617 h 82772"/>
              <a:gd name="connsiteX1389" fmla="*/ 837913 w 2993516"/>
              <a:gd name="connsiteY1389" fmla="*/ 65246 h 82772"/>
              <a:gd name="connsiteX1390" fmla="*/ 838866 w 2993516"/>
              <a:gd name="connsiteY1390" fmla="*/ 64579 h 82772"/>
              <a:gd name="connsiteX1391" fmla="*/ 837248 w 2993516"/>
              <a:gd name="connsiteY1391" fmla="*/ 64007 h 82772"/>
              <a:gd name="connsiteX1392" fmla="*/ 2085021 w 2993516"/>
              <a:gd name="connsiteY1392" fmla="*/ 63912 h 82772"/>
              <a:gd name="connsiteX1393" fmla="*/ 2086450 w 2993516"/>
              <a:gd name="connsiteY1393" fmla="*/ 64483 h 82772"/>
              <a:gd name="connsiteX1394" fmla="*/ 2083307 w 2993516"/>
              <a:gd name="connsiteY1394" fmla="*/ 65341 h 82772"/>
              <a:gd name="connsiteX1395" fmla="*/ 2082640 w 2993516"/>
              <a:gd name="connsiteY1395" fmla="*/ 64674 h 82772"/>
              <a:gd name="connsiteX1396" fmla="*/ 2085021 w 2993516"/>
              <a:gd name="connsiteY1396" fmla="*/ 63912 h 82772"/>
              <a:gd name="connsiteX1397" fmla="*/ 1202054 w 2993516"/>
              <a:gd name="connsiteY1397" fmla="*/ 63817 h 82772"/>
              <a:gd name="connsiteX1398" fmla="*/ 1202665 w 2993516"/>
              <a:gd name="connsiteY1398" fmla="*/ 64602 h 82772"/>
              <a:gd name="connsiteX1399" fmla="*/ 1200625 w 2993516"/>
              <a:gd name="connsiteY1399" fmla="*/ 65436 h 82772"/>
              <a:gd name="connsiteX1400" fmla="*/ 1199959 w 2993516"/>
              <a:gd name="connsiteY1400" fmla="*/ 64579 h 82772"/>
              <a:gd name="connsiteX1401" fmla="*/ 1202054 w 2993516"/>
              <a:gd name="connsiteY1401" fmla="*/ 63817 h 82772"/>
              <a:gd name="connsiteX1402" fmla="*/ 664682 w 2993516"/>
              <a:gd name="connsiteY1402" fmla="*/ 63810 h 82772"/>
              <a:gd name="connsiteX1403" fmla="*/ 664750 w 2993516"/>
              <a:gd name="connsiteY1403" fmla="*/ 63817 h 82772"/>
              <a:gd name="connsiteX1404" fmla="*/ 664654 w 2993516"/>
              <a:gd name="connsiteY1404" fmla="*/ 63817 h 82772"/>
              <a:gd name="connsiteX1405" fmla="*/ 2451734 w 2993516"/>
              <a:gd name="connsiteY1405" fmla="*/ 63722 h 82772"/>
              <a:gd name="connsiteX1406" fmla="*/ 2452877 w 2993516"/>
              <a:gd name="connsiteY1406" fmla="*/ 64960 h 82772"/>
              <a:gd name="connsiteX1407" fmla="*/ 2449925 w 2993516"/>
              <a:gd name="connsiteY1407" fmla="*/ 68008 h 82772"/>
              <a:gd name="connsiteX1408" fmla="*/ 2444400 w 2993516"/>
              <a:gd name="connsiteY1408" fmla="*/ 68960 h 82772"/>
              <a:gd name="connsiteX1409" fmla="*/ 2442019 w 2993516"/>
              <a:gd name="connsiteY1409" fmla="*/ 68960 h 82772"/>
              <a:gd name="connsiteX1410" fmla="*/ 2438121 w 2993516"/>
              <a:gd name="connsiteY1410" fmla="*/ 67383 h 82772"/>
              <a:gd name="connsiteX1411" fmla="*/ 2443352 w 2993516"/>
              <a:gd name="connsiteY1411" fmla="*/ 64674 h 82772"/>
              <a:gd name="connsiteX1412" fmla="*/ 2449353 w 2993516"/>
              <a:gd name="connsiteY1412" fmla="*/ 64007 h 82772"/>
              <a:gd name="connsiteX1413" fmla="*/ 2451734 w 2993516"/>
              <a:gd name="connsiteY1413" fmla="*/ 63722 h 82772"/>
              <a:gd name="connsiteX1414" fmla="*/ 605313 w 2993516"/>
              <a:gd name="connsiteY1414" fmla="*/ 63722 h 82772"/>
              <a:gd name="connsiteX1415" fmla="*/ 607599 w 2993516"/>
              <a:gd name="connsiteY1415" fmla="*/ 64674 h 82772"/>
              <a:gd name="connsiteX1416" fmla="*/ 605599 w 2993516"/>
              <a:gd name="connsiteY1416" fmla="*/ 65722 h 82772"/>
              <a:gd name="connsiteX1417" fmla="*/ 604075 w 2993516"/>
              <a:gd name="connsiteY1417" fmla="*/ 64865 h 82772"/>
              <a:gd name="connsiteX1418" fmla="*/ 605313 w 2993516"/>
              <a:gd name="connsiteY1418" fmla="*/ 63722 h 82772"/>
              <a:gd name="connsiteX1419" fmla="*/ 1220628 w 2993516"/>
              <a:gd name="connsiteY1419" fmla="*/ 63532 h 82772"/>
              <a:gd name="connsiteX1420" fmla="*/ 1225962 w 2993516"/>
              <a:gd name="connsiteY1420" fmla="*/ 65627 h 82772"/>
              <a:gd name="connsiteX1421" fmla="*/ 1225962 w 2993516"/>
              <a:gd name="connsiteY1421" fmla="*/ 65722 h 82772"/>
              <a:gd name="connsiteX1422" fmla="*/ 1224438 w 2993516"/>
              <a:gd name="connsiteY1422" fmla="*/ 65913 h 82772"/>
              <a:gd name="connsiteX1423" fmla="*/ 1215008 w 2993516"/>
              <a:gd name="connsiteY1423" fmla="*/ 66389 h 82772"/>
              <a:gd name="connsiteX1424" fmla="*/ 1213580 w 2993516"/>
              <a:gd name="connsiteY1424" fmla="*/ 66675 h 82772"/>
              <a:gd name="connsiteX1425" fmla="*/ 1203864 w 2993516"/>
              <a:gd name="connsiteY1425" fmla="*/ 69628 h 82772"/>
              <a:gd name="connsiteX1426" fmla="*/ 1201483 w 2993516"/>
              <a:gd name="connsiteY1426" fmla="*/ 69056 h 82772"/>
              <a:gd name="connsiteX1427" fmla="*/ 1206722 w 2993516"/>
              <a:gd name="connsiteY1427" fmla="*/ 64484 h 82772"/>
              <a:gd name="connsiteX1428" fmla="*/ 1213866 w 2993516"/>
              <a:gd name="connsiteY1428" fmla="*/ 63817 h 82772"/>
              <a:gd name="connsiteX1429" fmla="*/ 1220628 w 2993516"/>
              <a:gd name="connsiteY1429" fmla="*/ 63532 h 82772"/>
              <a:gd name="connsiteX1430" fmla="*/ 2424779 w 2993516"/>
              <a:gd name="connsiteY1430" fmla="*/ 63436 h 82772"/>
              <a:gd name="connsiteX1431" fmla="*/ 2428970 w 2993516"/>
              <a:gd name="connsiteY1431" fmla="*/ 64389 h 82772"/>
              <a:gd name="connsiteX1432" fmla="*/ 2429541 w 2993516"/>
              <a:gd name="connsiteY1432" fmla="*/ 65627 h 82772"/>
              <a:gd name="connsiteX1433" fmla="*/ 2426588 w 2993516"/>
              <a:gd name="connsiteY1433" fmla="*/ 66008 h 82772"/>
              <a:gd name="connsiteX1434" fmla="*/ 2426588 w 2993516"/>
              <a:gd name="connsiteY1434" fmla="*/ 66103 h 82772"/>
              <a:gd name="connsiteX1435" fmla="*/ 2424017 w 2993516"/>
              <a:gd name="connsiteY1435" fmla="*/ 65913 h 82772"/>
              <a:gd name="connsiteX1436" fmla="*/ 2419159 w 2993516"/>
              <a:gd name="connsiteY1436" fmla="*/ 66199 h 82772"/>
              <a:gd name="connsiteX1437" fmla="*/ 2424779 w 2993516"/>
              <a:gd name="connsiteY1437" fmla="*/ 63436 h 82772"/>
              <a:gd name="connsiteX1438" fmla="*/ 1289113 w 2993516"/>
              <a:gd name="connsiteY1438" fmla="*/ 63436 h 82772"/>
              <a:gd name="connsiteX1439" fmla="*/ 1289208 w 2993516"/>
              <a:gd name="connsiteY1439" fmla="*/ 63436 h 82772"/>
              <a:gd name="connsiteX1440" fmla="*/ 1293495 w 2993516"/>
              <a:gd name="connsiteY1440" fmla="*/ 64389 h 82772"/>
              <a:gd name="connsiteX1441" fmla="*/ 1287303 w 2993516"/>
              <a:gd name="connsiteY1441" fmla="*/ 66008 h 82772"/>
              <a:gd name="connsiteX1442" fmla="*/ 1283779 w 2993516"/>
              <a:gd name="connsiteY1442" fmla="*/ 65055 h 82772"/>
              <a:gd name="connsiteX1443" fmla="*/ 344519 w 2993516"/>
              <a:gd name="connsiteY1443" fmla="*/ 63341 h 82772"/>
              <a:gd name="connsiteX1444" fmla="*/ 346900 w 2993516"/>
              <a:gd name="connsiteY1444" fmla="*/ 65627 h 82772"/>
              <a:gd name="connsiteX1445" fmla="*/ 344553 w 2993516"/>
              <a:gd name="connsiteY1445" fmla="*/ 67599 h 82772"/>
              <a:gd name="connsiteX1446" fmla="*/ 339852 w 2993516"/>
              <a:gd name="connsiteY1446" fmla="*/ 65436 h 82772"/>
              <a:gd name="connsiteX1447" fmla="*/ 2595276 w 2993516"/>
              <a:gd name="connsiteY1447" fmla="*/ 63245 h 82772"/>
              <a:gd name="connsiteX1448" fmla="*/ 2596228 w 2993516"/>
              <a:gd name="connsiteY1448" fmla="*/ 64007 h 82772"/>
              <a:gd name="connsiteX1449" fmla="*/ 2596133 w 2993516"/>
              <a:gd name="connsiteY1449" fmla="*/ 64007 h 82772"/>
              <a:gd name="connsiteX1450" fmla="*/ 2594800 w 2993516"/>
              <a:gd name="connsiteY1450" fmla="*/ 64293 h 82772"/>
              <a:gd name="connsiteX1451" fmla="*/ 2594133 w 2993516"/>
              <a:gd name="connsiteY1451" fmla="*/ 63626 h 82772"/>
              <a:gd name="connsiteX1452" fmla="*/ 2595276 w 2993516"/>
              <a:gd name="connsiteY1452" fmla="*/ 63245 h 82772"/>
              <a:gd name="connsiteX1453" fmla="*/ 288035 w 2993516"/>
              <a:gd name="connsiteY1453" fmla="*/ 63055 h 82772"/>
              <a:gd name="connsiteX1454" fmla="*/ 290607 w 2993516"/>
              <a:gd name="connsiteY1454" fmla="*/ 63245 h 82772"/>
              <a:gd name="connsiteX1455" fmla="*/ 297846 w 2993516"/>
              <a:gd name="connsiteY1455" fmla="*/ 65151 h 82772"/>
              <a:gd name="connsiteX1456" fmla="*/ 297941 w 2993516"/>
              <a:gd name="connsiteY1456" fmla="*/ 65055 h 82772"/>
              <a:gd name="connsiteX1457" fmla="*/ 296227 w 2993516"/>
              <a:gd name="connsiteY1457" fmla="*/ 67532 h 82772"/>
              <a:gd name="connsiteX1458" fmla="*/ 295083 w 2993516"/>
              <a:gd name="connsiteY1458" fmla="*/ 68960 h 82772"/>
              <a:gd name="connsiteX1459" fmla="*/ 292321 w 2993516"/>
              <a:gd name="connsiteY1459" fmla="*/ 68675 h 82772"/>
              <a:gd name="connsiteX1460" fmla="*/ 288416 w 2993516"/>
              <a:gd name="connsiteY1460" fmla="*/ 64103 h 82772"/>
              <a:gd name="connsiteX1461" fmla="*/ 288035 w 2993516"/>
              <a:gd name="connsiteY1461" fmla="*/ 63055 h 82772"/>
              <a:gd name="connsiteX1462" fmla="*/ 2115312 w 2993516"/>
              <a:gd name="connsiteY1462" fmla="*/ 62865 h 82772"/>
              <a:gd name="connsiteX1463" fmla="*/ 2111787 w 2993516"/>
              <a:gd name="connsiteY1463" fmla="*/ 63722 h 82772"/>
              <a:gd name="connsiteX1464" fmla="*/ 2115788 w 2993516"/>
              <a:gd name="connsiteY1464" fmla="*/ 64198 h 82772"/>
              <a:gd name="connsiteX1465" fmla="*/ 2115788 w 2993516"/>
              <a:gd name="connsiteY1465" fmla="*/ 64103 h 82772"/>
              <a:gd name="connsiteX1466" fmla="*/ 2119407 w 2993516"/>
              <a:gd name="connsiteY1466" fmla="*/ 63817 h 82772"/>
              <a:gd name="connsiteX1467" fmla="*/ 2119407 w 2993516"/>
              <a:gd name="connsiteY1467" fmla="*/ 64008 h 82772"/>
              <a:gd name="connsiteX1468" fmla="*/ 2123312 w 2993516"/>
              <a:gd name="connsiteY1468" fmla="*/ 63722 h 82772"/>
              <a:gd name="connsiteX1469" fmla="*/ 2119407 w 2993516"/>
              <a:gd name="connsiteY1469" fmla="*/ 62865 h 82772"/>
              <a:gd name="connsiteX1470" fmla="*/ 2115312 w 2993516"/>
              <a:gd name="connsiteY1470" fmla="*/ 62865 h 82772"/>
              <a:gd name="connsiteX1471" fmla="*/ 862202 w 2993516"/>
              <a:gd name="connsiteY1471" fmla="*/ 62864 h 82772"/>
              <a:gd name="connsiteX1472" fmla="*/ 864203 w 2993516"/>
              <a:gd name="connsiteY1472" fmla="*/ 63245 h 82772"/>
              <a:gd name="connsiteX1473" fmla="*/ 861345 w 2993516"/>
              <a:gd name="connsiteY1473" fmla="*/ 65341 h 82772"/>
              <a:gd name="connsiteX1474" fmla="*/ 861345 w 2993516"/>
              <a:gd name="connsiteY1474" fmla="*/ 65150 h 82772"/>
              <a:gd name="connsiteX1475" fmla="*/ 225266 w 2993516"/>
              <a:gd name="connsiteY1475" fmla="*/ 62864 h 82772"/>
              <a:gd name="connsiteX1476" fmla="*/ 227171 w 2993516"/>
              <a:gd name="connsiteY1476" fmla="*/ 63721 h 82772"/>
              <a:gd name="connsiteX1477" fmla="*/ 226218 w 2993516"/>
              <a:gd name="connsiteY1477" fmla="*/ 64769 h 82772"/>
              <a:gd name="connsiteX1478" fmla="*/ 223837 w 2993516"/>
              <a:gd name="connsiteY1478" fmla="*/ 63721 h 82772"/>
              <a:gd name="connsiteX1479" fmla="*/ 225266 w 2993516"/>
              <a:gd name="connsiteY1479" fmla="*/ 62864 h 82772"/>
              <a:gd name="connsiteX1480" fmla="*/ 977931 w 2993516"/>
              <a:gd name="connsiteY1480" fmla="*/ 62674 h 82772"/>
              <a:gd name="connsiteX1481" fmla="*/ 982027 w 2993516"/>
              <a:gd name="connsiteY1481" fmla="*/ 62674 h 82772"/>
              <a:gd name="connsiteX1482" fmla="*/ 980503 w 2993516"/>
              <a:gd name="connsiteY1482" fmla="*/ 64198 h 82772"/>
              <a:gd name="connsiteX1483" fmla="*/ 975550 w 2993516"/>
              <a:gd name="connsiteY1483" fmla="*/ 66199 h 82772"/>
              <a:gd name="connsiteX1484" fmla="*/ 974216 w 2993516"/>
              <a:gd name="connsiteY1484" fmla="*/ 66675 h 82772"/>
              <a:gd name="connsiteX1485" fmla="*/ 965358 w 2993516"/>
              <a:gd name="connsiteY1485" fmla="*/ 69913 h 82772"/>
              <a:gd name="connsiteX1486" fmla="*/ 965325 w 2993516"/>
              <a:gd name="connsiteY1486" fmla="*/ 69911 h 82772"/>
              <a:gd name="connsiteX1487" fmla="*/ 965549 w 2993516"/>
              <a:gd name="connsiteY1487" fmla="*/ 69818 h 82772"/>
              <a:gd name="connsiteX1488" fmla="*/ 965453 w 2993516"/>
              <a:gd name="connsiteY1488" fmla="*/ 69818 h 82772"/>
              <a:gd name="connsiteX1489" fmla="*/ 964047 w 2993516"/>
              <a:gd name="connsiteY1489" fmla="*/ 69818 h 82772"/>
              <a:gd name="connsiteX1490" fmla="*/ 958786 w 2993516"/>
              <a:gd name="connsiteY1490" fmla="*/ 69437 h 82772"/>
              <a:gd name="connsiteX1491" fmla="*/ 958214 w 2993516"/>
              <a:gd name="connsiteY1491" fmla="*/ 69818 h 82772"/>
              <a:gd name="connsiteX1492" fmla="*/ 964047 w 2993516"/>
              <a:gd name="connsiteY1492" fmla="*/ 69818 h 82772"/>
              <a:gd name="connsiteX1493" fmla="*/ 965325 w 2993516"/>
              <a:gd name="connsiteY1493" fmla="*/ 69911 h 82772"/>
              <a:gd name="connsiteX1494" fmla="*/ 960691 w 2993516"/>
              <a:gd name="connsiteY1494" fmla="*/ 71818 h 82772"/>
              <a:gd name="connsiteX1495" fmla="*/ 956309 w 2993516"/>
              <a:gd name="connsiteY1495" fmla="*/ 73723 h 82772"/>
              <a:gd name="connsiteX1496" fmla="*/ 953833 w 2993516"/>
              <a:gd name="connsiteY1496" fmla="*/ 74200 h 82772"/>
              <a:gd name="connsiteX1497" fmla="*/ 952310 w 2993516"/>
              <a:gd name="connsiteY1497" fmla="*/ 76105 h 82772"/>
              <a:gd name="connsiteX1498" fmla="*/ 951166 w 2993516"/>
              <a:gd name="connsiteY1498" fmla="*/ 77438 h 82772"/>
              <a:gd name="connsiteX1499" fmla="*/ 942689 w 2993516"/>
              <a:gd name="connsiteY1499" fmla="*/ 78772 h 82772"/>
              <a:gd name="connsiteX1500" fmla="*/ 940117 w 2993516"/>
              <a:gd name="connsiteY1500" fmla="*/ 78391 h 82772"/>
              <a:gd name="connsiteX1501" fmla="*/ 941831 w 2993516"/>
              <a:gd name="connsiteY1501" fmla="*/ 77343 h 82772"/>
              <a:gd name="connsiteX1502" fmla="*/ 944022 w 2993516"/>
              <a:gd name="connsiteY1502" fmla="*/ 76867 h 82772"/>
              <a:gd name="connsiteX1503" fmla="*/ 944879 w 2993516"/>
              <a:gd name="connsiteY1503" fmla="*/ 76295 h 82772"/>
              <a:gd name="connsiteX1504" fmla="*/ 943736 w 2993516"/>
              <a:gd name="connsiteY1504" fmla="*/ 76200 h 82772"/>
              <a:gd name="connsiteX1505" fmla="*/ 938402 w 2993516"/>
              <a:gd name="connsiteY1505" fmla="*/ 74676 h 82772"/>
              <a:gd name="connsiteX1506" fmla="*/ 944689 w 2993516"/>
              <a:gd name="connsiteY1506" fmla="*/ 74200 h 82772"/>
              <a:gd name="connsiteX1507" fmla="*/ 947927 w 2993516"/>
              <a:gd name="connsiteY1507" fmla="*/ 74485 h 82772"/>
              <a:gd name="connsiteX1508" fmla="*/ 953547 w 2993516"/>
              <a:gd name="connsiteY1508" fmla="*/ 72009 h 82772"/>
              <a:gd name="connsiteX1509" fmla="*/ 951833 w 2993516"/>
              <a:gd name="connsiteY1509" fmla="*/ 70961 h 82772"/>
              <a:gd name="connsiteX1510" fmla="*/ 946784 w 2993516"/>
              <a:gd name="connsiteY1510" fmla="*/ 70390 h 82772"/>
              <a:gd name="connsiteX1511" fmla="*/ 943165 w 2993516"/>
              <a:gd name="connsiteY1511" fmla="*/ 70961 h 82772"/>
              <a:gd name="connsiteX1512" fmla="*/ 938307 w 2993516"/>
              <a:gd name="connsiteY1512" fmla="*/ 70485 h 82772"/>
              <a:gd name="connsiteX1513" fmla="*/ 933735 w 2993516"/>
              <a:gd name="connsiteY1513" fmla="*/ 69342 h 82772"/>
              <a:gd name="connsiteX1514" fmla="*/ 922115 w 2993516"/>
              <a:gd name="connsiteY1514" fmla="*/ 67532 h 82772"/>
              <a:gd name="connsiteX1515" fmla="*/ 917447 w 2993516"/>
              <a:gd name="connsiteY1515" fmla="*/ 67246 h 82772"/>
              <a:gd name="connsiteX1516" fmla="*/ 913637 w 2993516"/>
              <a:gd name="connsiteY1516" fmla="*/ 64960 h 82772"/>
              <a:gd name="connsiteX1517" fmla="*/ 914971 w 2993516"/>
              <a:gd name="connsiteY1517" fmla="*/ 63341 h 82772"/>
              <a:gd name="connsiteX1518" fmla="*/ 917162 w 2993516"/>
              <a:gd name="connsiteY1518" fmla="*/ 63151 h 82772"/>
              <a:gd name="connsiteX1519" fmla="*/ 922972 w 2993516"/>
              <a:gd name="connsiteY1519" fmla="*/ 63436 h 82772"/>
              <a:gd name="connsiteX1520" fmla="*/ 924972 w 2993516"/>
              <a:gd name="connsiteY1520" fmla="*/ 63913 h 82772"/>
              <a:gd name="connsiteX1521" fmla="*/ 926688 w 2993516"/>
              <a:gd name="connsiteY1521" fmla="*/ 66008 h 82772"/>
              <a:gd name="connsiteX1522" fmla="*/ 934592 w 2993516"/>
              <a:gd name="connsiteY1522" fmla="*/ 67056 h 82772"/>
              <a:gd name="connsiteX1523" fmla="*/ 946308 w 2993516"/>
              <a:gd name="connsiteY1523" fmla="*/ 68389 h 82772"/>
              <a:gd name="connsiteX1524" fmla="*/ 952595 w 2993516"/>
              <a:gd name="connsiteY1524" fmla="*/ 68866 h 82772"/>
              <a:gd name="connsiteX1525" fmla="*/ 965644 w 2993516"/>
              <a:gd name="connsiteY1525" fmla="*/ 64579 h 82772"/>
              <a:gd name="connsiteX1526" fmla="*/ 967263 w 2993516"/>
              <a:gd name="connsiteY1526" fmla="*/ 63913 h 82772"/>
              <a:gd name="connsiteX1527" fmla="*/ 977931 w 2993516"/>
              <a:gd name="connsiteY1527" fmla="*/ 62674 h 82772"/>
              <a:gd name="connsiteX1528" fmla="*/ 2382797 w 2993516"/>
              <a:gd name="connsiteY1528" fmla="*/ 62489 h 82772"/>
              <a:gd name="connsiteX1529" fmla="*/ 2385250 w 2993516"/>
              <a:gd name="connsiteY1529" fmla="*/ 63150 h 82772"/>
              <a:gd name="connsiteX1530" fmla="*/ 2382869 w 2993516"/>
              <a:gd name="connsiteY1530" fmla="*/ 64197 h 82772"/>
              <a:gd name="connsiteX1531" fmla="*/ 2367343 w 2993516"/>
              <a:gd name="connsiteY1531" fmla="*/ 67722 h 82772"/>
              <a:gd name="connsiteX1532" fmla="*/ 2365153 w 2993516"/>
              <a:gd name="connsiteY1532" fmla="*/ 67722 h 82772"/>
              <a:gd name="connsiteX1533" fmla="*/ 2364772 w 2993516"/>
              <a:gd name="connsiteY1533" fmla="*/ 66769 h 82772"/>
              <a:gd name="connsiteX1534" fmla="*/ 2371630 w 2993516"/>
              <a:gd name="connsiteY1534" fmla="*/ 63435 h 82772"/>
              <a:gd name="connsiteX1535" fmla="*/ 2382774 w 2993516"/>
              <a:gd name="connsiteY1535" fmla="*/ 62483 h 82772"/>
              <a:gd name="connsiteX1536" fmla="*/ 2382869 w 2993516"/>
              <a:gd name="connsiteY1536" fmla="*/ 62483 h 82772"/>
              <a:gd name="connsiteX1537" fmla="*/ 2382797 w 2993516"/>
              <a:gd name="connsiteY1537" fmla="*/ 62489 h 82772"/>
              <a:gd name="connsiteX1538" fmla="*/ 2697765 w 2993516"/>
              <a:gd name="connsiteY1538" fmla="*/ 62389 h 82772"/>
              <a:gd name="connsiteX1539" fmla="*/ 2696527 w 2993516"/>
              <a:gd name="connsiteY1539" fmla="*/ 63151 h 82772"/>
              <a:gd name="connsiteX1540" fmla="*/ 2697765 w 2993516"/>
              <a:gd name="connsiteY1540" fmla="*/ 63913 h 82772"/>
              <a:gd name="connsiteX1541" fmla="*/ 2698718 w 2993516"/>
              <a:gd name="connsiteY1541" fmla="*/ 63436 h 82772"/>
              <a:gd name="connsiteX1542" fmla="*/ 2697765 w 2993516"/>
              <a:gd name="connsiteY1542" fmla="*/ 62389 h 82772"/>
              <a:gd name="connsiteX1543" fmla="*/ 1384078 w 2993516"/>
              <a:gd name="connsiteY1543" fmla="*/ 62389 h 82772"/>
              <a:gd name="connsiteX1544" fmla="*/ 1387888 w 2993516"/>
              <a:gd name="connsiteY1544" fmla="*/ 62484 h 82772"/>
              <a:gd name="connsiteX1545" fmla="*/ 1390269 w 2993516"/>
              <a:gd name="connsiteY1545" fmla="*/ 63055 h 82772"/>
              <a:gd name="connsiteX1546" fmla="*/ 1408176 w 2993516"/>
              <a:gd name="connsiteY1546" fmla="*/ 62770 h 82772"/>
              <a:gd name="connsiteX1547" fmla="*/ 1410176 w 2993516"/>
              <a:gd name="connsiteY1547" fmla="*/ 63055 h 82772"/>
              <a:gd name="connsiteX1548" fmla="*/ 1408747 w 2993516"/>
              <a:gd name="connsiteY1548" fmla="*/ 63817 h 82772"/>
              <a:gd name="connsiteX1549" fmla="*/ 1398841 w 2993516"/>
              <a:gd name="connsiteY1549" fmla="*/ 65056 h 82772"/>
              <a:gd name="connsiteX1550" fmla="*/ 1398841 w 2993516"/>
              <a:gd name="connsiteY1550" fmla="*/ 64579 h 82772"/>
              <a:gd name="connsiteX1551" fmla="*/ 1398651 w 2993516"/>
              <a:gd name="connsiteY1551" fmla="*/ 64675 h 82772"/>
              <a:gd name="connsiteX1552" fmla="*/ 1386268 w 2993516"/>
              <a:gd name="connsiteY1552" fmla="*/ 64675 h 82772"/>
              <a:gd name="connsiteX1553" fmla="*/ 1383030 w 2993516"/>
              <a:gd name="connsiteY1553" fmla="*/ 63817 h 82772"/>
              <a:gd name="connsiteX1554" fmla="*/ 1384078 w 2993516"/>
              <a:gd name="connsiteY1554" fmla="*/ 62389 h 82772"/>
              <a:gd name="connsiteX1555" fmla="*/ 699134 w 2993516"/>
              <a:gd name="connsiteY1555" fmla="*/ 62389 h 82772"/>
              <a:gd name="connsiteX1556" fmla="*/ 701706 w 2993516"/>
              <a:gd name="connsiteY1556" fmla="*/ 63722 h 82772"/>
              <a:gd name="connsiteX1557" fmla="*/ 699134 w 2993516"/>
              <a:gd name="connsiteY1557" fmla="*/ 64579 h 82772"/>
              <a:gd name="connsiteX1558" fmla="*/ 694848 w 2993516"/>
              <a:gd name="connsiteY1558" fmla="*/ 66484 h 82772"/>
              <a:gd name="connsiteX1559" fmla="*/ 692373 w 2993516"/>
              <a:gd name="connsiteY1559" fmla="*/ 67532 h 82772"/>
              <a:gd name="connsiteX1560" fmla="*/ 686466 w 2993516"/>
              <a:gd name="connsiteY1560" fmla="*/ 67913 h 82772"/>
              <a:gd name="connsiteX1561" fmla="*/ 684180 w 2993516"/>
              <a:gd name="connsiteY1561" fmla="*/ 67913 h 82772"/>
              <a:gd name="connsiteX1562" fmla="*/ 682942 w 2993516"/>
              <a:gd name="connsiteY1562" fmla="*/ 67342 h 82772"/>
              <a:gd name="connsiteX1563" fmla="*/ 683609 w 2993516"/>
              <a:gd name="connsiteY1563" fmla="*/ 66675 h 82772"/>
              <a:gd name="connsiteX1564" fmla="*/ 695324 w 2993516"/>
              <a:gd name="connsiteY1564" fmla="*/ 62960 h 82772"/>
              <a:gd name="connsiteX1565" fmla="*/ 699134 w 2993516"/>
              <a:gd name="connsiteY1565" fmla="*/ 62389 h 82772"/>
              <a:gd name="connsiteX1566" fmla="*/ 1227391 w 2993516"/>
              <a:gd name="connsiteY1566" fmla="*/ 62388 h 82772"/>
              <a:gd name="connsiteX1567" fmla="*/ 1229486 w 2993516"/>
              <a:gd name="connsiteY1567" fmla="*/ 62864 h 82772"/>
              <a:gd name="connsiteX1568" fmla="*/ 1229582 w 2993516"/>
              <a:gd name="connsiteY1568" fmla="*/ 62864 h 82772"/>
              <a:gd name="connsiteX1569" fmla="*/ 1227772 w 2993516"/>
              <a:gd name="connsiteY1569" fmla="*/ 63721 h 82772"/>
              <a:gd name="connsiteX1570" fmla="*/ 1226248 w 2993516"/>
              <a:gd name="connsiteY1570" fmla="*/ 63245 h 82772"/>
              <a:gd name="connsiteX1571" fmla="*/ 1227391 w 2993516"/>
              <a:gd name="connsiteY1571" fmla="*/ 62388 h 82772"/>
              <a:gd name="connsiteX1572" fmla="*/ 869917 w 2993516"/>
              <a:gd name="connsiteY1572" fmla="*/ 62388 h 82772"/>
              <a:gd name="connsiteX1573" fmla="*/ 871251 w 2993516"/>
              <a:gd name="connsiteY1573" fmla="*/ 62865 h 82772"/>
              <a:gd name="connsiteX1574" fmla="*/ 869917 w 2993516"/>
              <a:gd name="connsiteY1574" fmla="*/ 64008 h 82772"/>
              <a:gd name="connsiteX1575" fmla="*/ 870012 w 2993516"/>
              <a:gd name="connsiteY1575" fmla="*/ 63912 h 82772"/>
              <a:gd name="connsiteX1576" fmla="*/ 868679 w 2993516"/>
              <a:gd name="connsiteY1576" fmla="*/ 62674 h 82772"/>
              <a:gd name="connsiteX1577" fmla="*/ 869917 w 2993516"/>
              <a:gd name="connsiteY1577" fmla="*/ 62388 h 82772"/>
              <a:gd name="connsiteX1578" fmla="*/ 539019 w 2993516"/>
              <a:gd name="connsiteY1578" fmla="*/ 62388 h 82772"/>
              <a:gd name="connsiteX1579" fmla="*/ 539019 w 2993516"/>
              <a:gd name="connsiteY1579" fmla="*/ 62579 h 82772"/>
              <a:gd name="connsiteX1580" fmla="*/ 538162 w 2993516"/>
              <a:gd name="connsiteY1580" fmla="*/ 64770 h 82772"/>
              <a:gd name="connsiteX1581" fmla="*/ 536162 w 2993516"/>
              <a:gd name="connsiteY1581" fmla="*/ 64293 h 82772"/>
              <a:gd name="connsiteX1582" fmla="*/ 539019 w 2993516"/>
              <a:gd name="connsiteY1582" fmla="*/ 62388 h 82772"/>
              <a:gd name="connsiteX1583" fmla="*/ 306610 w 2993516"/>
              <a:gd name="connsiteY1583" fmla="*/ 62388 h 82772"/>
              <a:gd name="connsiteX1584" fmla="*/ 308800 w 2993516"/>
              <a:gd name="connsiteY1584" fmla="*/ 62578 h 82772"/>
              <a:gd name="connsiteX1585" fmla="*/ 307848 w 2993516"/>
              <a:gd name="connsiteY1585" fmla="*/ 64102 h 82772"/>
              <a:gd name="connsiteX1586" fmla="*/ 303125 w 2993516"/>
              <a:gd name="connsiteY1586" fmla="*/ 64511 h 82772"/>
              <a:gd name="connsiteX1587" fmla="*/ 305086 w 2993516"/>
              <a:gd name="connsiteY1587" fmla="*/ 63531 h 82772"/>
              <a:gd name="connsiteX1588" fmla="*/ 306610 w 2993516"/>
              <a:gd name="connsiteY1588" fmla="*/ 62388 h 82772"/>
              <a:gd name="connsiteX1589" fmla="*/ 685228 w 2993516"/>
              <a:gd name="connsiteY1589" fmla="*/ 62293 h 82772"/>
              <a:gd name="connsiteX1590" fmla="*/ 686466 w 2993516"/>
              <a:gd name="connsiteY1590" fmla="*/ 64198 h 82772"/>
              <a:gd name="connsiteX1591" fmla="*/ 683609 w 2993516"/>
              <a:gd name="connsiteY1591" fmla="*/ 65627 h 82772"/>
              <a:gd name="connsiteX1592" fmla="*/ 681990 w 2993516"/>
              <a:gd name="connsiteY1592" fmla="*/ 64389 h 82772"/>
              <a:gd name="connsiteX1593" fmla="*/ 685228 w 2993516"/>
              <a:gd name="connsiteY1593" fmla="*/ 62293 h 82772"/>
              <a:gd name="connsiteX1594" fmla="*/ 193357 w 2993516"/>
              <a:gd name="connsiteY1594" fmla="*/ 62293 h 82772"/>
              <a:gd name="connsiteX1595" fmla="*/ 194691 w 2993516"/>
              <a:gd name="connsiteY1595" fmla="*/ 62960 h 82772"/>
              <a:gd name="connsiteX1596" fmla="*/ 191833 w 2993516"/>
              <a:gd name="connsiteY1596" fmla="*/ 64865 h 82772"/>
              <a:gd name="connsiteX1597" fmla="*/ 191833 w 2993516"/>
              <a:gd name="connsiteY1597" fmla="*/ 64960 h 82772"/>
              <a:gd name="connsiteX1598" fmla="*/ 190500 w 2993516"/>
              <a:gd name="connsiteY1598" fmla="*/ 63722 h 82772"/>
              <a:gd name="connsiteX1599" fmla="*/ 193357 w 2993516"/>
              <a:gd name="connsiteY1599" fmla="*/ 62293 h 82772"/>
              <a:gd name="connsiteX1600" fmla="*/ 1133148 w 2993516"/>
              <a:gd name="connsiteY1600" fmla="*/ 62138 h 82772"/>
              <a:gd name="connsiteX1601" fmla="*/ 1135856 w 2993516"/>
              <a:gd name="connsiteY1601" fmla="*/ 63912 h 82772"/>
              <a:gd name="connsiteX1602" fmla="*/ 1132617 w 2993516"/>
              <a:gd name="connsiteY1602" fmla="*/ 64864 h 82772"/>
              <a:gd name="connsiteX1603" fmla="*/ 1130998 w 2993516"/>
              <a:gd name="connsiteY1603" fmla="*/ 64007 h 82772"/>
              <a:gd name="connsiteX1604" fmla="*/ 1818989 w 2993516"/>
              <a:gd name="connsiteY1604" fmla="*/ 62103 h 82772"/>
              <a:gd name="connsiteX1605" fmla="*/ 1815941 w 2993516"/>
              <a:gd name="connsiteY1605" fmla="*/ 62579 h 82772"/>
              <a:gd name="connsiteX1606" fmla="*/ 1819560 w 2993516"/>
              <a:gd name="connsiteY1606" fmla="*/ 63151 h 82772"/>
              <a:gd name="connsiteX1607" fmla="*/ 1821561 w 2993516"/>
              <a:gd name="connsiteY1607" fmla="*/ 62770 h 82772"/>
              <a:gd name="connsiteX1608" fmla="*/ 1308925 w 2993516"/>
              <a:gd name="connsiteY1608" fmla="*/ 62103 h 82772"/>
              <a:gd name="connsiteX1609" fmla="*/ 1308925 w 2993516"/>
              <a:gd name="connsiteY1609" fmla="*/ 62198 h 82772"/>
              <a:gd name="connsiteX1610" fmla="*/ 1308791 w 2993516"/>
              <a:gd name="connsiteY1610" fmla="*/ 62153 h 82772"/>
              <a:gd name="connsiteX1611" fmla="*/ 1371028 w 2993516"/>
              <a:gd name="connsiteY1611" fmla="*/ 62102 h 82772"/>
              <a:gd name="connsiteX1612" fmla="*/ 1373123 w 2993516"/>
              <a:gd name="connsiteY1612" fmla="*/ 62864 h 82772"/>
              <a:gd name="connsiteX1613" fmla="*/ 1369694 w 2993516"/>
              <a:gd name="connsiteY1613" fmla="*/ 63626 h 82772"/>
              <a:gd name="connsiteX1614" fmla="*/ 1368551 w 2993516"/>
              <a:gd name="connsiteY1614" fmla="*/ 63150 h 82772"/>
              <a:gd name="connsiteX1615" fmla="*/ 1371028 w 2993516"/>
              <a:gd name="connsiteY1615" fmla="*/ 62102 h 82772"/>
              <a:gd name="connsiteX1616" fmla="*/ 1133093 w 2993516"/>
              <a:gd name="connsiteY1616" fmla="*/ 62102 h 82772"/>
              <a:gd name="connsiteX1617" fmla="*/ 1133189 w 2993516"/>
              <a:gd name="connsiteY1617" fmla="*/ 62102 h 82772"/>
              <a:gd name="connsiteX1618" fmla="*/ 1133148 w 2993516"/>
              <a:gd name="connsiteY1618" fmla="*/ 62138 h 82772"/>
              <a:gd name="connsiteX1619" fmla="*/ 1416176 w 2993516"/>
              <a:gd name="connsiteY1619" fmla="*/ 62008 h 82772"/>
              <a:gd name="connsiteX1620" fmla="*/ 1421510 w 2993516"/>
              <a:gd name="connsiteY1620" fmla="*/ 63913 h 82772"/>
              <a:gd name="connsiteX1621" fmla="*/ 1420843 w 2993516"/>
              <a:gd name="connsiteY1621" fmla="*/ 65246 h 82772"/>
              <a:gd name="connsiteX1622" fmla="*/ 1420748 w 2993516"/>
              <a:gd name="connsiteY1622" fmla="*/ 65246 h 82772"/>
              <a:gd name="connsiteX1623" fmla="*/ 1415033 w 2993516"/>
              <a:gd name="connsiteY1623" fmla="*/ 62389 h 82772"/>
              <a:gd name="connsiteX1624" fmla="*/ 1416176 w 2993516"/>
              <a:gd name="connsiteY1624" fmla="*/ 62008 h 82772"/>
              <a:gd name="connsiteX1625" fmla="*/ 1264634 w 2993516"/>
              <a:gd name="connsiteY1625" fmla="*/ 62008 h 82772"/>
              <a:gd name="connsiteX1626" fmla="*/ 1254251 w 2993516"/>
              <a:gd name="connsiteY1626" fmla="*/ 65532 h 82772"/>
              <a:gd name="connsiteX1627" fmla="*/ 1253394 w 2993516"/>
              <a:gd name="connsiteY1627" fmla="*/ 66770 h 82772"/>
              <a:gd name="connsiteX1628" fmla="*/ 1257204 w 2993516"/>
              <a:gd name="connsiteY1628" fmla="*/ 66865 h 82772"/>
              <a:gd name="connsiteX1629" fmla="*/ 1263396 w 2993516"/>
              <a:gd name="connsiteY1629" fmla="*/ 65627 h 82772"/>
              <a:gd name="connsiteX1630" fmla="*/ 1270349 w 2993516"/>
              <a:gd name="connsiteY1630" fmla="*/ 63531 h 82772"/>
              <a:gd name="connsiteX1631" fmla="*/ 1270063 w 2993516"/>
              <a:gd name="connsiteY1631" fmla="*/ 62674 h 82772"/>
              <a:gd name="connsiteX1632" fmla="*/ 1264634 w 2993516"/>
              <a:gd name="connsiteY1632" fmla="*/ 62008 h 82772"/>
              <a:gd name="connsiteX1633" fmla="*/ 3905 w 2993516"/>
              <a:gd name="connsiteY1633" fmla="*/ 62007 h 82772"/>
              <a:gd name="connsiteX1634" fmla="*/ 6191 w 2993516"/>
              <a:gd name="connsiteY1634" fmla="*/ 62864 h 82772"/>
              <a:gd name="connsiteX1635" fmla="*/ 6287 w 2993516"/>
              <a:gd name="connsiteY1635" fmla="*/ 62959 h 82772"/>
              <a:gd name="connsiteX1636" fmla="*/ 2953 w 2993516"/>
              <a:gd name="connsiteY1636" fmla="*/ 63340 h 82772"/>
              <a:gd name="connsiteX1637" fmla="*/ 0 w 2993516"/>
              <a:gd name="connsiteY1637" fmla="*/ 62483 h 82772"/>
              <a:gd name="connsiteX1638" fmla="*/ 3905 w 2993516"/>
              <a:gd name="connsiteY1638" fmla="*/ 62007 h 82772"/>
              <a:gd name="connsiteX1639" fmla="*/ 886396 w 2993516"/>
              <a:gd name="connsiteY1639" fmla="*/ 61817 h 82772"/>
              <a:gd name="connsiteX1640" fmla="*/ 882205 w 2993516"/>
              <a:gd name="connsiteY1640" fmla="*/ 62579 h 82772"/>
              <a:gd name="connsiteX1641" fmla="*/ 885253 w 2993516"/>
              <a:gd name="connsiteY1641" fmla="*/ 63626 h 82772"/>
              <a:gd name="connsiteX1642" fmla="*/ 889253 w 2993516"/>
              <a:gd name="connsiteY1642" fmla="*/ 62579 h 82772"/>
              <a:gd name="connsiteX1643" fmla="*/ 886396 w 2993516"/>
              <a:gd name="connsiteY1643" fmla="*/ 61817 h 82772"/>
              <a:gd name="connsiteX1644" fmla="*/ 404050 w 2993516"/>
              <a:gd name="connsiteY1644" fmla="*/ 61817 h 82772"/>
              <a:gd name="connsiteX1645" fmla="*/ 406717 w 2993516"/>
              <a:gd name="connsiteY1645" fmla="*/ 62103 h 82772"/>
              <a:gd name="connsiteX1646" fmla="*/ 406717 w 2993516"/>
              <a:gd name="connsiteY1646" fmla="*/ 62198 h 82772"/>
              <a:gd name="connsiteX1647" fmla="*/ 404431 w 2993516"/>
              <a:gd name="connsiteY1647" fmla="*/ 62960 h 82772"/>
              <a:gd name="connsiteX1648" fmla="*/ 402907 w 2993516"/>
              <a:gd name="connsiteY1648" fmla="*/ 62389 h 82772"/>
              <a:gd name="connsiteX1649" fmla="*/ 404050 w 2993516"/>
              <a:gd name="connsiteY1649" fmla="*/ 61817 h 82772"/>
              <a:gd name="connsiteX1650" fmla="*/ 2808446 w 2993516"/>
              <a:gd name="connsiteY1650" fmla="*/ 61722 h 82772"/>
              <a:gd name="connsiteX1651" fmla="*/ 2803778 w 2993516"/>
              <a:gd name="connsiteY1651" fmla="*/ 62484 h 82772"/>
              <a:gd name="connsiteX1652" fmla="*/ 2803778 w 2993516"/>
              <a:gd name="connsiteY1652" fmla="*/ 62579 h 82772"/>
              <a:gd name="connsiteX1653" fmla="*/ 2807684 w 2993516"/>
              <a:gd name="connsiteY1653" fmla="*/ 63151 h 82772"/>
              <a:gd name="connsiteX1654" fmla="*/ 2812256 w 2993516"/>
              <a:gd name="connsiteY1654" fmla="*/ 62103 h 82772"/>
              <a:gd name="connsiteX1655" fmla="*/ 2808446 w 2993516"/>
              <a:gd name="connsiteY1655" fmla="*/ 61722 h 82772"/>
              <a:gd name="connsiteX1656" fmla="*/ 2393918 w 2993516"/>
              <a:gd name="connsiteY1656" fmla="*/ 61722 h 82772"/>
              <a:gd name="connsiteX1657" fmla="*/ 2395442 w 2993516"/>
              <a:gd name="connsiteY1657" fmla="*/ 62579 h 82772"/>
              <a:gd name="connsiteX1658" fmla="*/ 2393918 w 2993516"/>
              <a:gd name="connsiteY1658" fmla="*/ 63246 h 82772"/>
              <a:gd name="connsiteX1659" fmla="*/ 2392299 w 2993516"/>
              <a:gd name="connsiteY1659" fmla="*/ 62674 h 82772"/>
              <a:gd name="connsiteX1660" fmla="*/ 1307496 w 2993516"/>
              <a:gd name="connsiteY1660" fmla="*/ 61722 h 82772"/>
              <a:gd name="connsiteX1661" fmla="*/ 1308791 w 2993516"/>
              <a:gd name="connsiteY1661" fmla="*/ 62153 h 82772"/>
              <a:gd name="connsiteX1662" fmla="*/ 1307401 w 2993516"/>
              <a:gd name="connsiteY1662" fmla="*/ 62674 h 82772"/>
              <a:gd name="connsiteX1663" fmla="*/ 1306448 w 2993516"/>
              <a:gd name="connsiteY1663" fmla="*/ 62198 h 82772"/>
              <a:gd name="connsiteX1664" fmla="*/ 1307496 w 2993516"/>
              <a:gd name="connsiteY1664" fmla="*/ 61722 h 82772"/>
              <a:gd name="connsiteX1665" fmla="*/ 453961 w 2993516"/>
              <a:gd name="connsiteY1665" fmla="*/ 61722 h 82772"/>
              <a:gd name="connsiteX1666" fmla="*/ 456533 w 2993516"/>
              <a:gd name="connsiteY1666" fmla="*/ 62293 h 82772"/>
              <a:gd name="connsiteX1667" fmla="*/ 456438 w 2993516"/>
              <a:gd name="connsiteY1667" fmla="*/ 62293 h 82772"/>
              <a:gd name="connsiteX1668" fmla="*/ 453866 w 2993516"/>
              <a:gd name="connsiteY1668" fmla="*/ 62770 h 82772"/>
              <a:gd name="connsiteX1669" fmla="*/ 451961 w 2993516"/>
              <a:gd name="connsiteY1669" fmla="*/ 62103 h 82772"/>
              <a:gd name="connsiteX1670" fmla="*/ 453961 w 2993516"/>
              <a:gd name="connsiteY1670" fmla="*/ 61722 h 82772"/>
              <a:gd name="connsiteX1671" fmla="*/ 237269 w 2993516"/>
              <a:gd name="connsiteY1671" fmla="*/ 61721 h 82772"/>
              <a:gd name="connsiteX1672" fmla="*/ 243460 w 2993516"/>
              <a:gd name="connsiteY1672" fmla="*/ 62769 h 82772"/>
              <a:gd name="connsiteX1673" fmla="*/ 243841 w 2993516"/>
              <a:gd name="connsiteY1673" fmla="*/ 63150 h 82772"/>
              <a:gd name="connsiteX1674" fmla="*/ 243745 w 2993516"/>
              <a:gd name="connsiteY1674" fmla="*/ 63150 h 82772"/>
              <a:gd name="connsiteX1675" fmla="*/ 242412 w 2993516"/>
              <a:gd name="connsiteY1675" fmla="*/ 63912 h 82772"/>
              <a:gd name="connsiteX1676" fmla="*/ 237173 w 2993516"/>
              <a:gd name="connsiteY1676" fmla="*/ 64960 h 82772"/>
              <a:gd name="connsiteX1677" fmla="*/ 232220 w 2993516"/>
              <a:gd name="connsiteY1677" fmla="*/ 65150 h 82772"/>
              <a:gd name="connsiteX1678" fmla="*/ 237269 w 2993516"/>
              <a:gd name="connsiteY1678" fmla="*/ 61721 h 82772"/>
              <a:gd name="connsiteX1679" fmla="*/ 424815 w 2993516"/>
              <a:gd name="connsiteY1679" fmla="*/ 61531 h 82772"/>
              <a:gd name="connsiteX1680" fmla="*/ 429292 w 2993516"/>
              <a:gd name="connsiteY1680" fmla="*/ 62103 h 82772"/>
              <a:gd name="connsiteX1681" fmla="*/ 424625 w 2993516"/>
              <a:gd name="connsiteY1681" fmla="*/ 64198 h 82772"/>
              <a:gd name="connsiteX1682" fmla="*/ 421862 w 2993516"/>
              <a:gd name="connsiteY1682" fmla="*/ 64579 h 82772"/>
              <a:gd name="connsiteX1683" fmla="*/ 412623 w 2993516"/>
              <a:gd name="connsiteY1683" fmla="*/ 65817 h 82772"/>
              <a:gd name="connsiteX1684" fmla="*/ 409575 w 2993516"/>
              <a:gd name="connsiteY1684" fmla="*/ 64770 h 82772"/>
              <a:gd name="connsiteX1685" fmla="*/ 413099 w 2993516"/>
              <a:gd name="connsiteY1685" fmla="*/ 63912 h 82772"/>
              <a:gd name="connsiteX1686" fmla="*/ 414814 w 2993516"/>
              <a:gd name="connsiteY1686" fmla="*/ 63912 h 82772"/>
              <a:gd name="connsiteX1687" fmla="*/ 415480 w 2993516"/>
              <a:gd name="connsiteY1687" fmla="*/ 64389 h 82772"/>
              <a:gd name="connsiteX1688" fmla="*/ 415480 w 2993516"/>
              <a:gd name="connsiteY1688" fmla="*/ 64484 h 82772"/>
              <a:gd name="connsiteX1689" fmla="*/ 421386 w 2993516"/>
              <a:gd name="connsiteY1689" fmla="*/ 62293 h 82772"/>
              <a:gd name="connsiteX1690" fmla="*/ 424815 w 2993516"/>
              <a:gd name="connsiteY1690" fmla="*/ 61531 h 82772"/>
              <a:gd name="connsiteX1691" fmla="*/ 1660969 w 2993516"/>
              <a:gd name="connsiteY1691" fmla="*/ 61436 h 82772"/>
              <a:gd name="connsiteX1692" fmla="*/ 1658778 w 2993516"/>
              <a:gd name="connsiteY1692" fmla="*/ 62198 h 82772"/>
              <a:gd name="connsiteX1693" fmla="*/ 1660398 w 2993516"/>
              <a:gd name="connsiteY1693" fmla="*/ 62674 h 82772"/>
              <a:gd name="connsiteX1694" fmla="*/ 1663541 w 2993516"/>
              <a:gd name="connsiteY1694" fmla="*/ 62008 h 82772"/>
              <a:gd name="connsiteX1695" fmla="*/ 1660969 w 2993516"/>
              <a:gd name="connsiteY1695" fmla="*/ 61436 h 82772"/>
              <a:gd name="connsiteX1696" fmla="*/ 1021557 w 2993516"/>
              <a:gd name="connsiteY1696" fmla="*/ 61436 h 82772"/>
              <a:gd name="connsiteX1697" fmla="*/ 1021557 w 2993516"/>
              <a:gd name="connsiteY1697" fmla="*/ 61531 h 82772"/>
              <a:gd name="connsiteX1698" fmla="*/ 1021477 w 2993516"/>
              <a:gd name="connsiteY1698" fmla="*/ 61477 h 82772"/>
              <a:gd name="connsiteX1699" fmla="*/ 2139124 w 2993516"/>
              <a:gd name="connsiteY1699" fmla="*/ 61341 h 82772"/>
              <a:gd name="connsiteX1700" fmla="*/ 2135600 w 2993516"/>
              <a:gd name="connsiteY1700" fmla="*/ 62389 h 82772"/>
              <a:gd name="connsiteX1701" fmla="*/ 2139029 w 2993516"/>
              <a:gd name="connsiteY1701" fmla="*/ 63055 h 82772"/>
              <a:gd name="connsiteX1702" fmla="*/ 2139029 w 2993516"/>
              <a:gd name="connsiteY1702" fmla="*/ 63151 h 82772"/>
              <a:gd name="connsiteX1703" fmla="*/ 2143696 w 2993516"/>
              <a:gd name="connsiteY1703" fmla="*/ 62293 h 82772"/>
              <a:gd name="connsiteX1704" fmla="*/ 2139124 w 2993516"/>
              <a:gd name="connsiteY1704" fmla="*/ 61341 h 82772"/>
              <a:gd name="connsiteX1705" fmla="*/ 328993 w 2993516"/>
              <a:gd name="connsiteY1705" fmla="*/ 61341 h 82772"/>
              <a:gd name="connsiteX1706" fmla="*/ 330422 w 2993516"/>
              <a:gd name="connsiteY1706" fmla="*/ 61912 h 82772"/>
              <a:gd name="connsiteX1707" fmla="*/ 328517 w 2993516"/>
              <a:gd name="connsiteY1707" fmla="*/ 62770 h 82772"/>
              <a:gd name="connsiteX1708" fmla="*/ 327564 w 2993516"/>
              <a:gd name="connsiteY1708" fmla="*/ 62198 h 82772"/>
              <a:gd name="connsiteX1709" fmla="*/ 328993 w 2993516"/>
              <a:gd name="connsiteY1709" fmla="*/ 61341 h 82772"/>
              <a:gd name="connsiteX1710" fmla="*/ 2235232 w 2993516"/>
              <a:gd name="connsiteY1710" fmla="*/ 61245 h 82772"/>
              <a:gd name="connsiteX1711" fmla="*/ 2249995 w 2993516"/>
              <a:gd name="connsiteY1711" fmla="*/ 63245 h 82772"/>
              <a:gd name="connsiteX1712" fmla="*/ 2249805 w 2993516"/>
              <a:gd name="connsiteY1712" fmla="*/ 64674 h 82772"/>
              <a:gd name="connsiteX1713" fmla="*/ 2244090 w 2993516"/>
              <a:gd name="connsiteY1713" fmla="*/ 65436 h 82772"/>
              <a:gd name="connsiteX1714" fmla="*/ 2233803 w 2993516"/>
              <a:gd name="connsiteY1714" fmla="*/ 62102 h 82772"/>
              <a:gd name="connsiteX1715" fmla="*/ 2235232 w 2993516"/>
              <a:gd name="connsiteY1715" fmla="*/ 61245 h 82772"/>
              <a:gd name="connsiteX1716" fmla="*/ 321841 w 2993516"/>
              <a:gd name="connsiteY1716" fmla="*/ 61161 h 82772"/>
              <a:gd name="connsiteX1717" fmla="*/ 317372 w 2993516"/>
              <a:gd name="connsiteY1717" fmla="*/ 62770 h 82772"/>
              <a:gd name="connsiteX1718" fmla="*/ 316039 w 2993516"/>
              <a:gd name="connsiteY1718" fmla="*/ 62484 h 82772"/>
              <a:gd name="connsiteX1719" fmla="*/ 318801 w 2993516"/>
              <a:gd name="connsiteY1719" fmla="*/ 61245 h 82772"/>
              <a:gd name="connsiteX1720" fmla="*/ 461390 w 2993516"/>
              <a:gd name="connsiteY1720" fmla="*/ 61055 h 82772"/>
              <a:gd name="connsiteX1721" fmla="*/ 462438 w 2993516"/>
              <a:gd name="connsiteY1721" fmla="*/ 61055 h 82772"/>
              <a:gd name="connsiteX1722" fmla="*/ 470249 w 2993516"/>
              <a:gd name="connsiteY1722" fmla="*/ 62960 h 82772"/>
              <a:gd name="connsiteX1723" fmla="*/ 472535 w 2993516"/>
              <a:gd name="connsiteY1723" fmla="*/ 63341 h 82772"/>
              <a:gd name="connsiteX1724" fmla="*/ 471868 w 2993516"/>
              <a:gd name="connsiteY1724" fmla="*/ 64198 h 82772"/>
              <a:gd name="connsiteX1725" fmla="*/ 471963 w 2993516"/>
              <a:gd name="connsiteY1725" fmla="*/ 64198 h 82772"/>
              <a:gd name="connsiteX1726" fmla="*/ 469010 w 2993516"/>
              <a:gd name="connsiteY1726" fmla="*/ 64865 h 82772"/>
              <a:gd name="connsiteX1727" fmla="*/ 461390 w 2993516"/>
              <a:gd name="connsiteY1727" fmla="*/ 61817 h 82772"/>
              <a:gd name="connsiteX1728" fmla="*/ 461390 w 2993516"/>
              <a:gd name="connsiteY1728" fmla="*/ 61055 h 82772"/>
              <a:gd name="connsiteX1729" fmla="*/ 322135 w 2993516"/>
              <a:gd name="connsiteY1729" fmla="*/ 61055 h 82772"/>
              <a:gd name="connsiteX1730" fmla="*/ 322230 w 2993516"/>
              <a:gd name="connsiteY1730" fmla="*/ 61150 h 82772"/>
              <a:gd name="connsiteX1731" fmla="*/ 321841 w 2993516"/>
              <a:gd name="connsiteY1731" fmla="*/ 61161 h 82772"/>
              <a:gd name="connsiteX1732" fmla="*/ 1738503 w 2993516"/>
              <a:gd name="connsiteY1732" fmla="*/ 60960 h 82772"/>
              <a:gd name="connsiteX1733" fmla="*/ 1740217 w 2993516"/>
              <a:gd name="connsiteY1733" fmla="*/ 61722 h 82772"/>
              <a:gd name="connsiteX1734" fmla="*/ 1737455 w 2993516"/>
              <a:gd name="connsiteY1734" fmla="*/ 62865 h 82772"/>
              <a:gd name="connsiteX1735" fmla="*/ 1735645 w 2993516"/>
              <a:gd name="connsiteY1735" fmla="*/ 62008 h 82772"/>
              <a:gd name="connsiteX1736" fmla="*/ 1584483 w 2993516"/>
              <a:gd name="connsiteY1736" fmla="*/ 60864 h 82772"/>
              <a:gd name="connsiteX1737" fmla="*/ 1592103 w 2993516"/>
              <a:gd name="connsiteY1737" fmla="*/ 63341 h 82772"/>
              <a:gd name="connsiteX1738" fmla="*/ 1592199 w 2993516"/>
              <a:gd name="connsiteY1738" fmla="*/ 64103 h 82772"/>
              <a:gd name="connsiteX1739" fmla="*/ 1589532 w 2993516"/>
              <a:gd name="connsiteY1739" fmla="*/ 64484 h 82772"/>
              <a:gd name="connsiteX1740" fmla="*/ 1582959 w 2993516"/>
              <a:gd name="connsiteY1740" fmla="*/ 63150 h 82772"/>
              <a:gd name="connsiteX1741" fmla="*/ 1582483 w 2993516"/>
              <a:gd name="connsiteY1741" fmla="*/ 62102 h 82772"/>
              <a:gd name="connsiteX1742" fmla="*/ 1584483 w 2993516"/>
              <a:gd name="connsiteY1742" fmla="*/ 60959 h 82772"/>
              <a:gd name="connsiteX1743" fmla="*/ 1574863 w 2993516"/>
              <a:gd name="connsiteY1743" fmla="*/ 60769 h 82772"/>
              <a:gd name="connsiteX1744" fmla="*/ 1578578 w 2993516"/>
              <a:gd name="connsiteY1744" fmla="*/ 61626 h 82772"/>
              <a:gd name="connsiteX1745" fmla="*/ 1576101 w 2993516"/>
              <a:gd name="connsiteY1745" fmla="*/ 62960 h 82772"/>
              <a:gd name="connsiteX1746" fmla="*/ 1576959 w 2993516"/>
              <a:gd name="connsiteY1746" fmla="*/ 64579 h 82772"/>
              <a:gd name="connsiteX1747" fmla="*/ 1579054 w 2993516"/>
              <a:gd name="connsiteY1747" fmla="*/ 65722 h 82772"/>
              <a:gd name="connsiteX1748" fmla="*/ 1576006 w 2993516"/>
              <a:gd name="connsiteY1748" fmla="*/ 66484 h 82772"/>
              <a:gd name="connsiteX1749" fmla="*/ 1566957 w 2993516"/>
              <a:gd name="connsiteY1749" fmla="*/ 67532 h 82772"/>
              <a:gd name="connsiteX1750" fmla="*/ 1566862 w 2993516"/>
              <a:gd name="connsiteY1750" fmla="*/ 67532 h 82772"/>
              <a:gd name="connsiteX1751" fmla="*/ 1563052 w 2993516"/>
              <a:gd name="connsiteY1751" fmla="*/ 67532 h 82772"/>
              <a:gd name="connsiteX1752" fmla="*/ 1560671 w 2993516"/>
              <a:gd name="connsiteY1752" fmla="*/ 66103 h 82772"/>
              <a:gd name="connsiteX1753" fmla="*/ 1563147 w 2993516"/>
              <a:gd name="connsiteY1753" fmla="*/ 65246 h 82772"/>
              <a:gd name="connsiteX1754" fmla="*/ 1568386 w 2993516"/>
              <a:gd name="connsiteY1754" fmla="*/ 62769 h 82772"/>
              <a:gd name="connsiteX1755" fmla="*/ 1574863 w 2993516"/>
              <a:gd name="connsiteY1755" fmla="*/ 60769 h 82772"/>
              <a:gd name="connsiteX1756" fmla="*/ 2092547 w 2993516"/>
              <a:gd name="connsiteY1756" fmla="*/ 60579 h 82772"/>
              <a:gd name="connsiteX1757" fmla="*/ 2092451 w 2993516"/>
              <a:gd name="connsiteY1757" fmla="*/ 62103 h 82772"/>
              <a:gd name="connsiteX1758" fmla="*/ 2092163 w 2993516"/>
              <a:gd name="connsiteY1758" fmla="*/ 61623 h 82772"/>
              <a:gd name="connsiteX1759" fmla="*/ 2092261 w 2993516"/>
              <a:gd name="connsiteY1759" fmla="*/ 61627 h 82772"/>
              <a:gd name="connsiteX1760" fmla="*/ 2092547 w 2993516"/>
              <a:gd name="connsiteY1760" fmla="*/ 60579 h 82772"/>
              <a:gd name="connsiteX1761" fmla="*/ 2284285 w 2993516"/>
              <a:gd name="connsiteY1761" fmla="*/ 60388 h 82772"/>
              <a:gd name="connsiteX1762" fmla="*/ 2284095 w 2993516"/>
              <a:gd name="connsiteY1762" fmla="*/ 60674 h 82772"/>
              <a:gd name="connsiteX1763" fmla="*/ 2285999 w 2993516"/>
              <a:gd name="connsiteY1763" fmla="*/ 61055 h 82772"/>
              <a:gd name="connsiteX1764" fmla="*/ 2288095 w 2993516"/>
              <a:gd name="connsiteY1764" fmla="*/ 60865 h 82772"/>
              <a:gd name="connsiteX1765" fmla="*/ 2287047 w 2993516"/>
              <a:gd name="connsiteY1765" fmla="*/ 60388 h 82772"/>
              <a:gd name="connsiteX1766" fmla="*/ 93535 w 2993516"/>
              <a:gd name="connsiteY1766" fmla="*/ 60388 h 82772"/>
              <a:gd name="connsiteX1767" fmla="*/ 94964 w 2993516"/>
              <a:gd name="connsiteY1767" fmla="*/ 60864 h 82772"/>
              <a:gd name="connsiteX1768" fmla="*/ 93535 w 2993516"/>
              <a:gd name="connsiteY1768" fmla="*/ 61340 h 82772"/>
              <a:gd name="connsiteX1769" fmla="*/ 92392 w 2993516"/>
              <a:gd name="connsiteY1769" fmla="*/ 60864 h 82772"/>
              <a:gd name="connsiteX1770" fmla="*/ 93535 w 2993516"/>
              <a:gd name="connsiteY1770" fmla="*/ 60388 h 82772"/>
              <a:gd name="connsiteX1771" fmla="*/ 278034 w 2993516"/>
              <a:gd name="connsiteY1771" fmla="*/ 60293 h 82772"/>
              <a:gd name="connsiteX1772" fmla="*/ 280320 w 2993516"/>
              <a:gd name="connsiteY1772" fmla="*/ 60579 h 82772"/>
              <a:gd name="connsiteX1773" fmla="*/ 279463 w 2993516"/>
              <a:gd name="connsiteY1773" fmla="*/ 61436 h 82772"/>
              <a:gd name="connsiteX1774" fmla="*/ 274605 w 2993516"/>
              <a:gd name="connsiteY1774" fmla="*/ 62008 h 82772"/>
              <a:gd name="connsiteX1775" fmla="*/ 273367 w 2993516"/>
              <a:gd name="connsiteY1775" fmla="*/ 61341 h 82772"/>
              <a:gd name="connsiteX1776" fmla="*/ 278034 w 2993516"/>
              <a:gd name="connsiteY1776" fmla="*/ 60293 h 82772"/>
              <a:gd name="connsiteX1777" fmla="*/ 1287208 w 2993516"/>
              <a:gd name="connsiteY1777" fmla="*/ 60198 h 82772"/>
              <a:gd name="connsiteX1778" fmla="*/ 1293304 w 2993516"/>
              <a:gd name="connsiteY1778" fmla="*/ 60579 h 82772"/>
              <a:gd name="connsiteX1779" fmla="*/ 1293400 w 2993516"/>
              <a:gd name="connsiteY1779" fmla="*/ 60579 h 82772"/>
              <a:gd name="connsiteX1780" fmla="*/ 1287399 w 2993516"/>
              <a:gd name="connsiteY1780" fmla="*/ 62008 h 82772"/>
              <a:gd name="connsiteX1781" fmla="*/ 1285494 w 2993516"/>
              <a:gd name="connsiteY1781" fmla="*/ 61722 h 82772"/>
              <a:gd name="connsiteX1782" fmla="*/ 1287208 w 2993516"/>
              <a:gd name="connsiteY1782" fmla="*/ 60198 h 82772"/>
              <a:gd name="connsiteX1783" fmla="*/ 1051560 w 2993516"/>
              <a:gd name="connsiteY1783" fmla="*/ 60197 h 82772"/>
              <a:gd name="connsiteX1784" fmla="*/ 1051180 w 2993516"/>
              <a:gd name="connsiteY1784" fmla="*/ 62293 h 82772"/>
              <a:gd name="connsiteX1785" fmla="*/ 1054512 w 2993516"/>
              <a:gd name="connsiteY1785" fmla="*/ 63055 h 82772"/>
              <a:gd name="connsiteX1786" fmla="*/ 1054417 w 2993516"/>
              <a:gd name="connsiteY1786" fmla="*/ 63150 h 82772"/>
              <a:gd name="connsiteX1787" fmla="*/ 1058322 w 2993516"/>
              <a:gd name="connsiteY1787" fmla="*/ 62864 h 82772"/>
              <a:gd name="connsiteX1788" fmla="*/ 1062132 w 2993516"/>
              <a:gd name="connsiteY1788" fmla="*/ 63055 h 82772"/>
              <a:gd name="connsiteX1789" fmla="*/ 1064990 w 2993516"/>
              <a:gd name="connsiteY1789" fmla="*/ 62198 h 82772"/>
              <a:gd name="connsiteX1790" fmla="*/ 1062513 w 2993516"/>
              <a:gd name="connsiteY1790" fmla="*/ 61340 h 82772"/>
              <a:gd name="connsiteX1791" fmla="*/ 1055179 w 2993516"/>
              <a:gd name="connsiteY1791" fmla="*/ 60197 h 82772"/>
              <a:gd name="connsiteX1792" fmla="*/ 1051560 w 2993516"/>
              <a:gd name="connsiteY1792" fmla="*/ 60197 h 82772"/>
              <a:gd name="connsiteX1793" fmla="*/ 2514314 w 2993516"/>
              <a:gd name="connsiteY1793" fmla="*/ 60103 h 82772"/>
              <a:gd name="connsiteX1794" fmla="*/ 2503360 w 2993516"/>
              <a:gd name="connsiteY1794" fmla="*/ 61246 h 82772"/>
              <a:gd name="connsiteX1795" fmla="*/ 2502884 w 2993516"/>
              <a:gd name="connsiteY1795" fmla="*/ 62008 h 82772"/>
              <a:gd name="connsiteX1796" fmla="*/ 2504503 w 2993516"/>
              <a:gd name="connsiteY1796" fmla="*/ 62293 h 82772"/>
              <a:gd name="connsiteX1797" fmla="*/ 2513838 w 2993516"/>
              <a:gd name="connsiteY1797" fmla="*/ 61150 h 82772"/>
              <a:gd name="connsiteX1798" fmla="*/ 2514314 w 2993516"/>
              <a:gd name="connsiteY1798" fmla="*/ 60103 h 82772"/>
              <a:gd name="connsiteX1799" fmla="*/ 1476088 w 2993516"/>
              <a:gd name="connsiteY1799" fmla="*/ 59912 h 82772"/>
              <a:gd name="connsiteX1800" fmla="*/ 1480946 w 2993516"/>
              <a:gd name="connsiteY1800" fmla="*/ 60864 h 82772"/>
              <a:gd name="connsiteX1801" fmla="*/ 1481041 w 2993516"/>
              <a:gd name="connsiteY1801" fmla="*/ 60960 h 82772"/>
              <a:gd name="connsiteX1802" fmla="*/ 1477231 w 2993516"/>
              <a:gd name="connsiteY1802" fmla="*/ 62293 h 82772"/>
              <a:gd name="connsiteX1803" fmla="*/ 1473612 w 2993516"/>
              <a:gd name="connsiteY1803" fmla="*/ 61055 h 82772"/>
              <a:gd name="connsiteX1804" fmla="*/ 1476088 w 2993516"/>
              <a:gd name="connsiteY1804" fmla="*/ 59912 h 82772"/>
              <a:gd name="connsiteX1805" fmla="*/ 599408 w 2993516"/>
              <a:gd name="connsiteY1805" fmla="*/ 59912 h 82772"/>
              <a:gd name="connsiteX1806" fmla="*/ 603218 w 2993516"/>
              <a:gd name="connsiteY1806" fmla="*/ 61817 h 82772"/>
              <a:gd name="connsiteX1807" fmla="*/ 603218 w 2993516"/>
              <a:gd name="connsiteY1807" fmla="*/ 61912 h 82772"/>
              <a:gd name="connsiteX1808" fmla="*/ 601122 w 2993516"/>
              <a:gd name="connsiteY1808" fmla="*/ 62865 h 82772"/>
              <a:gd name="connsiteX1809" fmla="*/ 596074 w 2993516"/>
              <a:gd name="connsiteY1809" fmla="*/ 63246 h 82772"/>
              <a:gd name="connsiteX1810" fmla="*/ 595598 w 2993516"/>
              <a:gd name="connsiteY1810" fmla="*/ 62484 h 82772"/>
              <a:gd name="connsiteX1811" fmla="*/ 599408 w 2993516"/>
              <a:gd name="connsiteY1811" fmla="*/ 59912 h 82772"/>
              <a:gd name="connsiteX1812" fmla="*/ 1463135 w 2993516"/>
              <a:gd name="connsiteY1812" fmla="*/ 59817 h 82772"/>
              <a:gd name="connsiteX1813" fmla="*/ 1465421 w 2993516"/>
              <a:gd name="connsiteY1813" fmla="*/ 60960 h 82772"/>
              <a:gd name="connsiteX1814" fmla="*/ 1462563 w 2993516"/>
              <a:gd name="connsiteY1814" fmla="*/ 61436 h 82772"/>
              <a:gd name="connsiteX1815" fmla="*/ 1446752 w 2993516"/>
              <a:gd name="connsiteY1815" fmla="*/ 62960 h 82772"/>
              <a:gd name="connsiteX1816" fmla="*/ 1444656 w 2993516"/>
              <a:gd name="connsiteY1816" fmla="*/ 66103 h 82772"/>
              <a:gd name="connsiteX1817" fmla="*/ 1441418 w 2993516"/>
              <a:gd name="connsiteY1817" fmla="*/ 68199 h 82772"/>
              <a:gd name="connsiteX1818" fmla="*/ 1441418 w 2993516"/>
              <a:gd name="connsiteY1818" fmla="*/ 68294 h 82772"/>
              <a:gd name="connsiteX1819" fmla="*/ 1439322 w 2993516"/>
              <a:gd name="connsiteY1819" fmla="*/ 67532 h 82772"/>
              <a:gd name="connsiteX1820" fmla="*/ 1439608 w 2993516"/>
              <a:gd name="connsiteY1820" fmla="*/ 65436 h 82772"/>
              <a:gd name="connsiteX1821" fmla="*/ 1439417 w 2993516"/>
              <a:gd name="connsiteY1821" fmla="*/ 62865 h 82772"/>
              <a:gd name="connsiteX1822" fmla="*/ 1440084 w 2993516"/>
              <a:gd name="connsiteY1822" fmla="*/ 61150 h 82772"/>
              <a:gd name="connsiteX1823" fmla="*/ 1443608 w 2993516"/>
              <a:gd name="connsiteY1823" fmla="*/ 60102 h 82772"/>
              <a:gd name="connsiteX1824" fmla="*/ 1463135 w 2993516"/>
              <a:gd name="connsiteY1824" fmla="*/ 59817 h 82772"/>
              <a:gd name="connsiteX1825" fmla="*/ 1559718 w 2993516"/>
              <a:gd name="connsiteY1825" fmla="*/ 59721 h 82772"/>
              <a:gd name="connsiteX1826" fmla="*/ 1563147 w 2993516"/>
              <a:gd name="connsiteY1826" fmla="*/ 60769 h 82772"/>
              <a:gd name="connsiteX1827" fmla="*/ 1559528 w 2993516"/>
              <a:gd name="connsiteY1827" fmla="*/ 61912 h 82772"/>
              <a:gd name="connsiteX1828" fmla="*/ 1555813 w 2993516"/>
              <a:gd name="connsiteY1828" fmla="*/ 61245 h 82772"/>
              <a:gd name="connsiteX1829" fmla="*/ 1559718 w 2993516"/>
              <a:gd name="connsiteY1829" fmla="*/ 59721 h 82772"/>
              <a:gd name="connsiteX1830" fmla="*/ 762380 w 2993516"/>
              <a:gd name="connsiteY1830" fmla="*/ 59721 h 82772"/>
              <a:gd name="connsiteX1831" fmla="*/ 764476 w 2993516"/>
              <a:gd name="connsiteY1831" fmla="*/ 60959 h 82772"/>
              <a:gd name="connsiteX1832" fmla="*/ 759999 w 2993516"/>
              <a:gd name="connsiteY1832" fmla="*/ 63055 h 82772"/>
              <a:gd name="connsiteX1833" fmla="*/ 758570 w 2993516"/>
              <a:gd name="connsiteY1833" fmla="*/ 62579 h 82772"/>
              <a:gd name="connsiteX1834" fmla="*/ 762380 w 2993516"/>
              <a:gd name="connsiteY1834" fmla="*/ 59816 h 82772"/>
              <a:gd name="connsiteX1835" fmla="*/ 357473 w 2993516"/>
              <a:gd name="connsiteY1835" fmla="*/ 59626 h 82772"/>
              <a:gd name="connsiteX1836" fmla="*/ 357473 w 2993516"/>
              <a:gd name="connsiteY1836" fmla="*/ 59721 h 82772"/>
              <a:gd name="connsiteX1837" fmla="*/ 357371 w 2993516"/>
              <a:gd name="connsiteY1837" fmla="*/ 59670 h 82772"/>
              <a:gd name="connsiteX1838" fmla="*/ 610457 w 2993516"/>
              <a:gd name="connsiteY1838" fmla="*/ 59531 h 82772"/>
              <a:gd name="connsiteX1839" fmla="*/ 615029 w 2993516"/>
              <a:gd name="connsiteY1839" fmla="*/ 62008 h 82772"/>
              <a:gd name="connsiteX1840" fmla="*/ 616934 w 2993516"/>
              <a:gd name="connsiteY1840" fmla="*/ 63055 h 82772"/>
              <a:gd name="connsiteX1841" fmla="*/ 613600 w 2993516"/>
              <a:gd name="connsiteY1841" fmla="*/ 63055 h 82772"/>
              <a:gd name="connsiteX1842" fmla="*/ 603218 w 2993516"/>
              <a:gd name="connsiteY1842" fmla="*/ 62008 h 82772"/>
              <a:gd name="connsiteX1843" fmla="*/ 610457 w 2993516"/>
              <a:gd name="connsiteY1843" fmla="*/ 59721 h 82772"/>
              <a:gd name="connsiteX1844" fmla="*/ 2777490 w 2993516"/>
              <a:gd name="connsiteY1844" fmla="*/ 59341 h 82772"/>
              <a:gd name="connsiteX1845" fmla="*/ 2772632 w 2993516"/>
              <a:gd name="connsiteY1845" fmla="*/ 60388 h 82772"/>
              <a:gd name="connsiteX1846" fmla="*/ 2774600 w 2993516"/>
              <a:gd name="connsiteY1846" fmla="*/ 61233 h 82772"/>
              <a:gd name="connsiteX1847" fmla="*/ 2774537 w 2993516"/>
              <a:gd name="connsiteY1847" fmla="*/ 61246 h 82772"/>
              <a:gd name="connsiteX1848" fmla="*/ 2774632 w 2993516"/>
              <a:gd name="connsiteY1848" fmla="*/ 61246 h 82772"/>
              <a:gd name="connsiteX1849" fmla="*/ 2774600 w 2993516"/>
              <a:gd name="connsiteY1849" fmla="*/ 61233 h 82772"/>
              <a:gd name="connsiteX1850" fmla="*/ 2779871 w 2993516"/>
              <a:gd name="connsiteY1850" fmla="*/ 60103 h 82772"/>
              <a:gd name="connsiteX1851" fmla="*/ 2777490 w 2993516"/>
              <a:gd name="connsiteY1851" fmla="*/ 59341 h 82772"/>
              <a:gd name="connsiteX1852" fmla="*/ 2181510 w 2993516"/>
              <a:gd name="connsiteY1852" fmla="*/ 59341 h 82772"/>
              <a:gd name="connsiteX1853" fmla="*/ 2178176 w 2993516"/>
              <a:gd name="connsiteY1853" fmla="*/ 59531 h 82772"/>
              <a:gd name="connsiteX1854" fmla="*/ 2178272 w 2993516"/>
              <a:gd name="connsiteY1854" fmla="*/ 59531 h 82772"/>
              <a:gd name="connsiteX1855" fmla="*/ 2173414 w 2993516"/>
              <a:gd name="connsiteY1855" fmla="*/ 60865 h 82772"/>
              <a:gd name="connsiteX1856" fmla="*/ 2172652 w 2993516"/>
              <a:gd name="connsiteY1856" fmla="*/ 60103 h 82772"/>
              <a:gd name="connsiteX1857" fmla="*/ 2164841 w 2993516"/>
              <a:gd name="connsiteY1857" fmla="*/ 61246 h 82772"/>
              <a:gd name="connsiteX1858" fmla="*/ 2164270 w 2993516"/>
              <a:gd name="connsiteY1858" fmla="*/ 62293 h 82772"/>
              <a:gd name="connsiteX1859" fmla="*/ 2165699 w 2993516"/>
              <a:gd name="connsiteY1859" fmla="*/ 62484 h 82772"/>
              <a:gd name="connsiteX1860" fmla="*/ 2179796 w 2993516"/>
              <a:gd name="connsiteY1860" fmla="*/ 60960 h 82772"/>
              <a:gd name="connsiteX1861" fmla="*/ 2182367 w 2993516"/>
              <a:gd name="connsiteY1861" fmla="*/ 59912 h 82772"/>
              <a:gd name="connsiteX1862" fmla="*/ 2181510 w 2993516"/>
              <a:gd name="connsiteY1862" fmla="*/ 59341 h 82772"/>
              <a:gd name="connsiteX1863" fmla="*/ 1193197 w 2993516"/>
              <a:gd name="connsiteY1863" fmla="*/ 59340 h 82772"/>
              <a:gd name="connsiteX1864" fmla="*/ 1198054 w 2993516"/>
              <a:gd name="connsiteY1864" fmla="*/ 62388 h 82772"/>
              <a:gd name="connsiteX1865" fmla="*/ 1197673 w 2993516"/>
              <a:gd name="connsiteY1865" fmla="*/ 62864 h 82772"/>
              <a:gd name="connsiteX1866" fmla="*/ 1191673 w 2993516"/>
              <a:gd name="connsiteY1866" fmla="*/ 61435 h 82772"/>
              <a:gd name="connsiteX1867" fmla="*/ 1191387 w 2993516"/>
              <a:gd name="connsiteY1867" fmla="*/ 59816 h 82772"/>
              <a:gd name="connsiteX1868" fmla="*/ 1193197 w 2993516"/>
              <a:gd name="connsiteY1868" fmla="*/ 59340 h 82772"/>
              <a:gd name="connsiteX1869" fmla="*/ 1001267 w 2993516"/>
              <a:gd name="connsiteY1869" fmla="*/ 59340 h 82772"/>
              <a:gd name="connsiteX1870" fmla="*/ 1002886 w 2993516"/>
              <a:gd name="connsiteY1870" fmla="*/ 61054 h 82772"/>
              <a:gd name="connsiteX1871" fmla="*/ 1000124 w 2993516"/>
              <a:gd name="connsiteY1871" fmla="*/ 62579 h 82772"/>
              <a:gd name="connsiteX1872" fmla="*/ 997933 w 2993516"/>
              <a:gd name="connsiteY1872" fmla="*/ 61245 h 82772"/>
              <a:gd name="connsiteX1873" fmla="*/ 1001267 w 2993516"/>
              <a:gd name="connsiteY1873" fmla="*/ 59340 h 82772"/>
              <a:gd name="connsiteX1874" fmla="*/ 1198911 w 2993516"/>
              <a:gd name="connsiteY1874" fmla="*/ 59150 h 82772"/>
              <a:gd name="connsiteX1875" fmla="*/ 1203198 w 2993516"/>
              <a:gd name="connsiteY1875" fmla="*/ 59912 h 82772"/>
              <a:gd name="connsiteX1876" fmla="*/ 1201864 w 2993516"/>
              <a:gd name="connsiteY1876" fmla="*/ 60769 h 82772"/>
              <a:gd name="connsiteX1877" fmla="*/ 1197673 w 2993516"/>
              <a:gd name="connsiteY1877" fmla="*/ 59531 h 82772"/>
              <a:gd name="connsiteX1878" fmla="*/ 1198911 w 2993516"/>
              <a:gd name="connsiteY1878" fmla="*/ 59150 h 82772"/>
              <a:gd name="connsiteX1879" fmla="*/ 1809273 w 2993516"/>
              <a:gd name="connsiteY1879" fmla="*/ 58960 h 82772"/>
              <a:gd name="connsiteX1880" fmla="*/ 1806511 w 2993516"/>
              <a:gd name="connsiteY1880" fmla="*/ 59912 h 82772"/>
              <a:gd name="connsiteX1881" fmla="*/ 1807463 w 2993516"/>
              <a:gd name="connsiteY1881" fmla="*/ 60388 h 82772"/>
              <a:gd name="connsiteX1882" fmla="*/ 1810797 w 2993516"/>
              <a:gd name="connsiteY1882" fmla="*/ 59531 h 82772"/>
              <a:gd name="connsiteX1883" fmla="*/ 670561 w 2993516"/>
              <a:gd name="connsiteY1883" fmla="*/ 58960 h 82772"/>
              <a:gd name="connsiteX1884" fmla="*/ 675037 w 2993516"/>
              <a:gd name="connsiteY1884" fmla="*/ 59150 h 82772"/>
              <a:gd name="connsiteX1885" fmla="*/ 676751 w 2993516"/>
              <a:gd name="connsiteY1885" fmla="*/ 60865 h 82772"/>
              <a:gd name="connsiteX1886" fmla="*/ 664682 w 2993516"/>
              <a:gd name="connsiteY1886" fmla="*/ 63810 h 82772"/>
              <a:gd name="connsiteX1887" fmla="*/ 660844 w 2993516"/>
              <a:gd name="connsiteY1887" fmla="*/ 63436 h 82772"/>
              <a:gd name="connsiteX1888" fmla="*/ 658082 w 2993516"/>
              <a:gd name="connsiteY1888" fmla="*/ 62674 h 82772"/>
              <a:gd name="connsiteX1889" fmla="*/ 660844 w 2993516"/>
              <a:gd name="connsiteY1889" fmla="*/ 62484 h 82772"/>
              <a:gd name="connsiteX1890" fmla="*/ 663702 w 2993516"/>
              <a:gd name="connsiteY1890" fmla="*/ 62293 h 82772"/>
              <a:gd name="connsiteX1891" fmla="*/ 666464 w 2993516"/>
              <a:gd name="connsiteY1891" fmla="*/ 60293 h 82772"/>
              <a:gd name="connsiteX1892" fmla="*/ 662654 w 2993516"/>
              <a:gd name="connsiteY1892" fmla="*/ 60484 h 82772"/>
              <a:gd name="connsiteX1893" fmla="*/ 658844 w 2993516"/>
              <a:gd name="connsiteY1893" fmla="*/ 60484 h 82772"/>
              <a:gd name="connsiteX1894" fmla="*/ 661035 w 2993516"/>
              <a:gd name="connsiteY1894" fmla="*/ 59245 h 82772"/>
              <a:gd name="connsiteX1895" fmla="*/ 670561 w 2993516"/>
              <a:gd name="connsiteY1895" fmla="*/ 58960 h 82772"/>
              <a:gd name="connsiteX1896" fmla="*/ 854868 w 2993516"/>
              <a:gd name="connsiteY1896" fmla="*/ 58864 h 82772"/>
              <a:gd name="connsiteX1897" fmla="*/ 855916 w 2993516"/>
              <a:gd name="connsiteY1897" fmla="*/ 59340 h 82772"/>
              <a:gd name="connsiteX1898" fmla="*/ 853916 w 2993516"/>
              <a:gd name="connsiteY1898" fmla="*/ 60483 h 82772"/>
              <a:gd name="connsiteX1899" fmla="*/ 852487 w 2993516"/>
              <a:gd name="connsiteY1899" fmla="*/ 59435 h 82772"/>
              <a:gd name="connsiteX1900" fmla="*/ 854868 w 2993516"/>
              <a:gd name="connsiteY1900" fmla="*/ 58864 h 82772"/>
              <a:gd name="connsiteX1901" fmla="*/ 74390 w 2993516"/>
              <a:gd name="connsiteY1901" fmla="*/ 58864 h 82772"/>
              <a:gd name="connsiteX1902" fmla="*/ 77533 w 2993516"/>
              <a:gd name="connsiteY1902" fmla="*/ 59817 h 82772"/>
              <a:gd name="connsiteX1903" fmla="*/ 77438 w 2993516"/>
              <a:gd name="connsiteY1903" fmla="*/ 59817 h 82772"/>
              <a:gd name="connsiteX1904" fmla="*/ 75914 w 2993516"/>
              <a:gd name="connsiteY1904" fmla="*/ 60388 h 82772"/>
              <a:gd name="connsiteX1905" fmla="*/ 73247 w 2993516"/>
              <a:gd name="connsiteY1905" fmla="*/ 59531 h 82772"/>
              <a:gd name="connsiteX1906" fmla="*/ 74390 w 2993516"/>
              <a:gd name="connsiteY1906" fmla="*/ 58864 h 82772"/>
              <a:gd name="connsiteX1907" fmla="*/ 1882520 w 2993516"/>
              <a:gd name="connsiteY1907" fmla="*/ 58579 h 82772"/>
              <a:gd name="connsiteX1908" fmla="*/ 1878615 w 2993516"/>
              <a:gd name="connsiteY1908" fmla="*/ 59150 h 82772"/>
              <a:gd name="connsiteX1909" fmla="*/ 1874615 w 2993516"/>
              <a:gd name="connsiteY1909" fmla="*/ 59722 h 82772"/>
              <a:gd name="connsiteX1910" fmla="*/ 1878901 w 2993516"/>
              <a:gd name="connsiteY1910" fmla="*/ 61817 h 82772"/>
              <a:gd name="connsiteX1911" fmla="*/ 1882235 w 2993516"/>
              <a:gd name="connsiteY1911" fmla="*/ 61817 h 82772"/>
              <a:gd name="connsiteX1912" fmla="*/ 1882235 w 2993516"/>
              <a:gd name="connsiteY1912" fmla="*/ 61627 h 82772"/>
              <a:gd name="connsiteX1913" fmla="*/ 1886902 w 2993516"/>
              <a:gd name="connsiteY1913" fmla="*/ 61627 h 82772"/>
              <a:gd name="connsiteX1914" fmla="*/ 1883282 w 2993516"/>
              <a:gd name="connsiteY1914" fmla="*/ 60579 h 82772"/>
              <a:gd name="connsiteX1915" fmla="*/ 1883282 w 2993516"/>
              <a:gd name="connsiteY1915" fmla="*/ 59531 h 82772"/>
              <a:gd name="connsiteX1916" fmla="*/ 1882520 w 2993516"/>
              <a:gd name="connsiteY1916" fmla="*/ 58579 h 82772"/>
              <a:gd name="connsiteX1917" fmla="*/ 2721768 w 2993516"/>
              <a:gd name="connsiteY1917" fmla="*/ 58388 h 82772"/>
              <a:gd name="connsiteX1918" fmla="*/ 2718149 w 2993516"/>
              <a:gd name="connsiteY1918" fmla="*/ 61150 h 82772"/>
              <a:gd name="connsiteX1919" fmla="*/ 2720625 w 2993516"/>
              <a:gd name="connsiteY1919" fmla="*/ 62484 h 82772"/>
              <a:gd name="connsiteX1920" fmla="*/ 2726721 w 2993516"/>
              <a:gd name="connsiteY1920" fmla="*/ 60484 h 82772"/>
              <a:gd name="connsiteX1921" fmla="*/ 2270569 w 2993516"/>
              <a:gd name="connsiteY1921" fmla="*/ 58293 h 82772"/>
              <a:gd name="connsiteX1922" fmla="*/ 2268569 w 2993516"/>
              <a:gd name="connsiteY1922" fmla="*/ 58769 h 82772"/>
              <a:gd name="connsiteX1923" fmla="*/ 2274570 w 2993516"/>
              <a:gd name="connsiteY1923" fmla="*/ 61531 h 82772"/>
              <a:gd name="connsiteX1924" fmla="*/ 2274570 w 2993516"/>
              <a:gd name="connsiteY1924" fmla="*/ 61436 h 82772"/>
              <a:gd name="connsiteX1925" fmla="*/ 2276760 w 2993516"/>
              <a:gd name="connsiteY1925" fmla="*/ 60769 h 82772"/>
              <a:gd name="connsiteX1926" fmla="*/ 2275903 w 2993516"/>
              <a:gd name="connsiteY1926" fmla="*/ 60198 h 82772"/>
              <a:gd name="connsiteX1927" fmla="*/ 2270569 w 2993516"/>
              <a:gd name="connsiteY1927" fmla="*/ 58293 h 82772"/>
              <a:gd name="connsiteX1928" fmla="*/ 1546859 w 2993516"/>
              <a:gd name="connsiteY1928" fmla="*/ 58292 h 82772"/>
              <a:gd name="connsiteX1929" fmla="*/ 1550383 w 2993516"/>
              <a:gd name="connsiteY1929" fmla="*/ 58292 h 82772"/>
              <a:gd name="connsiteX1930" fmla="*/ 1554193 w 2993516"/>
              <a:gd name="connsiteY1930" fmla="*/ 58959 h 82772"/>
              <a:gd name="connsiteX1931" fmla="*/ 1555717 w 2993516"/>
              <a:gd name="connsiteY1931" fmla="*/ 59721 h 82772"/>
              <a:gd name="connsiteX1932" fmla="*/ 1555813 w 2993516"/>
              <a:gd name="connsiteY1932" fmla="*/ 59721 h 82772"/>
              <a:gd name="connsiteX1933" fmla="*/ 1553812 w 2993516"/>
              <a:gd name="connsiteY1933" fmla="*/ 60197 h 82772"/>
              <a:gd name="connsiteX1934" fmla="*/ 1548955 w 2993516"/>
              <a:gd name="connsiteY1934" fmla="*/ 59435 h 82772"/>
              <a:gd name="connsiteX1935" fmla="*/ 1546859 w 2993516"/>
              <a:gd name="connsiteY1935" fmla="*/ 58292 h 82772"/>
              <a:gd name="connsiteX1936" fmla="*/ 267557 w 2993516"/>
              <a:gd name="connsiteY1936" fmla="*/ 58292 h 82772"/>
              <a:gd name="connsiteX1937" fmla="*/ 271653 w 2993516"/>
              <a:gd name="connsiteY1937" fmla="*/ 59340 h 82772"/>
              <a:gd name="connsiteX1938" fmla="*/ 271558 w 2993516"/>
              <a:gd name="connsiteY1938" fmla="*/ 59340 h 82772"/>
              <a:gd name="connsiteX1939" fmla="*/ 266891 w 2993516"/>
              <a:gd name="connsiteY1939" fmla="*/ 59530 h 82772"/>
              <a:gd name="connsiteX1940" fmla="*/ 264414 w 2993516"/>
              <a:gd name="connsiteY1940" fmla="*/ 58578 h 82772"/>
              <a:gd name="connsiteX1941" fmla="*/ 267557 w 2993516"/>
              <a:gd name="connsiteY1941" fmla="*/ 58292 h 82772"/>
              <a:gd name="connsiteX1942" fmla="*/ 1428369 w 2993516"/>
              <a:gd name="connsiteY1942" fmla="*/ 58197 h 82772"/>
              <a:gd name="connsiteX1943" fmla="*/ 1431893 w 2993516"/>
              <a:gd name="connsiteY1943" fmla="*/ 60007 h 82772"/>
              <a:gd name="connsiteX1944" fmla="*/ 1428845 w 2993516"/>
              <a:gd name="connsiteY1944" fmla="*/ 60673 h 82772"/>
              <a:gd name="connsiteX1945" fmla="*/ 1427511 w 2993516"/>
              <a:gd name="connsiteY1945" fmla="*/ 59054 h 82772"/>
              <a:gd name="connsiteX1946" fmla="*/ 1428369 w 2993516"/>
              <a:gd name="connsiteY1946" fmla="*/ 58197 h 82772"/>
              <a:gd name="connsiteX1947" fmla="*/ 2286285 w 2993516"/>
              <a:gd name="connsiteY1947" fmla="*/ 58102 h 82772"/>
              <a:gd name="connsiteX1948" fmla="*/ 2284285 w 2993516"/>
              <a:gd name="connsiteY1948" fmla="*/ 58579 h 82772"/>
              <a:gd name="connsiteX1949" fmla="*/ 2284571 w 2993516"/>
              <a:gd name="connsiteY1949" fmla="*/ 58960 h 82772"/>
              <a:gd name="connsiteX1950" fmla="*/ 2284571 w 2993516"/>
              <a:gd name="connsiteY1950" fmla="*/ 59055 h 82772"/>
              <a:gd name="connsiteX1951" fmla="*/ 2286666 w 2993516"/>
              <a:gd name="connsiteY1951" fmla="*/ 58674 h 82772"/>
              <a:gd name="connsiteX1952" fmla="*/ 1466960 w 2993516"/>
              <a:gd name="connsiteY1952" fmla="*/ 58087 h 82772"/>
              <a:gd name="connsiteX1953" fmla="*/ 1467040 w 2993516"/>
              <a:gd name="connsiteY1953" fmla="*/ 58102 h 82772"/>
              <a:gd name="connsiteX1954" fmla="*/ 1466945 w 2993516"/>
              <a:gd name="connsiteY1954" fmla="*/ 58102 h 82772"/>
              <a:gd name="connsiteX1955" fmla="*/ 2138171 w 2993516"/>
              <a:gd name="connsiteY1955" fmla="*/ 58007 h 82772"/>
              <a:gd name="connsiteX1956" fmla="*/ 2132457 w 2993516"/>
              <a:gd name="connsiteY1956" fmla="*/ 59055 h 82772"/>
              <a:gd name="connsiteX1957" fmla="*/ 2130742 w 2993516"/>
              <a:gd name="connsiteY1957" fmla="*/ 59341 h 82772"/>
              <a:gd name="connsiteX1958" fmla="*/ 2130031 w 2993516"/>
              <a:gd name="connsiteY1958" fmla="*/ 59736 h 82772"/>
              <a:gd name="connsiteX1959" fmla="*/ 2129885 w 2993516"/>
              <a:gd name="connsiteY1959" fmla="*/ 59722 h 82772"/>
              <a:gd name="connsiteX1960" fmla="*/ 2129885 w 2993516"/>
              <a:gd name="connsiteY1960" fmla="*/ 59817 h 82772"/>
              <a:gd name="connsiteX1961" fmla="*/ 2130031 w 2993516"/>
              <a:gd name="connsiteY1961" fmla="*/ 59736 h 82772"/>
              <a:gd name="connsiteX1962" fmla="*/ 2131885 w 2993516"/>
              <a:gd name="connsiteY1962" fmla="*/ 59912 h 82772"/>
              <a:gd name="connsiteX1963" fmla="*/ 2137981 w 2993516"/>
              <a:gd name="connsiteY1963" fmla="*/ 58483 h 82772"/>
              <a:gd name="connsiteX1964" fmla="*/ 2138171 w 2993516"/>
              <a:gd name="connsiteY1964" fmla="*/ 58007 h 82772"/>
              <a:gd name="connsiteX1965" fmla="*/ 1213656 w 2993516"/>
              <a:gd name="connsiteY1965" fmla="*/ 57944 h 82772"/>
              <a:gd name="connsiteX1966" fmla="*/ 1212913 w 2993516"/>
              <a:gd name="connsiteY1966" fmla="*/ 59244 h 82772"/>
              <a:gd name="connsiteX1967" fmla="*/ 1211103 w 2993516"/>
              <a:gd name="connsiteY1967" fmla="*/ 58673 h 82772"/>
              <a:gd name="connsiteX1968" fmla="*/ 1213675 w 2993516"/>
              <a:gd name="connsiteY1968" fmla="*/ 57911 h 82772"/>
              <a:gd name="connsiteX1969" fmla="*/ 1213770 w 2993516"/>
              <a:gd name="connsiteY1969" fmla="*/ 57911 h 82772"/>
              <a:gd name="connsiteX1970" fmla="*/ 1213656 w 2993516"/>
              <a:gd name="connsiteY1970" fmla="*/ 57944 h 82772"/>
              <a:gd name="connsiteX1971" fmla="*/ 1016222 w 2993516"/>
              <a:gd name="connsiteY1971" fmla="*/ 57911 h 82772"/>
              <a:gd name="connsiteX1972" fmla="*/ 1021477 w 2993516"/>
              <a:gd name="connsiteY1972" fmla="*/ 61477 h 82772"/>
              <a:gd name="connsiteX1973" fmla="*/ 1016793 w 2993516"/>
              <a:gd name="connsiteY1973" fmla="*/ 63912 h 82772"/>
              <a:gd name="connsiteX1974" fmla="*/ 1013841 w 2993516"/>
              <a:gd name="connsiteY1974" fmla="*/ 63341 h 82772"/>
              <a:gd name="connsiteX1975" fmla="*/ 1009935 w 2993516"/>
              <a:gd name="connsiteY1975" fmla="*/ 62483 h 82772"/>
              <a:gd name="connsiteX1976" fmla="*/ 1006125 w 2993516"/>
              <a:gd name="connsiteY1976" fmla="*/ 63150 h 82772"/>
              <a:gd name="connsiteX1977" fmla="*/ 1003268 w 2993516"/>
              <a:gd name="connsiteY1977" fmla="*/ 62388 h 82772"/>
              <a:gd name="connsiteX1978" fmla="*/ 1005935 w 2993516"/>
              <a:gd name="connsiteY1978" fmla="*/ 62007 h 82772"/>
              <a:gd name="connsiteX1979" fmla="*/ 1011650 w 2993516"/>
              <a:gd name="connsiteY1979" fmla="*/ 60197 h 82772"/>
              <a:gd name="connsiteX1980" fmla="*/ 1016222 w 2993516"/>
              <a:gd name="connsiteY1980" fmla="*/ 57911 h 82772"/>
              <a:gd name="connsiteX1981" fmla="*/ 333755 w 2993516"/>
              <a:gd name="connsiteY1981" fmla="*/ 57721 h 82772"/>
              <a:gd name="connsiteX1982" fmla="*/ 335660 w 2993516"/>
              <a:gd name="connsiteY1982" fmla="*/ 58483 h 82772"/>
              <a:gd name="connsiteX1983" fmla="*/ 333279 w 2993516"/>
              <a:gd name="connsiteY1983" fmla="*/ 59435 h 82772"/>
              <a:gd name="connsiteX1984" fmla="*/ 331469 w 2993516"/>
              <a:gd name="connsiteY1984" fmla="*/ 59054 h 82772"/>
              <a:gd name="connsiteX1985" fmla="*/ 1268098 w 2993516"/>
              <a:gd name="connsiteY1985" fmla="*/ 57647 h 82772"/>
              <a:gd name="connsiteX1986" fmla="*/ 1270158 w 2993516"/>
              <a:gd name="connsiteY1986" fmla="*/ 58864 h 82772"/>
              <a:gd name="connsiteX1987" fmla="*/ 1267682 w 2993516"/>
              <a:gd name="connsiteY1987" fmla="*/ 60864 h 82772"/>
              <a:gd name="connsiteX1988" fmla="*/ 1274730 w 2993516"/>
              <a:gd name="connsiteY1988" fmla="*/ 62008 h 82772"/>
              <a:gd name="connsiteX1989" fmla="*/ 1277683 w 2993516"/>
              <a:gd name="connsiteY1989" fmla="*/ 63627 h 82772"/>
              <a:gd name="connsiteX1990" fmla="*/ 1276445 w 2993516"/>
              <a:gd name="connsiteY1990" fmla="*/ 65436 h 82772"/>
              <a:gd name="connsiteX1991" fmla="*/ 1271968 w 2993516"/>
              <a:gd name="connsiteY1991" fmla="*/ 66198 h 82772"/>
              <a:gd name="connsiteX1992" fmla="*/ 1269301 w 2993516"/>
              <a:gd name="connsiteY1992" fmla="*/ 68199 h 82772"/>
              <a:gd name="connsiteX1993" fmla="*/ 1266348 w 2993516"/>
              <a:gd name="connsiteY1993" fmla="*/ 70294 h 82772"/>
              <a:gd name="connsiteX1994" fmla="*/ 1263396 w 2993516"/>
              <a:gd name="connsiteY1994" fmla="*/ 71723 h 82772"/>
              <a:gd name="connsiteX1995" fmla="*/ 1260062 w 2993516"/>
              <a:gd name="connsiteY1995" fmla="*/ 71628 h 82772"/>
              <a:gd name="connsiteX1996" fmla="*/ 1260824 w 2993516"/>
              <a:gd name="connsiteY1996" fmla="*/ 70294 h 82772"/>
              <a:gd name="connsiteX1997" fmla="*/ 1263396 w 2993516"/>
              <a:gd name="connsiteY1997" fmla="*/ 69056 h 82772"/>
              <a:gd name="connsiteX1998" fmla="*/ 1259490 w 2993516"/>
              <a:gd name="connsiteY1998" fmla="*/ 69246 h 82772"/>
              <a:gd name="connsiteX1999" fmla="*/ 1254918 w 2993516"/>
              <a:gd name="connsiteY1999" fmla="*/ 71818 h 82772"/>
              <a:gd name="connsiteX2000" fmla="*/ 1250156 w 2993516"/>
              <a:gd name="connsiteY2000" fmla="*/ 72009 h 82772"/>
              <a:gd name="connsiteX2001" fmla="*/ 1249584 w 2993516"/>
              <a:gd name="connsiteY2001" fmla="*/ 70675 h 82772"/>
              <a:gd name="connsiteX2002" fmla="*/ 1248251 w 2993516"/>
              <a:gd name="connsiteY2002" fmla="*/ 68865 h 82772"/>
              <a:gd name="connsiteX2003" fmla="*/ 1247203 w 2993516"/>
              <a:gd name="connsiteY2003" fmla="*/ 68103 h 82772"/>
              <a:gd name="connsiteX2004" fmla="*/ 1246822 w 2993516"/>
              <a:gd name="connsiteY2004" fmla="*/ 66103 h 82772"/>
              <a:gd name="connsiteX2005" fmla="*/ 1239964 w 2993516"/>
              <a:gd name="connsiteY2005" fmla="*/ 66579 h 82772"/>
              <a:gd name="connsiteX2006" fmla="*/ 1237297 w 2993516"/>
              <a:gd name="connsiteY2006" fmla="*/ 67342 h 82772"/>
              <a:gd name="connsiteX2007" fmla="*/ 1237959 w 2993516"/>
              <a:gd name="connsiteY2007" fmla="*/ 65828 h 82772"/>
              <a:gd name="connsiteX2008" fmla="*/ 1235106 w 2993516"/>
              <a:gd name="connsiteY2008" fmla="*/ 66103 h 82772"/>
              <a:gd name="connsiteX2009" fmla="*/ 1233487 w 2993516"/>
              <a:gd name="connsiteY2009" fmla="*/ 65913 h 82772"/>
              <a:gd name="connsiteX2010" fmla="*/ 1236154 w 2993516"/>
              <a:gd name="connsiteY2010" fmla="*/ 61912 h 82772"/>
              <a:gd name="connsiteX2011" fmla="*/ 1241583 w 2993516"/>
              <a:gd name="connsiteY2011" fmla="*/ 61912 h 82772"/>
              <a:gd name="connsiteX2012" fmla="*/ 1241583 w 2993516"/>
              <a:gd name="connsiteY2012" fmla="*/ 63817 h 82772"/>
              <a:gd name="connsiteX2013" fmla="*/ 1237869 w 2993516"/>
              <a:gd name="connsiteY2013" fmla="*/ 65818 h 82772"/>
              <a:gd name="connsiteX2014" fmla="*/ 1237964 w 2993516"/>
              <a:gd name="connsiteY2014" fmla="*/ 65818 h 82772"/>
              <a:gd name="connsiteX2015" fmla="*/ 1237964 w 2993516"/>
              <a:gd name="connsiteY2015" fmla="*/ 65817 h 82772"/>
              <a:gd name="connsiteX2016" fmla="*/ 1240536 w 2993516"/>
              <a:gd name="connsiteY2016" fmla="*/ 65055 h 82772"/>
              <a:gd name="connsiteX2017" fmla="*/ 1250537 w 2993516"/>
              <a:gd name="connsiteY2017" fmla="*/ 60483 h 82772"/>
              <a:gd name="connsiteX2018" fmla="*/ 1253775 w 2993516"/>
              <a:gd name="connsiteY2018" fmla="*/ 59531 h 82772"/>
              <a:gd name="connsiteX2019" fmla="*/ 369379 w 2993516"/>
              <a:gd name="connsiteY2019" fmla="*/ 57637 h 82772"/>
              <a:gd name="connsiteX2020" fmla="*/ 369379 w 2993516"/>
              <a:gd name="connsiteY2020" fmla="*/ 58769 h 82772"/>
              <a:gd name="connsiteX2021" fmla="*/ 366903 w 2993516"/>
              <a:gd name="connsiteY2021" fmla="*/ 60388 h 82772"/>
              <a:gd name="connsiteX2022" fmla="*/ 364426 w 2993516"/>
              <a:gd name="connsiteY2022" fmla="*/ 58578 h 82772"/>
              <a:gd name="connsiteX2023" fmla="*/ 367760 w 2993516"/>
              <a:gd name="connsiteY2023" fmla="*/ 57816 h 82772"/>
              <a:gd name="connsiteX2024" fmla="*/ 369379 w 2993516"/>
              <a:gd name="connsiteY2024" fmla="*/ 57626 h 82772"/>
              <a:gd name="connsiteX2025" fmla="*/ 369474 w 2993516"/>
              <a:gd name="connsiteY2025" fmla="*/ 57626 h 82772"/>
              <a:gd name="connsiteX2026" fmla="*/ 369379 w 2993516"/>
              <a:gd name="connsiteY2026" fmla="*/ 57637 h 82772"/>
              <a:gd name="connsiteX2027" fmla="*/ 1268026 w 2993516"/>
              <a:gd name="connsiteY2027" fmla="*/ 57548 h 82772"/>
              <a:gd name="connsiteX2028" fmla="*/ 1268254 w 2993516"/>
              <a:gd name="connsiteY2028" fmla="*/ 57626 h 82772"/>
              <a:gd name="connsiteX2029" fmla="*/ 1268253 w 2993516"/>
              <a:gd name="connsiteY2029" fmla="*/ 57626 h 82772"/>
              <a:gd name="connsiteX2030" fmla="*/ 1268098 w 2993516"/>
              <a:gd name="connsiteY2030" fmla="*/ 57647 h 82772"/>
              <a:gd name="connsiteX2031" fmla="*/ 1268063 w 2993516"/>
              <a:gd name="connsiteY2031" fmla="*/ 57626 h 82772"/>
              <a:gd name="connsiteX2032" fmla="*/ 1268158 w 2993516"/>
              <a:gd name="connsiteY2032" fmla="*/ 57626 h 82772"/>
              <a:gd name="connsiteX2033" fmla="*/ 2448972 w 2993516"/>
              <a:gd name="connsiteY2033" fmla="*/ 57436 h 82772"/>
              <a:gd name="connsiteX2034" fmla="*/ 2442114 w 2993516"/>
              <a:gd name="connsiteY2034" fmla="*/ 58007 h 82772"/>
              <a:gd name="connsiteX2035" fmla="*/ 2448306 w 2993516"/>
              <a:gd name="connsiteY2035" fmla="*/ 58674 h 82772"/>
              <a:gd name="connsiteX2036" fmla="*/ 2454878 w 2993516"/>
              <a:gd name="connsiteY2036" fmla="*/ 58007 h 82772"/>
              <a:gd name="connsiteX2037" fmla="*/ 2454783 w 2993516"/>
              <a:gd name="connsiteY2037" fmla="*/ 58007 h 82772"/>
              <a:gd name="connsiteX2038" fmla="*/ 2448972 w 2993516"/>
              <a:gd name="connsiteY2038" fmla="*/ 57436 h 82772"/>
              <a:gd name="connsiteX2039" fmla="*/ 2114454 w 2993516"/>
              <a:gd name="connsiteY2039" fmla="*/ 57436 h 82772"/>
              <a:gd name="connsiteX2040" fmla="*/ 2113025 w 2993516"/>
              <a:gd name="connsiteY2040" fmla="*/ 57817 h 82772"/>
              <a:gd name="connsiteX2041" fmla="*/ 2115597 w 2993516"/>
              <a:gd name="connsiteY2041" fmla="*/ 58769 h 82772"/>
              <a:gd name="connsiteX2042" fmla="*/ 2115597 w 2993516"/>
              <a:gd name="connsiteY2042" fmla="*/ 58864 h 82772"/>
              <a:gd name="connsiteX2043" fmla="*/ 2118074 w 2993516"/>
              <a:gd name="connsiteY2043" fmla="*/ 58198 h 82772"/>
              <a:gd name="connsiteX2044" fmla="*/ 2114454 w 2993516"/>
              <a:gd name="connsiteY2044" fmla="*/ 57436 h 82772"/>
              <a:gd name="connsiteX2045" fmla="*/ 153066 w 2993516"/>
              <a:gd name="connsiteY2045" fmla="*/ 57340 h 82772"/>
              <a:gd name="connsiteX2046" fmla="*/ 158019 w 2993516"/>
              <a:gd name="connsiteY2046" fmla="*/ 58578 h 82772"/>
              <a:gd name="connsiteX2047" fmla="*/ 153256 w 2993516"/>
              <a:gd name="connsiteY2047" fmla="*/ 59817 h 82772"/>
              <a:gd name="connsiteX2048" fmla="*/ 150780 w 2993516"/>
              <a:gd name="connsiteY2048" fmla="*/ 58292 h 82772"/>
              <a:gd name="connsiteX2049" fmla="*/ 153066 w 2993516"/>
              <a:gd name="connsiteY2049" fmla="*/ 57340 h 82772"/>
              <a:gd name="connsiteX2050" fmla="*/ 352520 w 2993516"/>
              <a:gd name="connsiteY2050" fmla="*/ 57245 h 82772"/>
              <a:gd name="connsiteX2051" fmla="*/ 357371 w 2993516"/>
              <a:gd name="connsiteY2051" fmla="*/ 59670 h 82772"/>
              <a:gd name="connsiteX2052" fmla="*/ 354806 w 2993516"/>
              <a:gd name="connsiteY2052" fmla="*/ 60769 h 82772"/>
              <a:gd name="connsiteX2053" fmla="*/ 351758 w 2993516"/>
              <a:gd name="connsiteY2053" fmla="*/ 58293 h 82772"/>
              <a:gd name="connsiteX2054" fmla="*/ 352520 w 2993516"/>
              <a:gd name="connsiteY2054" fmla="*/ 57245 h 82772"/>
              <a:gd name="connsiteX2055" fmla="*/ 941831 w 2993516"/>
              <a:gd name="connsiteY2055" fmla="*/ 56959 h 82772"/>
              <a:gd name="connsiteX2056" fmla="*/ 944689 w 2993516"/>
              <a:gd name="connsiteY2056" fmla="*/ 58007 h 82772"/>
              <a:gd name="connsiteX2057" fmla="*/ 942307 w 2993516"/>
              <a:gd name="connsiteY2057" fmla="*/ 58959 h 82772"/>
              <a:gd name="connsiteX2058" fmla="*/ 938688 w 2993516"/>
              <a:gd name="connsiteY2058" fmla="*/ 58197 h 82772"/>
              <a:gd name="connsiteX2059" fmla="*/ 2081021 w 2993516"/>
              <a:gd name="connsiteY2059" fmla="*/ 56864 h 82772"/>
              <a:gd name="connsiteX2060" fmla="*/ 2078545 w 2993516"/>
              <a:gd name="connsiteY2060" fmla="*/ 57436 h 82772"/>
              <a:gd name="connsiteX2061" fmla="*/ 2078450 w 2993516"/>
              <a:gd name="connsiteY2061" fmla="*/ 57436 h 82772"/>
              <a:gd name="connsiteX2062" fmla="*/ 2080641 w 2993516"/>
              <a:gd name="connsiteY2062" fmla="*/ 58198 h 82772"/>
              <a:gd name="connsiteX2063" fmla="*/ 2083212 w 2993516"/>
              <a:gd name="connsiteY2063" fmla="*/ 57531 h 82772"/>
              <a:gd name="connsiteX2064" fmla="*/ 2081021 w 2993516"/>
              <a:gd name="connsiteY2064" fmla="*/ 56864 h 82772"/>
              <a:gd name="connsiteX2065" fmla="*/ 2662904 w 2993516"/>
              <a:gd name="connsiteY2065" fmla="*/ 56769 h 82772"/>
              <a:gd name="connsiteX2066" fmla="*/ 2654522 w 2993516"/>
              <a:gd name="connsiteY2066" fmla="*/ 58674 h 82772"/>
              <a:gd name="connsiteX2067" fmla="*/ 2656998 w 2993516"/>
              <a:gd name="connsiteY2067" fmla="*/ 60007 h 82772"/>
              <a:gd name="connsiteX2068" fmla="*/ 2656998 w 2993516"/>
              <a:gd name="connsiteY2068" fmla="*/ 60103 h 82772"/>
              <a:gd name="connsiteX2069" fmla="*/ 2664618 w 2993516"/>
              <a:gd name="connsiteY2069" fmla="*/ 57340 h 82772"/>
              <a:gd name="connsiteX2070" fmla="*/ 2662904 w 2993516"/>
              <a:gd name="connsiteY2070" fmla="*/ 56769 h 82772"/>
              <a:gd name="connsiteX2071" fmla="*/ 2568797 w 2993516"/>
              <a:gd name="connsiteY2071" fmla="*/ 56674 h 82772"/>
              <a:gd name="connsiteX2072" fmla="*/ 2565273 w 2993516"/>
              <a:gd name="connsiteY2072" fmla="*/ 56959 h 82772"/>
              <a:gd name="connsiteX2073" fmla="*/ 2561653 w 2993516"/>
              <a:gd name="connsiteY2073" fmla="*/ 57721 h 82772"/>
              <a:gd name="connsiteX2074" fmla="*/ 2564510 w 2993516"/>
              <a:gd name="connsiteY2074" fmla="*/ 59341 h 82772"/>
              <a:gd name="connsiteX2075" fmla="*/ 2566130 w 2993516"/>
              <a:gd name="connsiteY2075" fmla="*/ 59626 h 82772"/>
              <a:gd name="connsiteX2076" fmla="*/ 2566320 w 2993516"/>
              <a:gd name="connsiteY2076" fmla="*/ 61627 h 82772"/>
              <a:gd name="connsiteX2077" fmla="*/ 2565273 w 2993516"/>
              <a:gd name="connsiteY2077" fmla="*/ 62389 h 82772"/>
              <a:gd name="connsiteX2078" fmla="*/ 2571178 w 2993516"/>
              <a:gd name="connsiteY2078" fmla="*/ 62389 h 82772"/>
              <a:gd name="connsiteX2079" fmla="*/ 2572511 w 2993516"/>
              <a:gd name="connsiteY2079" fmla="*/ 60960 h 82772"/>
              <a:gd name="connsiteX2080" fmla="*/ 2575369 w 2993516"/>
              <a:gd name="connsiteY2080" fmla="*/ 59150 h 82772"/>
              <a:gd name="connsiteX2081" fmla="*/ 2580989 w 2993516"/>
              <a:gd name="connsiteY2081" fmla="*/ 58293 h 82772"/>
              <a:gd name="connsiteX2082" fmla="*/ 2582227 w 2993516"/>
              <a:gd name="connsiteY2082" fmla="*/ 57340 h 82772"/>
              <a:gd name="connsiteX2083" fmla="*/ 2580322 w 2993516"/>
              <a:gd name="connsiteY2083" fmla="*/ 56864 h 82772"/>
              <a:gd name="connsiteX2084" fmla="*/ 2580227 w 2993516"/>
              <a:gd name="connsiteY2084" fmla="*/ 56959 h 82772"/>
              <a:gd name="connsiteX2085" fmla="*/ 2568797 w 2993516"/>
              <a:gd name="connsiteY2085" fmla="*/ 56959 h 82772"/>
              <a:gd name="connsiteX2086" fmla="*/ 1834419 w 2993516"/>
              <a:gd name="connsiteY2086" fmla="*/ 56674 h 82772"/>
              <a:gd name="connsiteX2087" fmla="*/ 1834419 w 2993516"/>
              <a:gd name="connsiteY2087" fmla="*/ 58388 h 82772"/>
              <a:gd name="connsiteX2088" fmla="*/ 1832228 w 2993516"/>
              <a:gd name="connsiteY2088" fmla="*/ 59912 h 82772"/>
              <a:gd name="connsiteX2089" fmla="*/ 1832228 w 2993516"/>
              <a:gd name="connsiteY2089" fmla="*/ 60865 h 82772"/>
              <a:gd name="connsiteX2090" fmla="*/ 1833657 w 2993516"/>
              <a:gd name="connsiteY2090" fmla="*/ 61150 h 82772"/>
              <a:gd name="connsiteX2091" fmla="*/ 1833753 w 2993516"/>
              <a:gd name="connsiteY2091" fmla="*/ 61436 h 82772"/>
              <a:gd name="connsiteX2092" fmla="*/ 1846992 w 2993516"/>
              <a:gd name="connsiteY2092" fmla="*/ 60960 h 82772"/>
              <a:gd name="connsiteX2093" fmla="*/ 1855850 w 2993516"/>
              <a:gd name="connsiteY2093" fmla="*/ 60388 h 82772"/>
              <a:gd name="connsiteX2094" fmla="*/ 1858708 w 2993516"/>
              <a:gd name="connsiteY2094" fmla="*/ 59245 h 82772"/>
              <a:gd name="connsiteX2095" fmla="*/ 1857470 w 2993516"/>
              <a:gd name="connsiteY2095" fmla="*/ 57245 h 82772"/>
              <a:gd name="connsiteX2096" fmla="*/ 1849754 w 2993516"/>
              <a:gd name="connsiteY2096" fmla="*/ 57245 h 82772"/>
              <a:gd name="connsiteX2097" fmla="*/ 1838610 w 2993516"/>
              <a:gd name="connsiteY2097" fmla="*/ 57436 h 82772"/>
              <a:gd name="connsiteX2098" fmla="*/ 1834419 w 2993516"/>
              <a:gd name="connsiteY2098" fmla="*/ 56674 h 82772"/>
              <a:gd name="connsiteX2099" fmla="*/ 228219 w 2993516"/>
              <a:gd name="connsiteY2099" fmla="*/ 56388 h 82772"/>
              <a:gd name="connsiteX2100" fmla="*/ 230791 w 2993516"/>
              <a:gd name="connsiteY2100" fmla="*/ 57626 h 82772"/>
              <a:gd name="connsiteX2101" fmla="*/ 230695 w 2993516"/>
              <a:gd name="connsiteY2101" fmla="*/ 57721 h 82772"/>
              <a:gd name="connsiteX2102" fmla="*/ 227362 w 2993516"/>
              <a:gd name="connsiteY2102" fmla="*/ 58769 h 82772"/>
              <a:gd name="connsiteX2103" fmla="*/ 222600 w 2993516"/>
              <a:gd name="connsiteY2103" fmla="*/ 57245 h 82772"/>
              <a:gd name="connsiteX2104" fmla="*/ 228219 w 2993516"/>
              <a:gd name="connsiteY2104" fmla="*/ 56388 h 82772"/>
              <a:gd name="connsiteX2105" fmla="*/ 1648491 w 2993516"/>
              <a:gd name="connsiteY2105" fmla="*/ 56293 h 82772"/>
              <a:gd name="connsiteX2106" fmla="*/ 1633061 w 2993516"/>
              <a:gd name="connsiteY2106" fmla="*/ 56959 h 82772"/>
              <a:gd name="connsiteX2107" fmla="*/ 1628108 w 2993516"/>
              <a:gd name="connsiteY2107" fmla="*/ 57150 h 82772"/>
              <a:gd name="connsiteX2108" fmla="*/ 1628394 w 2993516"/>
              <a:gd name="connsiteY2108" fmla="*/ 57626 h 82772"/>
              <a:gd name="connsiteX2109" fmla="*/ 1628394 w 2993516"/>
              <a:gd name="connsiteY2109" fmla="*/ 57721 h 82772"/>
              <a:gd name="connsiteX2110" fmla="*/ 1633061 w 2993516"/>
              <a:gd name="connsiteY2110" fmla="*/ 56959 h 82772"/>
              <a:gd name="connsiteX2111" fmla="*/ 1648491 w 2993516"/>
              <a:gd name="connsiteY2111" fmla="*/ 57245 h 82772"/>
              <a:gd name="connsiteX2112" fmla="*/ 1649729 w 2993516"/>
              <a:gd name="connsiteY2112" fmla="*/ 56864 h 82772"/>
              <a:gd name="connsiteX2113" fmla="*/ 1648491 w 2993516"/>
              <a:gd name="connsiteY2113" fmla="*/ 56293 h 82772"/>
              <a:gd name="connsiteX2114" fmla="*/ 1490091 w 2993516"/>
              <a:gd name="connsiteY2114" fmla="*/ 56292 h 82772"/>
              <a:gd name="connsiteX2115" fmla="*/ 1493806 w 2993516"/>
              <a:gd name="connsiteY2115" fmla="*/ 57340 h 82772"/>
              <a:gd name="connsiteX2116" fmla="*/ 1491805 w 2993516"/>
              <a:gd name="connsiteY2116" fmla="*/ 58102 h 82772"/>
              <a:gd name="connsiteX2117" fmla="*/ 1486662 w 2993516"/>
              <a:gd name="connsiteY2117" fmla="*/ 57435 h 82772"/>
              <a:gd name="connsiteX2118" fmla="*/ 1490091 w 2993516"/>
              <a:gd name="connsiteY2118" fmla="*/ 56292 h 82772"/>
              <a:gd name="connsiteX2119" fmla="*/ 1087088 w 2993516"/>
              <a:gd name="connsiteY2119" fmla="*/ 56292 h 82772"/>
              <a:gd name="connsiteX2120" fmla="*/ 1081944 w 2993516"/>
              <a:gd name="connsiteY2120" fmla="*/ 56959 h 82772"/>
              <a:gd name="connsiteX2121" fmla="*/ 1081754 w 2993516"/>
              <a:gd name="connsiteY2121" fmla="*/ 56578 h 82772"/>
              <a:gd name="connsiteX2122" fmla="*/ 1078515 w 2993516"/>
              <a:gd name="connsiteY2122" fmla="*/ 57054 h 82772"/>
              <a:gd name="connsiteX2123" fmla="*/ 1082325 w 2993516"/>
              <a:gd name="connsiteY2123" fmla="*/ 57911 h 82772"/>
              <a:gd name="connsiteX2124" fmla="*/ 1087469 w 2993516"/>
              <a:gd name="connsiteY2124" fmla="*/ 57245 h 82772"/>
              <a:gd name="connsiteX2125" fmla="*/ 1089088 w 2993516"/>
              <a:gd name="connsiteY2125" fmla="*/ 56482 h 82772"/>
              <a:gd name="connsiteX2126" fmla="*/ 1087088 w 2993516"/>
              <a:gd name="connsiteY2126" fmla="*/ 56292 h 82772"/>
              <a:gd name="connsiteX2127" fmla="*/ 715422 w 2993516"/>
              <a:gd name="connsiteY2127" fmla="*/ 56292 h 82772"/>
              <a:gd name="connsiteX2128" fmla="*/ 716184 w 2993516"/>
              <a:gd name="connsiteY2128" fmla="*/ 57245 h 82772"/>
              <a:gd name="connsiteX2129" fmla="*/ 713517 w 2993516"/>
              <a:gd name="connsiteY2129" fmla="*/ 60483 h 82772"/>
              <a:gd name="connsiteX2130" fmla="*/ 712755 w 2993516"/>
              <a:gd name="connsiteY2130" fmla="*/ 61435 h 82772"/>
              <a:gd name="connsiteX2131" fmla="*/ 709802 w 2993516"/>
              <a:gd name="connsiteY2131" fmla="*/ 64579 h 82772"/>
              <a:gd name="connsiteX2132" fmla="*/ 709899 w 2993516"/>
              <a:gd name="connsiteY2132" fmla="*/ 64674 h 82772"/>
              <a:gd name="connsiteX2133" fmla="*/ 706945 w 2993516"/>
              <a:gd name="connsiteY2133" fmla="*/ 64388 h 82772"/>
              <a:gd name="connsiteX2134" fmla="*/ 705232 w 2993516"/>
              <a:gd name="connsiteY2134" fmla="*/ 62102 h 82772"/>
              <a:gd name="connsiteX2135" fmla="*/ 713612 w 2993516"/>
              <a:gd name="connsiteY2135" fmla="*/ 56863 h 82772"/>
              <a:gd name="connsiteX2136" fmla="*/ 715422 w 2993516"/>
              <a:gd name="connsiteY2136" fmla="*/ 56292 h 82772"/>
              <a:gd name="connsiteX2137" fmla="*/ 1970150 w 2993516"/>
              <a:gd name="connsiteY2137" fmla="*/ 56197 h 82772"/>
              <a:gd name="connsiteX2138" fmla="*/ 1969293 w 2993516"/>
              <a:gd name="connsiteY2138" fmla="*/ 56483 h 82772"/>
              <a:gd name="connsiteX2139" fmla="*/ 1969941 w 2993516"/>
              <a:gd name="connsiteY2139" fmla="*/ 57039 h 82772"/>
              <a:gd name="connsiteX2140" fmla="*/ 1969865 w 2993516"/>
              <a:gd name="connsiteY2140" fmla="*/ 57055 h 82772"/>
              <a:gd name="connsiteX2141" fmla="*/ 1969960 w 2993516"/>
              <a:gd name="connsiteY2141" fmla="*/ 57055 h 82772"/>
              <a:gd name="connsiteX2142" fmla="*/ 1969941 w 2993516"/>
              <a:gd name="connsiteY2142" fmla="*/ 57039 h 82772"/>
              <a:gd name="connsiteX2143" fmla="*/ 1971674 w 2993516"/>
              <a:gd name="connsiteY2143" fmla="*/ 56674 h 82772"/>
              <a:gd name="connsiteX2144" fmla="*/ 1970150 w 2993516"/>
              <a:gd name="connsiteY2144" fmla="*/ 56197 h 82772"/>
              <a:gd name="connsiteX2145" fmla="*/ 1757648 w 2993516"/>
              <a:gd name="connsiteY2145" fmla="*/ 56197 h 82772"/>
              <a:gd name="connsiteX2146" fmla="*/ 1754028 w 2993516"/>
              <a:gd name="connsiteY2146" fmla="*/ 56293 h 82772"/>
              <a:gd name="connsiteX2147" fmla="*/ 1748313 w 2993516"/>
              <a:gd name="connsiteY2147" fmla="*/ 57436 h 82772"/>
              <a:gd name="connsiteX2148" fmla="*/ 1753266 w 2993516"/>
              <a:gd name="connsiteY2148" fmla="*/ 58007 h 82772"/>
              <a:gd name="connsiteX2149" fmla="*/ 1755743 w 2993516"/>
              <a:gd name="connsiteY2149" fmla="*/ 58769 h 82772"/>
              <a:gd name="connsiteX2150" fmla="*/ 1760410 w 2993516"/>
              <a:gd name="connsiteY2150" fmla="*/ 58198 h 82772"/>
              <a:gd name="connsiteX2151" fmla="*/ 1763363 w 2993516"/>
              <a:gd name="connsiteY2151" fmla="*/ 56578 h 82772"/>
              <a:gd name="connsiteX2152" fmla="*/ 1758315 w 2993516"/>
              <a:gd name="connsiteY2152" fmla="*/ 56197 h 82772"/>
              <a:gd name="connsiteX2153" fmla="*/ 1758219 w 2993516"/>
              <a:gd name="connsiteY2153" fmla="*/ 56197 h 82772"/>
              <a:gd name="connsiteX2154" fmla="*/ 1932717 w 2993516"/>
              <a:gd name="connsiteY2154" fmla="*/ 56102 h 82772"/>
              <a:gd name="connsiteX2155" fmla="*/ 1931098 w 2993516"/>
              <a:gd name="connsiteY2155" fmla="*/ 57245 h 82772"/>
              <a:gd name="connsiteX2156" fmla="*/ 1931003 w 2993516"/>
              <a:gd name="connsiteY2156" fmla="*/ 57245 h 82772"/>
              <a:gd name="connsiteX2157" fmla="*/ 1932241 w 2993516"/>
              <a:gd name="connsiteY2157" fmla="*/ 58293 h 82772"/>
              <a:gd name="connsiteX2158" fmla="*/ 1934337 w 2993516"/>
              <a:gd name="connsiteY2158" fmla="*/ 56769 h 82772"/>
              <a:gd name="connsiteX2159" fmla="*/ 1932717 w 2993516"/>
              <a:gd name="connsiteY2159" fmla="*/ 56102 h 82772"/>
              <a:gd name="connsiteX2160" fmla="*/ 1467230 w 2993516"/>
              <a:gd name="connsiteY2160" fmla="*/ 56102 h 82772"/>
              <a:gd name="connsiteX2161" fmla="*/ 1469516 w 2993516"/>
              <a:gd name="connsiteY2161" fmla="*/ 56102 h 82772"/>
              <a:gd name="connsiteX2162" fmla="*/ 1473422 w 2993516"/>
              <a:gd name="connsiteY2162" fmla="*/ 57340 h 82772"/>
              <a:gd name="connsiteX2163" fmla="*/ 1469135 w 2993516"/>
              <a:gd name="connsiteY2163" fmla="*/ 57816 h 82772"/>
              <a:gd name="connsiteX2164" fmla="*/ 1467326 w 2993516"/>
              <a:gd name="connsiteY2164" fmla="*/ 57721 h 82772"/>
              <a:gd name="connsiteX2165" fmla="*/ 1466960 w 2993516"/>
              <a:gd name="connsiteY2165" fmla="*/ 58087 h 82772"/>
              <a:gd name="connsiteX2166" fmla="*/ 1460849 w 2993516"/>
              <a:gd name="connsiteY2166" fmla="*/ 56959 h 82772"/>
              <a:gd name="connsiteX2167" fmla="*/ 1467230 w 2993516"/>
              <a:gd name="connsiteY2167" fmla="*/ 56102 h 82772"/>
              <a:gd name="connsiteX2168" fmla="*/ 651129 w 2993516"/>
              <a:gd name="connsiteY2168" fmla="*/ 56102 h 82772"/>
              <a:gd name="connsiteX2169" fmla="*/ 655701 w 2993516"/>
              <a:gd name="connsiteY2169" fmla="*/ 58579 h 82772"/>
              <a:gd name="connsiteX2170" fmla="*/ 653796 w 2993516"/>
              <a:gd name="connsiteY2170" fmla="*/ 60579 h 82772"/>
              <a:gd name="connsiteX2171" fmla="*/ 641223 w 2993516"/>
              <a:gd name="connsiteY2171" fmla="*/ 63246 h 82772"/>
              <a:gd name="connsiteX2172" fmla="*/ 637699 w 2993516"/>
              <a:gd name="connsiteY2172" fmla="*/ 62008 h 82772"/>
              <a:gd name="connsiteX2173" fmla="*/ 633889 w 2993516"/>
              <a:gd name="connsiteY2173" fmla="*/ 61436 h 82772"/>
              <a:gd name="connsiteX2174" fmla="*/ 633508 w 2993516"/>
              <a:gd name="connsiteY2174" fmla="*/ 62770 h 82772"/>
              <a:gd name="connsiteX2175" fmla="*/ 635413 w 2993516"/>
              <a:gd name="connsiteY2175" fmla="*/ 64389 h 82772"/>
              <a:gd name="connsiteX2176" fmla="*/ 639699 w 2993516"/>
              <a:gd name="connsiteY2176" fmla="*/ 66008 h 82772"/>
              <a:gd name="connsiteX2177" fmla="*/ 640366 w 2993516"/>
              <a:gd name="connsiteY2177" fmla="*/ 65341 h 82772"/>
              <a:gd name="connsiteX2178" fmla="*/ 640556 w 2993516"/>
              <a:gd name="connsiteY2178" fmla="*/ 65246 h 82772"/>
              <a:gd name="connsiteX2179" fmla="*/ 663416 w 2993516"/>
              <a:gd name="connsiteY2179" fmla="*/ 67818 h 82772"/>
              <a:gd name="connsiteX2180" fmla="*/ 664940 w 2993516"/>
              <a:gd name="connsiteY2180" fmla="*/ 68866 h 82772"/>
              <a:gd name="connsiteX2181" fmla="*/ 662940 w 2993516"/>
              <a:gd name="connsiteY2181" fmla="*/ 69247 h 82772"/>
              <a:gd name="connsiteX2182" fmla="*/ 652081 w 2993516"/>
              <a:gd name="connsiteY2182" fmla="*/ 70390 h 82772"/>
              <a:gd name="connsiteX2183" fmla="*/ 650462 w 2993516"/>
              <a:gd name="connsiteY2183" fmla="*/ 70009 h 82772"/>
              <a:gd name="connsiteX2184" fmla="*/ 639318 w 2993516"/>
              <a:gd name="connsiteY2184" fmla="*/ 68485 h 82772"/>
              <a:gd name="connsiteX2185" fmla="*/ 637508 w 2993516"/>
              <a:gd name="connsiteY2185" fmla="*/ 68104 h 82772"/>
              <a:gd name="connsiteX2186" fmla="*/ 628078 w 2993516"/>
              <a:gd name="connsiteY2186" fmla="*/ 66008 h 82772"/>
              <a:gd name="connsiteX2187" fmla="*/ 625411 w 2993516"/>
              <a:gd name="connsiteY2187" fmla="*/ 66675 h 82772"/>
              <a:gd name="connsiteX2188" fmla="*/ 626935 w 2993516"/>
              <a:gd name="connsiteY2188" fmla="*/ 67627 h 82772"/>
              <a:gd name="connsiteX2189" fmla="*/ 632079 w 2993516"/>
              <a:gd name="connsiteY2189" fmla="*/ 68294 h 82772"/>
              <a:gd name="connsiteX2190" fmla="*/ 633793 w 2993516"/>
              <a:gd name="connsiteY2190" fmla="*/ 69247 h 82772"/>
              <a:gd name="connsiteX2191" fmla="*/ 631317 w 2993516"/>
              <a:gd name="connsiteY2191" fmla="*/ 69532 h 82772"/>
              <a:gd name="connsiteX2192" fmla="*/ 618839 w 2993516"/>
              <a:gd name="connsiteY2192" fmla="*/ 69056 h 82772"/>
              <a:gd name="connsiteX2193" fmla="*/ 615029 w 2993516"/>
              <a:gd name="connsiteY2193" fmla="*/ 67437 h 82772"/>
              <a:gd name="connsiteX2194" fmla="*/ 618172 w 2993516"/>
              <a:gd name="connsiteY2194" fmla="*/ 66294 h 82772"/>
              <a:gd name="connsiteX2195" fmla="*/ 620077 w 2993516"/>
              <a:gd name="connsiteY2195" fmla="*/ 65056 h 82772"/>
              <a:gd name="connsiteX2196" fmla="*/ 620077 w 2993516"/>
              <a:gd name="connsiteY2196" fmla="*/ 64579 h 82772"/>
              <a:gd name="connsiteX2197" fmla="*/ 625411 w 2993516"/>
              <a:gd name="connsiteY2197" fmla="*/ 61150 h 82772"/>
              <a:gd name="connsiteX2198" fmla="*/ 634365 w 2993516"/>
              <a:gd name="connsiteY2198" fmla="*/ 58483 h 82772"/>
              <a:gd name="connsiteX2199" fmla="*/ 636841 w 2993516"/>
              <a:gd name="connsiteY2199" fmla="*/ 57721 h 82772"/>
              <a:gd name="connsiteX2200" fmla="*/ 641794 w 2993516"/>
              <a:gd name="connsiteY2200" fmla="*/ 56673 h 82772"/>
              <a:gd name="connsiteX2201" fmla="*/ 643890 w 2993516"/>
              <a:gd name="connsiteY2201" fmla="*/ 59436 h 82772"/>
              <a:gd name="connsiteX2202" fmla="*/ 643604 w 2993516"/>
              <a:gd name="connsiteY2202" fmla="*/ 60865 h 82772"/>
              <a:gd name="connsiteX2203" fmla="*/ 646938 w 2993516"/>
              <a:gd name="connsiteY2203" fmla="*/ 60579 h 82772"/>
              <a:gd name="connsiteX2204" fmla="*/ 648557 w 2993516"/>
              <a:gd name="connsiteY2204" fmla="*/ 57436 h 82772"/>
              <a:gd name="connsiteX2205" fmla="*/ 1795938 w 2993516"/>
              <a:gd name="connsiteY2205" fmla="*/ 56007 h 82772"/>
              <a:gd name="connsiteX2206" fmla="*/ 1774221 w 2993516"/>
              <a:gd name="connsiteY2206" fmla="*/ 57436 h 82772"/>
              <a:gd name="connsiteX2207" fmla="*/ 1771935 w 2993516"/>
              <a:gd name="connsiteY2207" fmla="*/ 57436 h 82772"/>
              <a:gd name="connsiteX2208" fmla="*/ 1769744 w 2993516"/>
              <a:gd name="connsiteY2208" fmla="*/ 57055 h 82772"/>
              <a:gd name="connsiteX2209" fmla="*/ 1767744 w 2993516"/>
              <a:gd name="connsiteY2209" fmla="*/ 57721 h 82772"/>
              <a:gd name="connsiteX2210" fmla="*/ 1772602 w 2993516"/>
              <a:gd name="connsiteY2210" fmla="*/ 58579 h 82772"/>
              <a:gd name="connsiteX2211" fmla="*/ 1777841 w 2993516"/>
              <a:gd name="connsiteY2211" fmla="*/ 58102 h 82772"/>
              <a:gd name="connsiteX2212" fmla="*/ 1788413 w 2993516"/>
              <a:gd name="connsiteY2212" fmla="*/ 58579 h 82772"/>
              <a:gd name="connsiteX2213" fmla="*/ 1788413 w 2993516"/>
              <a:gd name="connsiteY2213" fmla="*/ 58483 h 82772"/>
              <a:gd name="connsiteX2214" fmla="*/ 1795462 w 2993516"/>
              <a:gd name="connsiteY2214" fmla="*/ 60007 h 82772"/>
              <a:gd name="connsiteX2215" fmla="*/ 1799082 w 2993516"/>
              <a:gd name="connsiteY2215" fmla="*/ 56959 h 82772"/>
              <a:gd name="connsiteX2216" fmla="*/ 1795938 w 2993516"/>
              <a:gd name="connsiteY2216" fmla="*/ 56007 h 82772"/>
              <a:gd name="connsiteX2217" fmla="*/ 289048 w 2993516"/>
              <a:gd name="connsiteY2217" fmla="*/ 55979 h 82772"/>
              <a:gd name="connsiteX2218" fmla="*/ 289083 w 2993516"/>
              <a:gd name="connsiteY2218" fmla="*/ 56006 h 82772"/>
              <a:gd name="connsiteX2219" fmla="*/ 288988 w 2993516"/>
              <a:gd name="connsiteY2219" fmla="*/ 56006 h 82772"/>
              <a:gd name="connsiteX2220" fmla="*/ 448246 w 2993516"/>
              <a:gd name="connsiteY2220" fmla="*/ 55816 h 82772"/>
              <a:gd name="connsiteX2221" fmla="*/ 450341 w 2993516"/>
              <a:gd name="connsiteY2221" fmla="*/ 58007 h 82772"/>
              <a:gd name="connsiteX2222" fmla="*/ 449293 w 2993516"/>
              <a:gd name="connsiteY2222" fmla="*/ 58483 h 82772"/>
              <a:gd name="connsiteX2223" fmla="*/ 446531 w 2993516"/>
              <a:gd name="connsiteY2223" fmla="*/ 57149 h 82772"/>
              <a:gd name="connsiteX2224" fmla="*/ 448246 w 2993516"/>
              <a:gd name="connsiteY2224" fmla="*/ 55911 h 82772"/>
              <a:gd name="connsiteX2225" fmla="*/ 1150715 w 2993516"/>
              <a:gd name="connsiteY2225" fmla="*/ 55721 h 82772"/>
              <a:gd name="connsiteX2226" fmla="*/ 1156811 w 2993516"/>
              <a:gd name="connsiteY2226" fmla="*/ 57912 h 82772"/>
              <a:gd name="connsiteX2227" fmla="*/ 1158049 w 2993516"/>
              <a:gd name="connsiteY2227" fmla="*/ 60007 h 82772"/>
              <a:gd name="connsiteX2228" fmla="*/ 1154715 w 2993516"/>
              <a:gd name="connsiteY2228" fmla="*/ 60579 h 82772"/>
              <a:gd name="connsiteX2229" fmla="*/ 1151001 w 2993516"/>
              <a:gd name="connsiteY2229" fmla="*/ 59626 h 82772"/>
              <a:gd name="connsiteX2230" fmla="*/ 1148810 w 2993516"/>
              <a:gd name="connsiteY2230" fmla="*/ 58007 h 82772"/>
              <a:gd name="connsiteX2231" fmla="*/ 1147476 w 2993516"/>
              <a:gd name="connsiteY2231" fmla="*/ 56769 h 82772"/>
              <a:gd name="connsiteX2232" fmla="*/ 1150715 w 2993516"/>
              <a:gd name="connsiteY2232" fmla="*/ 55721 h 82772"/>
              <a:gd name="connsiteX2233" fmla="*/ 128682 w 2993516"/>
              <a:gd name="connsiteY2233" fmla="*/ 55721 h 82772"/>
              <a:gd name="connsiteX2234" fmla="*/ 131349 w 2993516"/>
              <a:gd name="connsiteY2234" fmla="*/ 56864 h 82772"/>
              <a:gd name="connsiteX2235" fmla="*/ 131254 w 2993516"/>
              <a:gd name="connsiteY2235" fmla="*/ 56864 h 82772"/>
              <a:gd name="connsiteX2236" fmla="*/ 129635 w 2993516"/>
              <a:gd name="connsiteY2236" fmla="*/ 57340 h 82772"/>
              <a:gd name="connsiteX2237" fmla="*/ 127444 w 2993516"/>
              <a:gd name="connsiteY2237" fmla="*/ 56197 h 82772"/>
              <a:gd name="connsiteX2238" fmla="*/ 128682 w 2993516"/>
              <a:gd name="connsiteY2238" fmla="*/ 55721 h 82772"/>
              <a:gd name="connsiteX2239" fmla="*/ 45053 w 2993516"/>
              <a:gd name="connsiteY2239" fmla="*/ 55721 h 82772"/>
              <a:gd name="connsiteX2240" fmla="*/ 47815 w 2993516"/>
              <a:gd name="connsiteY2240" fmla="*/ 56769 h 82772"/>
              <a:gd name="connsiteX2241" fmla="*/ 45053 w 2993516"/>
              <a:gd name="connsiteY2241" fmla="*/ 57340 h 82772"/>
              <a:gd name="connsiteX2242" fmla="*/ 44958 w 2993516"/>
              <a:gd name="connsiteY2242" fmla="*/ 57340 h 82772"/>
              <a:gd name="connsiteX2243" fmla="*/ 41148 w 2993516"/>
              <a:gd name="connsiteY2243" fmla="*/ 56578 h 82772"/>
              <a:gd name="connsiteX2244" fmla="*/ 45053 w 2993516"/>
              <a:gd name="connsiteY2244" fmla="*/ 55721 h 82772"/>
              <a:gd name="connsiteX2245" fmla="*/ 2863976 w 2993516"/>
              <a:gd name="connsiteY2245" fmla="*/ 55626 h 82772"/>
              <a:gd name="connsiteX2246" fmla="*/ 2861595 w 2993516"/>
              <a:gd name="connsiteY2246" fmla="*/ 56578 h 82772"/>
              <a:gd name="connsiteX2247" fmla="*/ 2865024 w 2993516"/>
              <a:gd name="connsiteY2247" fmla="*/ 57340 h 82772"/>
              <a:gd name="connsiteX2248" fmla="*/ 2867215 w 2993516"/>
              <a:gd name="connsiteY2248" fmla="*/ 56864 h 82772"/>
              <a:gd name="connsiteX2249" fmla="*/ 2867215 w 2993516"/>
              <a:gd name="connsiteY2249" fmla="*/ 56769 h 82772"/>
              <a:gd name="connsiteX2250" fmla="*/ 2342864 w 2993516"/>
              <a:gd name="connsiteY2250" fmla="*/ 55626 h 82772"/>
              <a:gd name="connsiteX2251" fmla="*/ 2345282 w 2993516"/>
              <a:gd name="connsiteY2251" fmla="*/ 56928 h 82772"/>
              <a:gd name="connsiteX2252" fmla="*/ 2345254 w 2993516"/>
              <a:gd name="connsiteY2252" fmla="*/ 56951 h 82772"/>
              <a:gd name="connsiteX2253" fmla="*/ 2338958 w 2993516"/>
              <a:gd name="connsiteY2253" fmla="*/ 56388 h 82772"/>
              <a:gd name="connsiteX2254" fmla="*/ 2336387 w 2993516"/>
              <a:gd name="connsiteY2254" fmla="*/ 56483 h 82772"/>
              <a:gd name="connsiteX2255" fmla="*/ 2331910 w 2993516"/>
              <a:gd name="connsiteY2255" fmla="*/ 57912 h 82772"/>
              <a:gd name="connsiteX2256" fmla="*/ 2328957 w 2993516"/>
              <a:gd name="connsiteY2256" fmla="*/ 58960 h 82772"/>
              <a:gd name="connsiteX2257" fmla="*/ 2331815 w 2993516"/>
              <a:gd name="connsiteY2257" fmla="*/ 61246 h 82772"/>
              <a:gd name="connsiteX2258" fmla="*/ 2339435 w 2993516"/>
              <a:gd name="connsiteY2258" fmla="*/ 59722 h 82772"/>
              <a:gd name="connsiteX2259" fmla="*/ 2345245 w 2993516"/>
              <a:gd name="connsiteY2259" fmla="*/ 56959 h 82772"/>
              <a:gd name="connsiteX2260" fmla="*/ 2345254 w 2993516"/>
              <a:gd name="connsiteY2260" fmla="*/ 56951 h 82772"/>
              <a:gd name="connsiteX2261" fmla="*/ 2345340 w 2993516"/>
              <a:gd name="connsiteY2261" fmla="*/ 56959 h 82772"/>
              <a:gd name="connsiteX2262" fmla="*/ 2345282 w 2993516"/>
              <a:gd name="connsiteY2262" fmla="*/ 56928 h 82772"/>
              <a:gd name="connsiteX2263" fmla="*/ 2346674 w 2993516"/>
              <a:gd name="connsiteY2263" fmla="*/ 55721 h 82772"/>
              <a:gd name="connsiteX2264" fmla="*/ 2342864 w 2993516"/>
              <a:gd name="connsiteY2264" fmla="*/ 55626 h 82772"/>
              <a:gd name="connsiteX2265" fmla="*/ 2309621 w 2993516"/>
              <a:gd name="connsiteY2265" fmla="*/ 55626 h 82772"/>
              <a:gd name="connsiteX2266" fmla="*/ 2304383 w 2993516"/>
              <a:gd name="connsiteY2266" fmla="*/ 56483 h 82772"/>
              <a:gd name="connsiteX2267" fmla="*/ 2307240 w 2993516"/>
              <a:gd name="connsiteY2267" fmla="*/ 56959 h 82772"/>
              <a:gd name="connsiteX2268" fmla="*/ 2310550 w 2993516"/>
              <a:gd name="connsiteY2268" fmla="*/ 56132 h 82772"/>
              <a:gd name="connsiteX2269" fmla="*/ 2310669 w 2993516"/>
              <a:gd name="connsiteY2269" fmla="*/ 56197 h 82772"/>
              <a:gd name="connsiteX2270" fmla="*/ 2310669 w 2993516"/>
              <a:gd name="connsiteY2270" fmla="*/ 56102 h 82772"/>
              <a:gd name="connsiteX2271" fmla="*/ 2310550 w 2993516"/>
              <a:gd name="connsiteY2271" fmla="*/ 56132 h 82772"/>
              <a:gd name="connsiteX2272" fmla="*/ 2777775 w 2993516"/>
              <a:gd name="connsiteY2272" fmla="*/ 55531 h 82772"/>
              <a:gd name="connsiteX2273" fmla="*/ 2776823 w 2993516"/>
              <a:gd name="connsiteY2273" fmla="*/ 56102 h 82772"/>
              <a:gd name="connsiteX2274" fmla="*/ 2778941 w 2993516"/>
              <a:gd name="connsiteY2274" fmla="*/ 56379 h 82772"/>
              <a:gd name="connsiteX2275" fmla="*/ 2778918 w 2993516"/>
              <a:gd name="connsiteY2275" fmla="*/ 56388 h 82772"/>
              <a:gd name="connsiteX2276" fmla="*/ 2779014 w 2993516"/>
              <a:gd name="connsiteY2276" fmla="*/ 56388 h 82772"/>
              <a:gd name="connsiteX2277" fmla="*/ 2778941 w 2993516"/>
              <a:gd name="connsiteY2277" fmla="*/ 56379 h 82772"/>
              <a:gd name="connsiteX2278" fmla="*/ 2780538 w 2993516"/>
              <a:gd name="connsiteY2278" fmla="*/ 55721 h 82772"/>
              <a:gd name="connsiteX2279" fmla="*/ 2777775 w 2993516"/>
              <a:gd name="connsiteY2279" fmla="*/ 55531 h 82772"/>
              <a:gd name="connsiteX2280" fmla="*/ 1579626 w 2993516"/>
              <a:gd name="connsiteY2280" fmla="*/ 55435 h 82772"/>
              <a:gd name="connsiteX2281" fmla="*/ 1583721 w 2993516"/>
              <a:gd name="connsiteY2281" fmla="*/ 56102 h 82772"/>
              <a:gd name="connsiteX2282" fmla="*/ 1579816 w 2993516"/>
              <a:gd name="connsiteY2282" fmla="*/ 57435 h 82772"/>
              <a:gd name="connsiteX2283" fmla="*/ 1577911 w 2993516"/>
              <a:gd name="connsiteY2283" fmla="*/ 56197 h 82772"/>
              <a:gd name="connsiteX2284" fmla="*/ 1579626 w 2993516"/>
              <a:gd name="connsiteY2284" fmla="*/ 55435 h 82772"/>
              <a:gd name="connsiteX2285" fmla="*/ 1252632 w 2993516"/>
              <a:gd name="connsiteY2285" fmla="*/ 55435 h 82772"/>
              <a:gd name="connsiteX2286" fmla="*/ 1252632 w 2993516"/>
              <a:gd name="connsiteY2286" fmla="*/ 55530 h 82772"/>
              <a:gd name="connsiteX2287" fmla="*/ 1252486 w 2993516"/>
              <a:gd name="connsiteY2287" fmla="*/ 55476 h 82772"/>
              <a:gd name="connsiteX2288" fmla="*/ 206311 w 2993516"/>
              <a:gd name="connsiteY2288" fmla="*/ 55435 h 82772"/>
              <a:gd name="connsiteX2289" fmla="*/ 209550 w 2993516"/>
              <a:gd name="connsiteY2289" fmla="*/ 56292 h 82772"/>
              <a:gd name="connsiteX2290" fmla="*/ 206787 w 2993516"/>
              <a:gd name="connsiteY2290" fmla="*/ 56864 h 82772"/>
              <a:gd name="connsiteX2291" fmla="*/ 203169 w 2993516"/>
              <a:gd name="connsiteY2291" fmla="*/ 55816 h 82772"/>
              <a:gd name="connsiteX2292" fmla="*/ 386090 w 2993516"/>
              <a:gd name="connsiteY2292" fmla="*/ 55307 h 82772"/>
              <a:gd name="connsiteX2293" fmla="*/ 397764 w 2993516"/>
              <a:gd name="connsiteY2293" fmla="*/ 57054 h 82772"/>
              <a:gd name="connsiteX2294" fmla="*/ 401193 w 2993516"/>
              <a:gd name="connsiteY2294" fmla="*/ 59340 h 82772"/>
              <a:gd name="connsiteX2295" fmla="*/ 394049 w 2993516"/>
              <a:gd name="connsiteY2295" fmla="*/ 59150 h 82772"/>
              <a:gd name="connsiteX2296" fmla="*/ 463200 w 2993516"/>
              <a:gd name="connsiteY2296" fmla="*/ 55245 h 82772"/>
              <a:gd name="connsiteX2297" fmla="*/ 476059 w 2993516"/>
              <a:gd name="connsiteY2297" fmla="*/ 55435 h 82772"/>
              <a:gd name="connsiteX2298" fmla="*/ 478821 w 2993516"/>
              <a:gd name="connsiteY2298" fmla="*/ 56293 h 82772"/>
              <a:gd name="connsiteX2299" fmla="*/ 476630 w 2993516"/>
              <a:gd name="connsiteY2299" fmla="*/ 57340 h 82772"/>
              <a:gd name="connsiteX2300" fmla="*/ 467582 w 2993516"/>
              <a:gd name="connsiteY2300" fmla="*/ 58864 h 82772"/>
              <a:gd name="connsiteX2301" fmla="*/ 467582 w 2993516"/>
              <a:gd name="connsiteY2301" fmla="*/ 58960 h 82772"/>
              <a:gd name="connsiteX2302" fmla="*/ 461771 w 2993516"/>
              <a:gd name="connsiteY2302" fmla="*/ 58198 h 82772"/>
              <a:gd name="connsiteX2303" fmla="*/ 459009 w 2993516"/>
              <a:gd name="connsiteY2303" fmla="*/ 55912 h 82772"/>
              <a:gd name="connsiteX2304" fmla="*/ 463200 w 2993516"/>
              <a:gd name="connsiteY2304" fmla="*/ 55245 h 82772"/>
              <a:gd name="connsiteX2305" fmla="*/ 2517076 w 2993516"/>
              <a:gd name="connsiteY2305" fmla="*/ 55150 h 82772"/>
              <a:gd name="connsiteX2306" fmla="*/ 2514409 w 2993516"/>
              <a:gd name="connsiteY2306" fmla="*/ 56197 h 82772"/>
              <a:gd name="connsiteX2307" fmla="*/ 2516124 w 2993516"/>
              <a:gd name="connsiteY2307" fmla="*/ 56769 h 82772"/>
              <a:gd name="connsiteX2308" fmla="*/ 2519552 w 2993516"/>
              <a:gd name="connsiteY2308" fmla="*/ 55721 h 82772"/>
              <a:gd name="connsiteX2309" fmla="*/ 2517076 w 2993516"/>
              <a:gd name="connsiteY2309" fmla="*/ 55150 h 82772"/>
              <a:gd name="connsiteX2310" fmla="*/ 369284 w 2993516"/>
              <a:gd name="connsiteY2310" fmla="*/ 55149 h 82772"/>
              <a:gd name="connsiteX2311" fmla="*/ 385667 w 2993516"/>
              <a:gd name="connsiteY2311" fmla="*/ 55149 h 82772"/>
              <a:gd name="connsiteX2312" fmla="*/ 385762 w 2993516"/>
              <a:gd name="connsiteY2312" fmla="*/ 55149 h 82772"/>
              <a:gd name="connsiteX2313" fmla="*/ 386090 w 2993516"/>
              <a:gd name="connsiteY2313" fmla="*/ 55307 h 82772"/>
              <a:gd name="connsiteX2314" fmla="*/ 385667 w 2993516"/>
              <a:gd name="connsiteY2314" fmla="*/ 55244 h 82772"/>
              <a:gd name="connsiteX2315" fmla="*/ 369284 w 2993516"/>
              <a:gd name="connsiteY2315" fmla="*/ 55340 h 82772"/>
              <a:gd name="connsiteX2316" fmla="*/ 2739866 w 2993516"/>
              <a:gd name="connsiteY2316" fmla="*/ 55054 h 82772"/>
              <a:gd name="connsiteX2317" fmla="*/ 2738342 w 2993516"/>
              <a:gd name="connsiteY2317" fmla="*/ 55435 h 82772"/>
              <a:gd name="connsiteX2318" fmla="*/ 2742533 w 2993516"/>
              <a:gd name="connsiteY2318" fmla="*/ 56388 h 82772"/>
              <a:gd name="connsiteX2319" fmla="*/ 2743581 w 2993516"/>
              <a:gd name="connsiteY2319" fmla="*/ 56197 h 82772"/>
              <a:gd name="connsiteX2320" fmla="*/ 2743485 w 2993516"/>
              <a:gd name="connsiteY2320" fmla="*/ 56197 h 82772"/>
              <a:gd name="connsiteX2321" fmla="*/ 2020442 w 2993516"/>
              <a:gd name="connsiteY2321" fmla="*/ 55054 h 82772"/>
              <a:gd name="connsiteX2322" fmla="*/ 2019014 w 2993516"/>
              <a:gd name="connsiteY2322" fmla="*/ 55531 h 82772"/>
              <a:gd name="connsiteX2323" fmla="*/ 2020062 w 2993516"/>
              <a:gd name="connsiteY2323" fmla="*/ 55912 h 82772"/>
              <a:gd name="connsiteX2324" fmla="*/ 2022728 w 2993516"/>
              <a:gd name="connsiteY2324" fmla="*/ 55245 h 82772"/>
              <a:gd name="connsiteX2325" fmla="*/ 2020442 w 2993516"/>
              <a:gd name="connsiteY2325" fmla="*/ 55054 h 82772"/>
              <a:gd name="connsiteX2326" fmla="*/ 2590800 w 2993516"/>
              <a:gd name="connsiteY2326" fmla="*/ 54959 h 82772"/>
              <a:gd name="connsiteX2327" fmla="*/ 2587994 w 2993516"/>
              <a:gd name="connsiteY2327" fmla="*/ 55683 h 82772"/>
              <a:gd name="connsiteX2328" fmla="*/ 2587942 w 2993516"/>
              <a:gd name="connsiteY2328" fmla="*/ 55626 h 82772"/>
              <a:gd name="connsiteX2329" fmla="*/ 2587847 w 2993516"/>
              <a:gd name="connsiteY2329" fmla="*/ 55721 h 82772"/>
              <a:gd name="connsiteX2330" fmla="*/ 2587994 w 2993516"/>
              <a:gd name="connsiteY2330" fmla="*/ 55683 h 82772"/>
              <a:gd name="connsiteX2331" fmla="*/ 2588894 w 2993516"/>
              <a:gd name="connsiteY2331" fmla="*/ 56674 h 82772"/>
              <a:gd name="connsiteX2332" fmla="*/ 2592419 w 2993516"/>
              <a:gd name="connsiteY2332" fmla="*/ 55531 h 82772"/>
              <a:gd name="connsiteX2333" fmla="*/ 2590800 w 2993516"/>
              <a:gd name="connsiteY2333" fmla="*/ 54959 h 82772"/>
              <a:gd name="connsiteX2334" fmla="*/ 2507742 w 2993516"/>
              <a:gd name="connsiteY2334" fmla="*/ 54959 h 82772"/>
              <a:gd name="connsiteX2335" fmla="*/ 2506408 w 2993516"/>
              <a:gd name="connsiteY2335" fmla="*/ 55721 h 82772"/>
              <a:gd name="connsiteX2336" fmla="*/ 2506313 w 2993516"/>
              <a:gd name="connsiteY2336" fmla="*/ 55721 h 82772"/>
              <a:gd name="connsiteX2337" fmla="*/ 2507360 w 2993516"/>
              <a:gd name="connsiteY2337" fmla="*/ 56388 h 82772"/>
              <a:gd name="connsiteX2338" fmla="*/ 2509075 w 2993516"/>
              <a:gd name="connsiteY2338" fmla="*/ 55531 h 82772"/>
              <a:gd name="connsiteX2339" fmla="*/ 2174843 w 2993516"/>
              <a:gd name="connsiteY2339" fmla="*/ 54959 h 82772"/>
              <a:gd name="connsiteX2340" fmla="*/ 2173319 w 2993516"/>
              <a:gd name="connsiteY2340" fmla="*/ 55245 h 82772"/>
              <a:gd name="connsiteX2341" fmla="*/ 2174271 w 2993516"/>
              <a:gd name="connsiteY2341" fmla="*/ 55816 h 82772"/>
              <a:gd name="connsiteX2342" fmla="*/ 2174271 w 2993516"/>
              <a:gd name="connsiteY2342" fmla="*/ 55721 h 82772"/>
              <a:gd name="connsiteX2343" fmla="*/ 2177510 w 2993516"/>
              <a:gd name="connsiteY2343" fmla="*/ 55340 h 82772"/>
              <a:gd name="connsiteX2344" fmla="*/ 2174843 w 2993516"/>
              <a:gd name="connsiteY2344" fmla="*/ 54959 h 82772"/>
              <a:gd name="connsiteX2345" fmla="*/ 1689639 w 2993516"/>
              <a:gd name="connsiteY2345" fmla="*/ 54959 h 82772"/>
              <a:gd name="connsiteX2346" fmla="*/ 1685734 w 2993516"/>
              <a:gd name="connsiteY2346" fmla="*/ 57245 h 82772"/>
              <a:gd name="connsiteX2347" fmla="*/ 1689925 w 2993516"/>
              <a:gd name="connsiteY2347" fmla="*/ 58483 h 82772"/>
              <a:gd name="connsiteX2348" fmla="*/ 1694116 w 2993516"/>
              <a:gd name="connsiteY2348" fmla="*/ 58769 h 82772"/>
              <a:gd name="connsiteX2349" fmla="*/ 1695545 w 2993516"/>
              <a:gd name="connsiteY2349" fmla="*/ 58388 h 82772"/>
              <a:gd name="connsiteX2350" fmla="*/ 1699069 w 2993516"/>
              <a:gd name="connsiteY2350" fmla="*/ 56388 h 82772"/>
              <a:gd name="connsiteX2351" fmla="*/ 1700974 w 2993516"/>
              <a:gd name="connsiteY2351" fmla="*/ 55912 h 82772"/>
              <a:gd name="connsiteX2352" fmla="*/ 1699640 w 2993516"/>
              <a:gd name="connsiteY2352" fmla="*/ 55150 h 82772"/>
              <a:gd name="connsiteX2353" fmla="*/ 1689639 w 2993516"/>
              <a:gd name="connsiteY2353" fmla="*/ 54959 h 82772"/>
              <a:gd name="connsiteX2354" fmla="*/ 676560 w 2993516"/>
              <a:gd name="connsiteY2354" fmla="*/ 54768 h 82772"/>
              <a:gd name="connsiteX2355" fmla="*/ 678084 w 2993516"/>
              <a:gd name="connsiteY2355" fmla="*/ 55244 h 82772"/>
              <a:gd name="connsiteX2356" fmla="*/ 678179 w 2993516"/>
              <a:gd name="connsiteY2356" fmla="*/ 55244 h 82772"/>
              <a:gd name="connsiteX2357" fmla="*/ 677036 w 2993516"/>
              <a:gd name="connsiteY2357" fmla="*/ 55911 h 82772"/>
              <a:gd name="connsiteX2358" fmla="*/ 675417 w 2993516"/>
              <a:gd name="connsiteY2358" fmla="*/ 55244 h 82772"/>
              <a:gd name="connsiteX2359" fmla="*/ 676560 w 2993516"/>
              <a:gd name="connsiteY2359" fmla="*/ 54768 h 82772"/>
              <a:gd name="connsiteX2360" fmla="*/ 559213 w 2993516"/>
              <a:gd name="connsiteY2360" fmla="*/ 54768 h 82772"/>
              <a:gd name="connsiteX2361" fmla="*/ 559297 w 2993516"/>
              <a:gd name="connsiteY2361" fmla="*/ 54908 h 82772"/>
              <a:gd name="connsiteX2362" fmla="*/ 559080 w 2993516"/>
              <a:gd name="connsiteY2362" fmla="*/ 54918 h 82772"/>
              <a:gd name="connsiteX2363" fmla="*/ 509206 w 2993516"/>
              <a:gd name="connsiteY2363" fmla="*/ 54673 h 82772"/>
              <a:gd name="connsiteX2364" fmla="*/ 509206 w 2993516"/>
              <a:gd name="connsiteY2364" fmla="*/ 54768 h 82772"/>
              <a:gd name="connsiteX2365" fmla="*/ 509102 w 2993516"/>
              <a:gd name="connsiteY2365" fmla="*/ 54734 h 82772"/>
              <a:gd name="connsiteX2366" fmla="*/ 2493168 w 2993516"/>
              <a:gd name="connsiteY2366" fmla="*/ 54578 h 82772"/>
              <a:gd name="connsiteX2367" fmla="*/ 2486977 w 2993516"/>
              <a:gd name="connsiteY2367" fmla="*/ 55245 h 82772"/>
              <a:gd name="connsiteX2368" fmla="*/ 2491073 w 2993516"/>
              <a:gd name="connsiteY2368" fmla="*/ 56483 h 82772"/>
              <a:gd name="connsiteX2369" fmla="*/ 2492597 w 2993516"/>
              <a:gd name="connsiteY2369" fmla="*/ 57626 h 82772"/>
              <a:gd name="connsiteX2370" fmla="*/ 2498026 w 2993516"/>
              <a:gd name="connsiteY2370" fmla="*/ 57817 h 82772"/>
              <a:gd name="connsiteX2371" fmla="*/ 2500788 w 2993516"/>
              <a:gd name="connsiteY2371" fmla="*/ 55245 h 82772"/>
              <a:gd name="connsiteX2372" fmla="*/ 2496216 w 2993516"/>
              <a:gd name="connsiteY2372" fmla="*/ 54578 h 82772"/>
              <a:gd name="connsiteX2373" fmla="*/ 2496121 w 2993516"/>
              <a:gd name="connsiteY2373" fmla="*/ 54578 h 82772"/>
              <a:gd name="connsiteX2374" fmla="*/ 2494502 w 2993516"/>
              <a:gd name="connsiteY2374" fmla="*/ 54578 h 82772"/>
              <a:gd name="connsiteX2375" fmla="*/ 2493168 w 2993516"/>
              <a:gd name="connsiteY2375" fmla="*/ 54578 h 82772"/>
              <a:gd name="connsiteX2376" fmla="*/ 568071 w 2993516"/>
              <a:gd name="connsiteY2376" fmla="*/ 54483 h 82772"/>
              <a:gd name="connsiteX2377" fmla="*/ 568009 w 2993516"/>
              <a:gd name="connsiteY2377" fmla="*/ 54581 h 82772"/>
              <a:gd name="connsiteX2378" fmla="*/ 567976 w 2993516"/>
              <a:gd name="connsiteY2378" fmla="*/ 54578 h 82772"/>
              <a:gd name="connsiteX2379" fmla="*/ 568006 w 2993516"/>
              <a:gd name="connsiteY2379" fmla="*/ 54586 h 82772"/>
              <a:gd name="connsiteX2380" fmla="*/ 567404 w 2993516"/>
              <a:gd name="connsiteY2380" fmla="*/ 55530 h 82772"/>
              <a:gd name="connsiteX2381" fmla="*/ 568642 w 2993516"/>
              <a:gd name="connsiteY2381" fmla="*/ 56578 h 82772"/>
              <a:gd name="connsiteX2382" fmla="*/ 570166 w 2993516"/>
              <a:gd name="connsiteY2382" fmla="*/ 56388 h 82772"/>
              <a:gd name="connsiteX2383" fmla="*/ 570452 w 2993516"/>
              <a:gd name="connsiteY2383" fmla="*/ 55245 h 82772"/>
              <a:gd name="connsiteX2384" fmla="*/ 568006 w 2993516"/>
              <a:gd name="connsiteY2384" fmla="*/ 54586 h 82772"/>
              <a:gd name="connsiteX2385" fmla="*/ 568009 w 2993516"/>
              <a:gd name="connsiteY2385" fmla="*/ 54581 h 82772"/>
              <a:gd name="connsiteX2386" fmla="*/ 573691 w 2993516"/>
              <a:gd name="connsiteY2386" fmla="*/ 55054 h 82772"/>
              <a:gd name="connsiteX2387" fmla="*/ 581404 w 2993516"/>
              <a:gd name="connsiteY2387" fmla="*/ 58577 h 82772"/>
              <a:gd name="connsiteX2388" fmla="*/ 579786 w 2993516"/>
              <a:gd name="connsiteY2388" fmla="*/ 57054 h 82772"/>
              <a:gd name="connsiteX2389" fmla="*/ 581405 w 2993516"/>
              <a:gd name="connsiteY2389" fmla="*/ 55816 h 82772"/>
              <a:gd name="connsiteX2390" fmla="*/ 583977 w 2993516"/>
              <a:gd name="connsiteY2390" fmla="*/ 56387 h 82772"/>
              <a:gd name="connsiteX2391" fmla="*/ 590264 w 2993516"/>
              <a:gd name="connsiteY2391" fmla="*/ 58769 h 82772"/>
              <a:gd name="connsiteX2392" fmla="*/ 593883 w 2993516"/>
              <a:gd name="connsiteY2392" fmla="*/ 59912 h 82772"/>
              <a:gd name="connsiteX2393" fmla="*/ 590073 w 2993516"/>
              <a:gd name="connsiteY2393" fmla="*/ 62864 h 82772"/>
              <a:gd name="connsiteX2394" fmla="*/ 581786 w 2993516"/>
              <a:gd name="connsiteY2394" fmla="*/ 63055 h 82772"/>
              <a:gd name="connsiteX2395" fmla="*/ 580072 w 2993516"/>
              <a:gd name="connsiteY2395" fmla="*/ 62102 h 82772"/>
              <a:gd name="connsiteX2396" fmla="*/ 581786 w 2993516"/>
              <a:gd name="connsiteY2396" fmla="*/ 61150 h 82772"/>
              <a:gd name="connsiteX2397" fmla="*/ 585406 w 2993516"/>
              <a:gd name="connsiteY2397" fmla="*/ 60388 h 82772"/>
              <a:gd name="connsiteX2398" fmla="*/ 581327 w 2993516"/>
              <a:gd name="connsiteY2398" fmla="*/ 58627 h 82772"/>
              <a:gd name="connsiteX2399" fmla="*/ 573976 w 2993516"/>
              <a:gd name="connsiteY2399" fmla="*/ 60674 h 82772"/>
              <a:gd name="connsiteX2400" fmla="*/ 570547 w 2993516"/>
              <a:gd name="connsiteY2400" fmla="*/ 60864 h 82772"/>
              <a:gd name="connsiteX2401" fmla="*/ 568166 w 2993516"/>
              <a:gd name="connsiteY2401" fmla="*/ 59817 h 82772"/>
              <a:gd name="connsiteX2402" fmla="*/ 564928 w 2993516"/>
              <a:gd name="connsiteY2402" fmla="*/ 59055 h 82772"/>
              <a:gd name="connsiteX2403" fmla="*/ 554260 w 2993516"/>
              <a:gd name="connsiteY2403" fmla="*/ 58959 h 82772"/>
              <a:gd name="connsiteX2404" fmla="*/ 549783 w 2993516"/>
              <a:gd name="connsiteY2404" fmla="*/ 56769 h 82772"/>
              <a:gd name="connsiteX2405" fmla="*/ 550354 w 2993516"/>
              <a:gd name="connsiteY2405" fmla="*/ 55340 h 82772"/>
              <a:gd name="connsiteX2406" fmla="*/ 559080 w 2993516"/>
              <a:gd name="connsiteY2406" fmla="*/ 54918 h 82772"/>
              <a:gd name="connsiteX2407" fmla="*/ 558451 w 2993516"/>
              <a:gd name="connsiteY2407" fmla="*/ 55626 h 82772"/>
              <a:gd name="connsiteX2408" fmla="*/ 559308 w 2993516"/>
              <a:gd name="connsiteY2408" fmla="*/ 56483 h 82772"/>
              <a:gd name="connsiteX2409" fmla="*/ 559784 w 2993516"/>
              <a:gd name="connsiteY2409" fmla="*/ 55721 h 82772"/>
              <a:gd name="connsiteX2410" fmla="*/ 559297 w 2993516"/>
              <a:gd name="connsiteY2410" fmla="*/ 54908 h 82772"/>
              <a:gd name="connsiteX2411" fmla="*/ 659320 w 2993516"/>
              <a:gd name="connsiteY2411" fmla="*/ 54482 h 82772"/>
              <a:gd name="connsiteX2412" fmla="*/ 660653 w 2993516"/>
              <a:gd name="connsiteY2412" fmla="*/ 54863 h 82772"/>
              <a:gd name="connsiteX2413" fmla="*/ 659224 w 2993516"/>
              <a:gd name="connsiteY2413" fmla="*/ 55911 h 82772"/>
              <a:gd name="connsiteX2414" fmla="*/ 658177 w 2993516"/>
              <a:gd name="connsiteY2414" fmla="*/ 55435 h 82772"/>
              <a:gd name="connsiteX2415" fmla="*/ 659320 w 2993516"/>
              <a:gd name="connsiteY2415" fmla="*/ 54482 h 82772"/>
              <a:gd name="connsiteX2416" fmla="*/ 997267 w 2993516"/>
              <a:gd name="connsiteY2416" fmla="*/ 54387 h 82772"/>
              <a:gd name="connsiteX2417" fmla="*/ 998505 w 2993516"/>
              <a:gd name="connsiteY2417" fmla="*/ 55435 h 82772"/>
              <a:gd name="connsiteX2418" fmla="*/ 997648 w 2993516"/>
              <a:gd name="connsiteY2418" fmla="*/ 55911 h 82772"/>
              <a:gd name="connsiteX2419" fmla="*/ 996219 w 2993516"/>
              <a:gd name="connsiteY2419" fmla="*/ 55149 h 82772"/>
              <a:gd name="connsiteX2420" fmla="*/ 997267 w 2993516"/>
              <a:gd name="connsiteY2420" fmla="*/ 54482 h 82772"/>
              <a:gd name="connsiteX2421" fmla="*/ 1249299 w 2993516"/>
              <a:gd name="connsiteY2421" fmla="*/ 54292 h 82772"/>
              <a:gd name="connsiteX2422" fmla="*/ 1252486 w 2993516"/>
              <a:gd name="connsiteY2422" fmla="*/ 55476 h 82772"/>
              <a:gd name="connsiteX2423" fmla="*/ 1250918 w 2993516"/>
              <a:gd name="connsiteY2423" fmla="*/ 55911 h 82772"/>
              <a:gd name="connsiteX2424" fmla="*/ 1248537 w 2993516"/>
              <a:gd name="connsiteY2424" fmla="*/ 54864 h 82772"/>
              <a:gd name="connsiteX2425" fmla="*/ 1249299 w 2993516"/>
              <a:gd name="connsiteY2425" fmla="*/ 54292 h 82772"/>
              <a:gd name="connsiteX2426" fmla="*/ 590073 w 2993516"/>
              <a:gd name="connsiteY2426" fmla="*/ 54292 h 82772"/>
              <a:gd name="connsiteX2427" fmla="*/ 595217 w 2993516"/>
              <a:gd name="connsiteY2427" fmla="*/ 55435 h 82772"/>
              <a:gd name="connsiteX2428" fmla="*/ 596169 w 2993516"/>
              <a:gd name="connsiteY2428" fmla="*/ 55721 h 82772"/>
              <a:gd name="connsiteX2429" fmla="*/ 596931 w 2993516"/>
              <a:gd name="connsiteY2429" fmla="*/ 56102 h 82772"/>
              <a:gd name="connsiteX2430" fmla="*/ 592930 w 2993516"/>
              <a:gd name="connsiteY2430" fmla="*/ 56864 h 82772"/>
              <a:gd name="connsiteX2431" fmla="*/ 590073 w 2993516"/>
              <a:gd name="connsiteY2431" fmla="*/ 54292 h 82772"/>
              <a:gd name="connsiteX2432" fmla="*/ 507777 w 2993516"/>
              <a:gd name="connsiteY2432" fmla="*/ 54292 h 82772"/>
              <a:gd name="connsiteX2433" fmla="*/ 509102 w 2993516"/>
              <a:gd name="connsiteY2433" fmla="*/ 54734 h 82772"/>
              <a:gd name="connsiteX2434" fmla="*/ 508063 w 2993516"/>
              <a:gd name="connsiteY2434" fmla="*/ 55340 h 82772"/>
              <a:gd name="connsiteX2435" fmla="*/ 506634 w 2993516"/>
              <a:gd name="connsiteY2435" fmla="*/ 54768 h 82772"/>
              <a:gd name="connsiteX2436" fmla="*/ 507777 w 2993516"/>
              <a:gd name="connsiteY2436" fmla="*/ 54292 h 82772"/>
              <a:gd name="connsiteX2437" fmla="*/ 2404205 w 2993516"/>
              <a:gd name="connsiteY2437" fmla="*/ 54197 h 82772"/>
              <a:gd name="connsiteX2438" fmla="*/ 2402204 w 2993516"/>
              <a:gd name="connsiteY2438" fmla="*/ 54483 h 82772"/>
              <a:gd name="connsiteX2439" fmla="*/ 2403538 w 2993516"/>
              <a:gd name="connsiteY2439" fmla="*/ 54864 h 82772"/>
              <a:gd name="connsiteX2440" fmla="*/ 2406586 w 2993516"/>
              <a:gd name="connsiteY2440" fmla="*/ 54483 h 82772"/>
              <a:gd name="connsiteX2441" fmla="*/ 2404205 w 2993516"/>
              <a:gd name="connsiteY2441" fmla="*/ 54197 h 82772"/>
              <a:gd name="connsiteX2442" fmla="*/ 1429892 w 2993516"/>
              <a:gd name="connsiteY2442" fmla="*/ 54101 h 82772"/>
              <a:gd name="connsiteX2443" fmla="*/ 1430940 w 2993516"/>
              <a:gd name="connsiteY2443" fmla="*/ 54577 h 82772"/>
              <a:gd name="connsiteX2444" fmla="*/ 1428178 w 2993516"/>
              <a:gd name="connsiteY2444" fmla="*/ 56006 h 82772"/>
              <a:gd name="connsiteX2445" fmla="*/ 1428178 w 2993516"/>
              <a:gd name="connsiteY2445" fmla="*/ 56101 h 82772"/>
              <a:gd name="connsiteX2446" fmla="*/ 1426749 w 2993516"/>
              <a:gd name="connsiteY2446" fmla="*/ 55339 h 82772"/>
              <a:gd name="connsiteX2447" fmla="*/ 1140332 w 2993516"/>
              <a:gd name="connsiteY2447" fmla="*/ 54101 h 82772"/>
              <a:gd name="connsiteX2448" fmla="*/ 1141952 w 2993516"/>
              <a:gd name="connsiteY2448" fmla="*/ 54101 h 82772"/>
              <a:gd name="connsiteX2449" fmla="*/ 1142142 w 2993516"/>
              <a:gd name="connsiteY2449" fmla="*/ 54768 h 82772"/>
              <a:gd name="connsiteX2450" fmla="*/ 1142428 w 2993516"/>
              <a:gd name="connsiteY2450" fmla="*/ 57530 h 82772"/>
              <a:gd name="connsiteX2451" fmla="*/ 1140904 w 2993516"/>
              <a:gd name="connsiteY2451" fmla="*/ 59340 h 82772"/>
              <a:gd name="connsiteX2452" fmla="*/ 1129664 w 2993516"/>
              <a:gd name="connsiteY2452" fmla="*/ 60959 h 82772"/>
              <a:gd name="connsiteX2453" fmla="*/ 1126331 w 2993516"/>
              <a:gd name="connsiteY2453" fmla="*/ 60578 h 82772"/>
              <a:gd name="connsiteX2454" fmla="*/ 1120711 w 2993516"/>
              <a:gd name="connsiteY2454" fmla="*/ 59626 h 82772"/>
              <a:gd name="connsiteX2455" fmla="*/ 1116996 w 2993516"/>
              <a:gd name="connsiteY2455" fmla="*/ 58769 h 82772"/>
              <a:gd name="connsiteX2456" fmla="*/ 1121187 w 2993516"/>
              <a:gd name="connsiteY2456" fmla="*/ 57054 h 82772"/>
              <a:gd name="connsiteX2457" fmla="*/ 1121092 w 2993516"/>
              <a:gd name="connsiteY2457" fmla="*/ 57245 h 82772"/>
              <a:gd name="connsiteX2458" fmla="*/ 1123854 w 2993516"/>
              <a:gd name="connsiteY2458" fmla="*/ 58388 h 82772"/>
              <a:gd name="connsiteX2459" fmla="*/ 1125569 w 2993516"/>
              <a:gd name="connsiteY2459" fmla="*/ 58769 h 82772"/>
              <a:gd name="connsiteX2460" fmla="*/ 1135379 w 2993516"/>
              <a:gd name="connsiteY2460" fmla="*/ 57435 h 82772"/>
              <a:gd name="connsiteX2461" fmla="*/ 1138332 w 2993516"/>
              <a:gd name="connsiteY2461" fmla="*/ 55911 h 82772"/>
              <a:gd name="connsiteX2462" fmla="*/ 1140332 w 2993516"/>
              <a:gd name="connsiteY2462" fmla="*/ 54101 h 82772"/>
              <a:gd name="connsiteX2463" fmla="*/ 306609 w 2993516"/>
              <a:gd name="connsiteY2463" fmla="*/ 54101 h 82772"/>
              <a:gd name="connsiteX2464" fmla="*/ 306643 w 2993516"/>
              <a:gd name="connsiteY2464" fmla="*/ 54107 h 82772"/>
              <a:gd name="connsiteX2465" fmla="*/ 306514 w 2993516"/>
              <a:gd name="connsiteY2465" fmla="*/ 54197 h 82772"/>
              <a:gd name="connsiteX2466" fmla="*/ 2474023 w 2993516"/>
              <a:gd name="connsiteY2466" fmla="*/ 54007 h 82772"/>
              <a:gd name="connsiteX2467" fmla="*/ 2471356 w 2993516"/>
              <a:gd name="connsiteY2467" fmla="*/ 54292 h 82772"/>
              <a:gd name="connsiteX2468" fmla="*/ 2473261 w 2993516"/>
              <a:gd name="connsiteY2468" fmla="*/ 55150 h 82772"/>
              <a:gd name="connsiteX2469" fmla="*/ 2478976 w 2993516"/>
              <a:gd name="connsiteY2469" fmla="*/ 55721 h 82772"/>
              <a:gd name="connsiteX2470" fmla="*/ 2479548 w 2993516"/>
              <a:gd name="connsiteY2470" fmla="*/ 55245 h 82772"/>
              <a:gd name="connsiteX2471" fmla="*/ 2857118 w 2993516"/>
              <a:gd name="connsiteY2471" fmla="*/ 53911 h 82772"/>
              <a:gd name="connsiteX2472" fmla="*/ 2854451 w 2993516"/>
              <a:gd name="connsiteY2472" fmla="*/ 54673 h 82772"/>
              <a:gd name="connsiteX2473" fmla="*/ 2856071 w 2993516"/>
              <a:gd name="connsiteY2473" fmla="*/ 55245 h 82772"/>
              <a:gd name="connsiteX2474" fmla="*/ 2857690 w 2993516"/>
              <a:gd name="connsiteY2474" fmla="*/ 54673 h 82772"/>
              <a:gd name="connsiteX2475" fmla="*/ 2857690 w 2993516"/>
              <a:gd name="connsiteY2475" fmla="*/ 54578 h 82772"/>
              <a:gd name="connsiteX2476" fmla="*/ 2857118 w 2993516"/>
              <a:gd name="connsiteY2476" fmla="*/ 53911 h 82772"/>
              <a:gd name="connsiteX2477" fmla="*/ 1713642 w 2993516"/>
              <a:gd name="connsiteY2477" fmla="*/ 53911 h 82772"/>
              <a:gd name="connsiteX2478" fmla="*/ 1711928 w 2993516"/>
              <a:gd name="connsiteY2478" fmla="*/ 54578 h 82772"/>
              <a:gd name="connsiteX2479" fmla="*/ 1716500 w 2993516"/>
              <a:gd name="connsiteY2479" fmla="*/ 55435 h 82772"/>
              <a:gd name="connsiteX2480" fmla="*/ 1718405 w 2993516"/>
              <a:gd name="connsiteY2480" fmla="*/ 54769 h 82772"/>
              <a:gd name="connsiteX2481" fmla="*/ 1713642 w 2993516"/>
              <a:gd name="connsiteY2481" fmla="*/ 53911 h 82772"/>
              <a:gd name="connsiteX2482" fmla="*/ 189071 w 2993516"/>
              <a:gd name="connsiteY2482" fmla="*/ 53911 h 82772"/>
              <a:gd name="connsiteX2483" fmla="*/ 190690 w 2993516"/>
              <a:gd name="connsiteY2483" fmla="*/ 54482 h 82772"/>
              <a:gd name="connsiteX2484" fmla="*/ 190595 w 2993516"/>
              <a:gd name="connsiteY2484" fmla="*/ 54578 h 82772"/>
              <a:gd name="connsiteX2485" fmla="*/ 187928 w 2993516"/>
              <a:gd name="connsiteY2485" fmla="*/ 54864 h 82772"/>
              <a:gd name="connsiteX2486" fmla="*/ 187547 w 2993516"/>
              <a:gd name="connsiteY2486" fmla="*/ 54292 h 82772"/>
              <a:gd name="connsiteX2487" fmla="*/ 189071 w 2993516"/>
              <a:gd name="connsiteY2487" fmla="*/ 53911 h 82772"/>
              <a:gd name="connsiteX2488" fmla="*/ 2110740 w 2993516"/>
              <a:gd name="connsiteY2488" fmla="*/ 53721 h 82772"/>
              <a:gd name="connsiteX2489" fmla="*/ 2109120 w 2993516"/>
              <a:gd name="connsiteY2489" fmla="*/ 54197 h 82772"/>
              <a:gd name="connsiteX2490" fmla="*/ 2110835 w 2993516"/>
              <a:gd name="connsiteY2490" fmla="*/ 54769 h 82772"/>
              <a:gd name="connsiteX2491" fmla="*/ 2112645 w 2993516"/>
              <a:gd name="connsiteY2491" fmla="*/ 54292 h 82772"/>
              <a:gd name="connsiteX2492" fmla="*/ 2112549 w 2993516"/>
              <a:gd name="connsiteY2492" fmla="*/ 54292 h 82772"/>
              <a:gd name="connsiteX2493" fmla="*/ 429291 w 2993516"/>
              <a:gd name="connsiteY2493" fmla="*/ 53625 h 82772"/>
              <a:gd name="connsiteX2494" fmla="*/ 430625 w 2993516"/>
              <a:gd name="connsiteY2494" fmla="*/ 54768 h 82772"/>
              <a:gd name="connsiteX2495" fmla="*/ 428529 w 2993516"/>
              <a:gd name="connsiteY2495" fmla="*/ 56292 h 82772"/>
              <a:gd name="connsiteX2496" fmla="*/ 427196 w 2993516"/>
              <a:gd name="connsiteY2496" fmla="*/ 55625 h 82772"/>
              <a:gd name="connsiteX2497" fmla="*/ 429291 w 2993516"/>
              <a:gd name="connsiteY2497" fmla="*/ 53625 h 82772"/>
              <a:gd name="connsiteX2498" fmla="*/ 1769554 w 2993516"/>
              <a:gd name="connsiteY2498" fmla="*/ 53530 h 82772"/>
              <a:gd name="connsiteX2499" fmla="*/ 1767744 w 2993516"/>
              <a:gd name="connsiteY2499" fmla="*/ 54292 h 82772"/>
              <a:gd name="connsiteX2500" fmla="*/ 1767840 w 2993516"/>
              <a:gd name="connsiteY2500" fmla="*/ 54292 h 82772"/>
              <a:gd name="connsiteX2501" fmla="*/ 1771745 w 2993516"/>
              <a:gd name="connsiteY2501" fmla="*/ 56007 h 82772"/>
              <a:gd name="connsiteX2502" fmla="*/ 1772507 w 2993516"/>
              <a:gd name="connsiteY2502" fmla="*/ 54483 h 82772"/>
              <a:gd name="connsiteX2503" fmla="*/ 1769554 w 2993516"/>
              <a:gd name="connsiteY2503" fmla="*/ 53530 h 82772"/>
              <a:gd name="connsiteX2504" fmla="*/ 2229612 w 2993516"/>
              <a:gd name="connsiteY2504" fmla="*/ 53435 h 82772"/>
              <a:gd name="connsiteX2505" fmla="*/ 2226849 w 2993516"/>
              <a:gd name="connsiteY2505" fmla="*/ 54292 h 82772"/>
              <a:gd name="connsiteX2506" fmla="*/ 2228754 w 2993516"/>
              <a:gd name="connsiteY2506" fmla="*/ 54578 h 82772"/>
              <a:gd name="connsiteX2507" fmla="*/ 2228849 w 2993516"/>
              <a:gd name="connsiteY2507" fmla="*/ 54578 h 82772"/>
              <a:gd name="connsiteX2508" fmla="*/ 2233041 w 2993516"/>
              <a:gd name="connsiteY2508" fmla="*/ 53721 h 82772"/>
              <a:gd name="connsiteX2509" fmla="*/ 2229612 w 2993516"/>
              <a:gd name="connsiteY2509" fmla="*/ 53435 h 82772"/>
              <a:gd name="connsiteX2510" fmla="*/ 2354675 w 2993516"/>
              <a:gd name="connsiteY2510" fmla="*/ 53340 h 82772"/>
              <a:gd name="connsiteX2511" fmla="*/ 2353627 w 2993516"/>
              <a:gd name="connsiteY2511" fmla="*/ 53911 h 82772"/>
              <a:gd name="connsiteX2512" fmla="*/ 2356103 w 2993516"/>
              <a:gd name="connsiteY2512" fmla="*/ 54483 h 82772"/>
              <a:gd name="connsiteX2513" fmla="*/ 2356103 w 2993516"/>
              <a:gd name="connsiteY2513" fmla="*/ 54388 h 82772"/>
              <a:gd name="connsiteX2514" fmla="*/ 2357818 w 2993516"/>
              <a:gd name="connsiteY2514" fmla="*/ 53911 h 82772"/>
              <a:gd name="connsiteX2515" fmla="*/ 2354675 w 2993516"/>
              <a:gd name="connsiteY2515" fmla="*/ 53340 h 82772"/>
              <a:gd name="connsiteX2516" fmla="*/ 290226 w 2993516"/>
              <a:gd name="connsiteY2516" fmla="*/ 53244 h 82772"/>
              <a:gd name="connsiteX2517" fmla="*/ 292512 w 2993516"/>
              <a:gd name="connsiteY2517" fmla="*/ 54387 h 82772"/>
              <a:gd name="connsiteX2518" fmla="*/ 289048 w 2993516"/>
              <a:gd name="connsiteY2518" fmla="*/ 55979 h 82772"/>
              <a:gd name="connsiteX2519" fmla="*/ 286892 w 2993516"/>
              <a:gd name="connsiteY2519" fmla="*/ 54292 h 82772"/>
              <a:gd name="connsiteX2520" fmla="*/ 290226 w 2993516"/>
              <a:gd name="connsiteY2520" fmla="*/ 53244 h 82772"/>
              <a:gd name="connsiteX2521" fmla="*/ 2825305 w 2993516"/>
              <a:gd name="connsiteY2521" fmla="*/ 53149 h 82772"/>
              <a:gd name="connsiteX2522" fmla="*/ 2823019 w 2993516"/>
              <a:gd name="connsiteY2522" fmla="*/ 53816 h 82772"/>
              <a:gd name="connsiteX2523" fmla="*/ 2824067 w 2993516"/>
              <a:gd name="connsiteY2523" fmla="*/ 54292 h 82772"/>
              <a:gd name="connsiteX2524" fmla="*/ 2827019 w 2993516"/>
              <a:gd name="connsiteY2524" fmla="*/ 53816 h 82772"/>
              <a:gd name="connsiteX2525" fmla="*/ 2825305 w 2993516"/>
              <a:gd name="connsiteY2525" fmla="*/ 53149 h 82772"/>
              <a:gd name="connsiteX2526" fmla="*/ 1835181 w 2993516"/>
              <a:gd name="connsiteY2526" fmla="*/ 53149 h 82772"/>
              <a:gd name="connsiteX2527" fmla="*/ 1833562 w 2993516"/>
              <a:gd name="connsiteY2527" fmla="*/ 53816 h 82772"/>
              <a:gd name="connsiteX2528" fmla="*/ 1835657 w 2993516"/>
              <a:gd name="connsiteY2528" fmla="*/ 54388 h 82772"/>
              <a:gd name="connsiteX2529" fmla="*/ 1837562 w 2993516"/>
              <a:gd name="connsiteY2529" fmla="*/ 53530 h 82772"/>
              <a:gd name="connsiteX2530" fmla="*/ 1835181 w 2993516"/>
              <a:gd name="connsiteY2530" fmla="*/ 53149 h 82772"/>
              <a:gd name="connsiteX2531" fmla="*/ 529685 w 2993516"/>
              <a:gd name="connsiteY2531" fmla="*/ 53149 h 82772"/>
              <a:gd name="connsiteX2532" fmla="*/ 534733 w 2993516"/>
              <a:gd name="connsiteY2532" fmla="*/ 55340 h 82772"/>
              <a:gd name="connsiteX2533" fmla="*/ 545306 w 2993516"/>
              <a:gd name="connsiteY2533" fmla="*/ 58483 h 82772"/>
              <a:gd name="connsiteX2534" fmla="*/ 550831 w 2993516"/>
              <a:gd name="connsiteY2534" fmla="*/ 59626 h 82772"/>
              <a:gd name="connsiteX2535" fmla="*/ 550354 w 2993516"/>
              <a:gd name="connsiteY2535" fmla="*/ 61817 h 82772"/>
              <a:gd name="connsiteX2536" fmla="*/ 549116 w 2993516"/>
              <a:gd name="connsiteY2536" fmla="*/ 64103 h 82772"/>
              <a:gd name="connsiteX2537" fmla="*/ 547783 w 2993516"/>
              <a:gd name="connsiteY2537" fmla="*/ 64770 h 82772"/>
              <a:gd name="connsiteX2538" fmla="*/ 543877 w 2993516"/>
              <a:gd name="connsiteY2538" fmla="*/ 63722 h 82772"/>
              <a:gd name="connsiteX2539" fmla="*/ 544258 w 2993516"/>
              <a:gd name="connsiteY2539" fmla="*/ 62960 h 82772"/>
              <a:gd name="connsiteX2540" fmla="*/ 541115 w 2993516"/>
              <a:gd name="connsiteY2540" fmla="*/ 61817 h 82772"/>
              <a:gd name="connsiteX2541" fmla="*/ 539401 w 2993516"/>
              <a:gd name="connsiteY2541" fmla="*/ 62007 h 82772"/>
              <a:gd name="connsiteX2542" fmla="*/ 539020 w 2993516"/>
              <a:gd name="connsiteY2542" fmla="*/ 62293 h 82772"/>
              <a:gd name="connsiteX2543" fmla="*/ 536638 w 2993516"/>
              <a:gd name="connsiteY2543" fmla="*/ 61150 h 82772"/>
              <a:gd name="connsiteX2544" fmla="*/ 530447 w 2993516"/>
              <a:gd name="connsiteY2544" fmla="*/ 61150 h 82772"/>
              <a:gd name="connsiteX2545" fmla="*/ 526447 w 2993516"/>
              <a:gd name="connsiteY2545" fmla="*/ 61341 h 82772"/>
              <a:gd name="connsiteX2546" fmla="*/ 521970 w 2993516"/>
              <a:gd name="connsiteY2546" fmla="*/ 60388 h 82772"/>
              <a:gd name="connsiteX2547" fmla="*/ 517874 w 2993516"/>
              <a:gd name="connsiteY2547" fmla="*/ 59531 h 82772"/>
              <a:gd name="connsiteX2548" fmla="*/ 509683 w 2993516"/>
              <a:gd name="connsiteY2548" fmla="*/ 59531 h 82772"/>
              <a:gd name="connsiteX2549" fmla="*/ 507397 w 2993516"/>
              <a:gd name="connsiteY2549" fmla="*/ 59531 h 82772"/>
              <a:gd name="connsiteX2550" fmla="*/ 508635 w 2993516"/>
              <a:gd name="connsiteY2550" fmla="*/ 60388 h 82772"/>
              <a:gd name="connsiteX2551" fmla="*/ 515779 w 2993516"/>
              <a:gd name="connsiteY2551" fmla="*/ 63150 h 82772"/>
              <a:gd name="connsiteX2552" fmla="*/ 516064 w 2993516"/>
              <a:gd name="connsiteY2552" fmla="*/ 64960 h 82772"/>
              <a:gd name="connsiteX2553" fmla="*/ 506635 w 2993516"/>
              <a:gd name="connsiteY2553" fmla="*/ 64579 h 82772"/>
              <a:gd name="connsiteX2554" fmla="*/ 497300 w 2993516"/>
              <a:gd name="connsiteY2554" fmla="*/ 63341 h 82772"/>
              <a:gd name="connsiteX2555" fmla="*/ 489586 w 2993516"/>
              <a:gd name="connsiteY2555" fmla="*/ 63531 h 82772"/>
              <a:gd name="connsiteX2556" fmla="*/ 487394 w 2993516"/>
              <a:gd name="connsiteY2556" fmla="*/ 62484 h 82772"/>
              <a:gd name="connsiteX2557" fmla="*/ 489775 w 2993516"/>
              <a:gd name="connsiteY2557" fmla="*/ 61436 h 82772"/>
              <a:gd name="connsiteX2558" fmla="*/ 497586 w 2993516"/>
              <a:gd name="connsiteY2558" fmla="*/ 61722 h 82772"/>
              <a:gd name="connsiteX2559" fmla="*/ 501682 w 2993516"/>
              <a:gd name="connsiteY2559" fmla="*/ 61150 h 82772"/>
              <a:gd name="connsiteX2560" fmla="*/ 499777 w 2993516"/>
              <a:gd name="connsiteY2560" fmla="*/ 59435 h 82772"/>
              <a:gd name="connsiteX2561" fmla="*/ 495490 w 2993516"/>
              <a:gd name="connsiteY2561" fmla="*/ 57340 h 82772"/>
              <a:gd name="connsiteX2562" fmla="*/ 502444 w 2993516"/>
              <a:gd name="connsiteY2562" fmla="*/ 56959 h 82772"/>
              <a:gd name="connsiteX2563" fmla="*/ 507492 w 2993516"/>
              <a:gd name="connsiteY2563" fmla="*/ 57150 h 82772"/>
              <a:gd name="connsiteX2564" fmla="*/ 510826 w 2993516"/>
              <a:gd name="connsiteY2564" fmla="*/ 57150 h 82772"/>
              <a:gd name="connsiteX2565" fmla="*/ 516541 w 2993516"/>
              <a:gd name="connsiteY2565" fmla="*/ 57245 h 82772"/>
              <a:gd name="connsiteX2566" fmla="*/ 522732 w 2993516"/>
              <a:gd name="connsiteY2566" fmla="*/ 57245 h 82772"/>
              <a:gd name="connsiteX2567" fmla="*/ 526256 w 2993516"/>
              <a:gd name="connsiteY2567" fmla="*/ 55911 h 82772"/>
              <a:gd name="connsiteX2568" fmla="*/ 529685 w 2993516"/>
              <a:gd name="connsiteY2568" fmla="*/ 53149 h 82772"/>
              <a:gd name="connsiteX2569" fmla="*/ 2054732 w 2993516"/>
              <a:gd name="connsiteY2569" fmla="*/ 53054 h 82772"/>
              <a:gd name="connsiteX2570" fmla="*/ 2055113 w 2993516"/>
              <a:gd name="connsiteY2570" fmla="*/ 55340 h 82772"/>
              <a:gd name="connsiteX2571" fmla="*/ 2055399 w 2993516"/>
              <a:gd name="connsiteY2571" fmla="*/ 55531 h 82772"/>
              <a:gd name="connsiteX2572" fmla="*/ 2053685 w 2993516"/>
              <a:gd name="connsiteY2572" fmla="*/ 58102 h 82772"/>
              <a:gd name="connsiteX2573" fmla="*/ 2051018 w 2993516"/>
              <a:gd name="connsiteY2573" fmla="*/ 57150 h 82772"/>
              <a:gd name="connsiteX2574" fmla="*/ 2047398 w 2993516"/>
              <a:gd name="connsiteY2574" fmla="*/ 56864 h 82772"/>
              <a:gd name="connsiteX2575" fmla="*/ 2045207 w 2993516"/>
              <a:gd name="connsiteY2575" fmla="*/ 58102 h 82772"/>
              <a:gd name="connsiteX2576" fmla="*/ 2051113 w 2993516"/>
              <a:gd name="connsiteY2576" fmla="*/ 61055 h 82772"/>
              <a:gd name="connsiteX2577" fmla="*/ 2059400 w 2993516"/>
              <a:gd name="connsiteY2577" fmla="*/ 61341 h 82772"/>
              <a:gd name="connsiteX2578" fmla="*/ 2068925 w 2993516"/>
              <a:gd name="connsiteY2578" fmla="*/ 60769 h 82772"/>
              <a:gd name="connsiteX2579" fmla="*/ 2068544 w 2993516"/>
              <a:gd name="connsiteY2579" fmla="*/ 59341 h 82772"/>
              <a:gd name="connsiteX2580" fmla="*/ 2059876 w 2993516"/>
              <a:gd name="connsiteY2580" fmla="*/ 58388 h 82772"/>
              <a:gd name="connsiteX2581" fmla="*/ 2058447 w 2993516"/>
              <a:gd name="connsiteY2581" fmla="*/ 57531 h 82772"/>
              <a:gd name="connsiteX2582" fmla="*/ 2059495 w 2993516"/>
              <a:gd name="connsiteY2582" fmla="*/ 54388 h 82772"/>
              <a:gd name="connsiteX2583" fmla="*/ 2054732 w 2993516"/>
              <a:gd name="connsiteY2583" fmla="*/ 53054 h 82772"/>
              <a:gd name="connsiteX2584" fmla="*/ 2091404 w 2993516"/>
              <a:gd name="connsiteY2584" fmla="*/ 52959 h 82772"/>
              <a:gd name="connsiteX2585" fmla="*/ 2090546 w 2993516"/>
              <a:gd name="connsiteY2585" fmla="*/ 53530 h 82772"/>
              <a:gd name="connsiteX2586" fmla="*/ 2092547 w 2993516"/>
              <a:gd name="connsiteY2586" fmla="*/ 55245 h 82772"/>
              <a:gd name="connsiteX2587" fmla="*/ 2093309 w 2993516"/>
              <a:gd name="connsiteY2587" fmla="*/ 54388 h 82772"/>
              <a:gd name="connsiteX2588" fmla="*/ 2955321 w 2993516"/>
              <a:gd name="connsiteY2588" fmla="*/ 52768 h 82772"/>
              <a:gd name="connsiteX2589" fmla="*/ 2954178 w 2993516"/>
              <a:gd name="connsiteY2589" fmla="*/ 53530 h 82772"/>
              <a:gd name="connsiteX2590" fmla="*/ 2955226 w 2993516"/>
              <a:gd name="connsiteY2590" fmla="*/ 54102 h 82772"/>
              <a:gd name="connsiteX2591" fmla="*/ 2956369 w 2993516"/>
              <a:gd name="connsiteY2591" fmla="*/ 53530 h 82772"/>
              <a:gd name="connsiteX2592" fmla="*/ 2956274 w 2993516"/>
              <a:gd name="connsiteY2592" fmla="*/ 53435 h 82772"/>
              <a:gd name="connsiteX2593" fmla="*/ 2955321 w 2993516"/>
              <a:gd name="connsiteY2593" fmla="*/ 52768 h 82772"/>
              <a:gd name="connsiteX2594" fmla="*/ 1824799 w 2993516"/>
              <a:gd name="connsiteY2594" fmla="*/ 52768 h 82772"/>
              <a:gd name="connsiteX2595" fmla="*/ 1823561 w 2993516"/>
              <a:gd name="connsiteY2595" fmla="*/ 53435 h 82772"/>
              <a:gd name="connsiteX2596" fmla="*/ 1829180 w 2993516"/>
              <a:gd name="connsiteY2596" fmla="*/ 55340 h 82772"/>
              <a:gd name="connsiteX2597" fmla="*/ 1830800 w 2993516"/>
              <a:gd name="connsiteY2597" fmla="*/ 54769 h 82772"/>
              <a:gd name="connsiteX2598" fmla="*/ 1706784 w 2993516"/>
              <a:gd name="connsiteY2598" fmla="*/ 52768 h 82772"/>
              <a:gd name="connsiteX2599" fmla="*/ 1705736 w 2993516"/>
              <a:gd name="connsiteY2599" fmla="*/ 53435 h 82772"/>
              <a:gd name="connsiteX2600" fmla="*/ 1707451 w 2993516"/>
              <a:gd name="connsiteY2600" fmla="*/ 54388 h 82772"/>
              <a:gd name="connsiteX2601" fmla="*/ 1707546 w 2993516"/>
              <a:gd name="connsiteY2601" fmla="*/ 54388 h 82772"/>
              <a:gd name="connsiteX2602" fmla="*/ 1709165 w 2993516"/>
              <a:gd name="connsiteY2602" fmla="*/ 54102 h 82772"/>
              <a:gd name="connsiteX2603" fmla="*/ 1256919 w 2993516"/>
              <a:gd name="connsiteY2603" fmla="*/ 52768 h 82772"/>
              <a:gd name="connsiteX2604" fmla="*/ 1259872 w 2993516"/>
              <a:gd name="connsiteY2604" fmla="*/ 52768 h 82772"/>
              <a:gd name="connsiteX2605" fmla="*/ 1268026 w 2993516"/>
              <a:gd name="connsiteY2605" fmla="*/ 57548 h 82772"/>
              <a:gd name="connsiteX2606" fmla="*/ 1263491 w 2993516"/>
              <a:gd name="connsiteY2606" fmla="*/ 56007 h 82772"/>
              <a:gd name="connsiteX2607" fmla="*/ 1256157 w 2993516"/>
              <a:gd name="connsiteY2607" fmla="*/ 53911 h 82772"/>
              <a:gd name="connsiteX2608" fmla="*/ 1254633 w 2993516"/>
              <a:gd name="connsiteY2608" fmla="*/ 53054 h 82772"/>
              <a:gd name="connsiteX2609" fmla="*/ 1932908 w 2993516"/>
              <a:gd name="connsiteY2609" fmla="*/ 52578 h 82772"/>
              <a:gd name="connsiteX2610" fmla="*/ 1931955 w 2993516"/>
              <a:gd name="connsiteY2610" fmla="*/ 52864 h 82772"/>
              <a:gd name="connsiteX2611" fmla="*/ 1933003 w 2993516"/>
              <a:gd name="connsiteY2611" fmla="*/ 53340 h 82772"/>
              <a:gd name="connsiteX2612" fmla="*/ 1934813 w 2993516"/>
              <a:gd name="connsiteY2612" fmla="*/ 52864 h 82772"/>
              <a:gd name="connsiteX2613" fmla="*/ 1932908 w 2993516"/>
              <a:gd name="connsiteY2613" fmla="*/ 52578 h 82772"/>
              <a:gd name="connsiteX2614" fmla="*/ 322707 w 2993516"/>
              <a:gd name="connsiteY2614" fmla="*/ 52578 h 82772"/>
              <a:gd name="connsiteX2615" fmla="*/ 322707 w 2993516"/>
              <a:gd name="connsiteY2615" fmla="*/ 52673 h 82772"/>
              <a:gd name="connsiteX2616" fmla="*/ 322479 w 2993516"/>
              <a:gd name="connsiteY2616" fmla="*/ 52616 h 82772"/>
              <a:gd name="connsiteX2617" fmla="*/ 2527173 w 2993516"/>
              <a:gd name="connsiteY2617" fmla="*/ 52292 h 82772"/>
              <a:gd name="connsiteX2618" fmla="*/ 2523934 w 2993516"/>
              <a:gd name="connsiteY2618" fmla="*/ 53340 h 82772"/>
              <a:gd name="connsiteX2619" fmla="*/ 2524886 w 2993516"/>
              <a:gd name="connsiteY2619" fmla="*/ 53530 h 82772"/>
              <a:gd name="connsiteX2620" fmla="*/ 2528125 w 2993516"/>
              <a:gd name="connsiteY2620" fmla="*/ 52673 h 82772"/>
              <a:gd name="connsiteX2621" fmla="*/ 2528220 w 2993516"/>
              <a:gd name="connsiteY2621" fmla="*/ 52673 h 82772"/>
              <a:gd name="connsiteX2622" fmla="*/ 2373820 w 2993516"/>
              <a:gd name="connsiteY2622" fmla="*/ 52292 h 82772"/>
              <a:gd name="connsiteX2623" fmla="*/ 2371439 w 2993516"/>
              <a:gd name="connsiteY2623" fmla="*/ 53245 h 82772"/>
              <a:gd name="connsiteX2624" fmla="*/ 2373058 w 2993516"/>
              <a:gd name="connsiteY2624" fmla="*/ 54483 h 82772"/>
              <a:gd name="connsiteX2625" fmla="*/ 2375058 w 2993516"/>
              <a:gd name="connsiteY2625" fmla="*/ 53054 h 82772"/>
              <a:gd name="connsiteX2626" fmla="*/ 2373820 w 2993516"/>
              <a:gd name="connsiteY2626" fmla="*/ 52292 h 82772"/>
              <a:gd name="connsiteX2627" fmla="*/ 1379601 w 2993516"/>
              <a:gd name="connsiteY2627" fmla="*/ 52292 h 82772"/>
              <a:gd name="connsiteX2628" fmla="*/ 1381696 w 2993516"/>
              <a:gd name="connsiteY2628" fmla="*/ 52673 h 82772"/>
              <a:gd name="connsiteX2629" fmla="*/ 1385220 w 2993516"/>
              <a:gd name="connsiteY2629" fmla="*/ 54483 h 82772"/>
              <a:gd name="connsiteX2630" fmla="*/ 1390745 w 2993516"/>
              <a:gd name="connsiteY2630" fmla="*/ 54387 h 82772"/>
              <a:gd name="connsiteX2631" fmla="*/ 1390745 w 2993516"/>
              <a:gd name="connsiteY2631" fmla="*/ 55625 h 82772"/>
              <a:gd name="connsiteX2632" fmla="*/ 1392269 w 2993516"/>
              <a:gd name="connsiteY2632" fmla="*/ 55625 h 82772"/>
              <a:gd name="connsiteX2633" fmla="*/ 1393698 w 2993516"/>
              <a:gd name="connsiteY2633" fmla="*/ 56387 h 82772"/>
              <a:gd name="connsiteX2634" fmla="*/ 1393126 w 2993516"/>
              <a:gd name="connsiteY2634" fmla="*/ 56863 h 82772"/>
              <a:gd name="connsiteX2635" fmla="*/ 1391316 w 2993516"/>
              <a:gd name="connsiteY2635" fmla="*/ 56292 h 82772"/>
              <a:gd name="connsiteX2636" fmla="*/ 1390577 w 2993516"/>
              <a:gd name="connsiteY2636" fmla="*/ 55635 h 82772"/>
              <a:gd name="connsiteX2637" fmla="*/ 1381125 w 2993516"/>
              <a:gd name="connsiteY2637" fmla="*/ 56769 h 82772"/>
              <a:gd name="connsiteX2638" fmla="*/ 1375219 w 2993516"/>
              <a:gd name="connsiteY2638" fmla="*/ 56102 h 82772"/>
              <a:gd name="connsiteX2639" fmla="*/ 1372266 w 2993516"/>
              <a:gd name="connsiteY2639" fmla="*/ 54578 h 82772"/>
              <a:gd name="connsiteX2640" fmla="*/ 1375791 w 2993516"/>
              <a:gd name="connsiteY2640" fmla="*/ 54292 h 82772"/>
              <a:gd name="connsiteX2641" fmla="*/ 1378077 w 2993516"/>
              <a:gd name="connsiteY2641" fmla="*/ 53244 h 82772"/>
              <a:gd name="connsiteX2642" fmla="*/ 1379601 w 2993516"/>
              <a:gd name="connsiteY2642" fmla="*/ 52292 h 82772"/>
              <a:gd name="connsiteX2643" fmla="*/ 320802 w 2993516"/>
              <a:gd name="connsiteY2643" fmla="*/ 52197 h 82772"/>
              <a:gd name="connsiteX2644" fmla="*/ 322479 w 2993516"/>
              <a:gd name="connsiteY2644" fmla="*/ 52616 h 82772"/>
              <a:gd name="connsiteX2645" fmla="*/ 320421 w 2993516"/>
              <a:gd name="connsiteY2645" fmla="*/ 52959 h 82772"/>
              <a:gd name="connsiteX2646" fmla="*/ 319278 w 2993516"/>
              <a:gd name="connsiteY2646" fmla="*/ 52292 h 82772"/>
              <a:gd name="connsiteX2647" fmla="*/ 320802 w 2993516"/>
              <a:gd name="connsiteY2647" fmla="*/ 52197 h 82772"/>
              <a:gd name="connsiteX2648" fmla="*/ 1652015 w 2993516"/>
              <a:gd name="connsiteY2648" fmla="*/ 52102 h 82772"/>
              <a:gd name="connsiteX2649" fmla="*/ 1649920 w 2993516"/>
              <a:gd name="connsiteY2649" fmla="*/ 53149 h 82772"/>
              <a:gd name="connsiteX2650" fmla="*/ 1654873 w 2993516"/>
              <a:gd name="connsiteY2650" fmla="*/ 54292 h 82772"/>
              <a:gd name="connsiteX2651" fmla="*/ 1656873 w 2993516"/>
              <a:gd name="connsiteY2651" fmla="*/ 53721 h 82772"/>
              <a:gd name="connsiteX2652" fmla="*/ 608552 w 2993516"/>
              <a:gd name="connsiteY2652" fmla="*/ 52101 h 82772"/>
              <a:gd name="connsiteX2653" fmla="*/ 616267 w 2993516"/>
              <a:gd name="connsiteY2653" fmla="*/ 52672 h 82772"/>
              <a:gd name="connsiteX2654" fmla="*/ 619887 w 2993516"/>
              <a:gd name="connsiteY2654" fmla="*/ 53625 h 82772"/>
              <a:gd name="connsiteX2655" fmla="*/ 629507 w 2993516"/>
              <a:gd name="connsiteY2655" fmla="*/ 53053 h 82772"/>
              <a:gd name="connsiteX2656" fmla="*/ 633222 w 2993516"/>
              <a:gd name="connsiteY2656" fmla="*/ 53530 h 82772"/>
              <a:gd name="connsiteX2657" fmla="*/ 631126 w 2993516"/>
              <a:gd name="connsiteY2657" fmla="*/ 54958 h 82772"/>
              <a:gd name="connsiteX2658" fmla="*/ 616648 w 2993516"/>
              <a:gd name="connsiteY2658" fmla="*/ 55720 h 82772"/>
              <a:gd name="connsiteX2659" fmla="*/ 614172 w 2993516"/>
              <a:gd name="connsiteY2659" fmla="*/ 55911 h 82772"/>
              <a:gd name="connsiteX2660" fmla="*/ 611885 w 2993516"/>
              <a:gd name="connsiteY2660" fmla="*/ 57911 h 82772"/>
              <a:gd name="connsiteX2661" fmla="*/ 610457 w 2993516"/>
              <a:gd name="connsiteY2661" fmla="*/ 59340 h 82772"/>
              <a:gd name="connsiteX2662" fmla="*/ 610457 w 2993516"/>
              <a:gd name="connsiteY2662" fmla="*/ 59530 h 82772"/>
              <a:gd name="connsiteX2663" fmla="*/ 596931 w 2993516"/>
              <a:gd name="connsiteY2663" fmla="*/ 56006 h 82772"/>
              <a:gd name="connsiteX2664" fmla="*/ 596169 w 2993516"/>
              <a:gd name="connsiteY2664" fmla="*/ 55625 h 82772"/>
              <a:gd name="connsiteX2665" fmla="*/ 595884 w 2993516"/>
              <a:gd name="connsiteY2665" fmla="*/ 55054 h 82772"/>
              <a:gd name="connsiteX2666" fmla="*/ 594550 w 2993516"/>
              <a:gd name="connsiteY2666" fmla="*/ 52387 h 82772"/>
              <a:gd name="connsiteX2667" fmla="*/ 599027 w 2993516"/>
              <a:gd name="connsiteY2667" fmla="*/ 53625 h 82772"/>
              <a:gd name="connsiteX2668" fmla="*/ 603504 w 2993516"/>
              <a:gd name="connsiteY2668" fmla="*/ 53625 h 82772"/>
              <a:gd name="connsiteX2669" fmla="*/ 608552 w 2993516"/>
              <a:gd name="connsiteY2669" fmla="*/ 52101 h 82772"/>
              <a:gd name="connsiteX2670" fmla="*/ 1129855 w 2993516"/>
              <a:gd name="connsiteY2670" fmla="*/ 52006 h 82772"/>
              <a:gd name="connsiteX2671" fmla="*/ 1129283 w 2993516"/>
              <a:gd name="connsiteY2671" fmla="*/ 54387 h 82772"/>
              <a:gd name="connsiteX2672" fmla="*/ 1126616 w 2993516"/>
              <a:gd name="connsiteY2672" fmla="*/ 56769 h 82772"/>
              <a:gd name="connsiteX2673" fmla="*/ 1126521 w 2993516"/>
              <a:gd name="connsiteY2673" fmla="*/ 56769 h 82772"/>
              <a:gd name="connsiteX2674" fmla="*/ 1122806 w 2993516"/>
              <a:gd name="connsiteY2674" fmla="*/ 55721 h 82772"/>
              <a:gd name="connsiteX2675" fmla="*/ 1123378 w 2993516"/>
              <a:gd name="connsiteY2675" fmla="*/ 54482 h 82772"/>
              <a:gd name="connsiteX2676" fmla="*/ 1126045 w 2993516"/>
              <a:gd name="connsiteY2676" fmla="*/ 53339 h 82772"/>
              <a:gd name="connsiteX2677" fmla="*/ 309657 w 2993516"/>
              <a:gd name="connsiteY2677" fmla="*/ 52006 h 82772"/>
              <a:gd name="connsiteX2678" fmla="*/ 312800 w 2993516"/>
              <a:gd name="connsiteY2678" fmla="*/ 53530 h 82772"/>
              <a:gd name="connsiteX2679" fmla="*/ 309753 w 2993516"/>
              <a:gd name="connsiteY2679" fmla="*/ 54673 h 82772"/>
              <a:gd name="connsiteX2680" fmla="*/ 306643 w 2993516"/>
              <a:gd name="connsiteY2680" fmla="*/ 54107 h 82772"/>
              <a:gd name="connsiteX2681" fmla="*/ 1903857 w 2993516"/>
              <a:gd name="connsiteY2681" fmla="*/ 51816 h 82772"/>
              <a:gd name="connsiteX2682" fmla="*/ 1900332 w 2993516"/>
              <a:gd name="connsiteY2682" fmla="*/ 53530 h 82772"/>
              <a:gd name="connsiteX2683" fmla="*/ 1897189 w 2993516"/>
              <a:gd name="connsiteY2683" fmla="*/ 54769 h 82772"/>
              <a:gd name="connsiteX2684" fmla="*/ 1881378 w 2993516"/>
              <a:gd name="connsiteY2684" fmla="*/ 53340 h 82772"/>
              <a:gd name="connsiteX2685" fmla="*/ 1878806 w 2993516"/>
              <a:gd name="connsiteY2685" fmla="*/ 54007 h 82772"/>
              <a:gd name="connsiteX2686" fmla="*/ 1881949 w 2993516"/>
              <a:gd name="connsiteY2686" fmla="*/ 55340 h 82772"/>
              <a:gd name="connsiteX2687" fmla="*/ 1884235 w 2993516"/>
              <a:gd name="connsiteY2687" fmla="*/ 55054 h 82772"/>
              <a:gd name="connsiteX2688" fmla="*/ 1889664 w 2993516"/>
              <a:gd name="connsiteY2688" fmla="*/ 56007 h 82772"/>
              <a:gd name="connsiteX2689" fmla="*/ 1895189 w 2993516"/>
              <a:gd name="connsiteY2689" fmla="*/ 57340 h 82772"/>
              <a:gd name="connsiteX2690" fmla="*/ 1895094 w 2993516"/>
              <a:gd name="connsiteY2690" fmla="*/ 57436 h 82772"/>
              <a:gd name="connsiteX2691" fmla="*/ 1902237 w 2993516"/>
              <a:gd name="connsiteY2691" fmla="*/ 56864 h 82772"/>
              <a:gd name="connsiteX2692" fmla="*/ 1904809 w 2993516"/>
              <a:gd name="connsiteY2692" fmla="*/ 56102 h 82772"/>
              <a:gd name="connsiteX2693" fmla="*/ 1905952 w 2993516"/>
              <a:gd name="connsiteY2693" fmla="*/ 54959 h 82772"/>
              <a:gd name="connsiteX2694" fmla="*/ 1908524 w 2993516"/>
              <a:gd name="connsiteY2694" fmla="*/ 53816 h 82772"/>
              <a:gd name="connsiteX2695" fmla="*/ 1903857 w 2993516"/>
              <a:gd name="connsiteY2695" fmla="*/ 51816 h 82772"/>
              <a:gd name="connsiteX2696" fmla="*/ 1449705 w 2993516"/>
              <a:gd name="connsiteY2696" fmla="*/ 51816 h 82772"/>
              <a:gd name="connsiteX2697" fmla="*/ 1452943 w 2993516"/>
              <a:gd name="connsiteY2697" fmla="*/ 52102 h 82772"/>
              <a:gd name="connsiteX2698" fmla="*/ 1450467 w 2993516"/>
              <a:gd name="connsiteY2698" fmla="*/ 53340 h 82772"/>
              <a:gd name="connsiteX2699" fmla="*/ 1446942 w 2993516"/>
              <a:gd name="connsiteY2699" fmla="*/ 53340 h 82772"/>
              <a:gd name="connsiteX2700" fmla="*/ 1446942 w 2993516"/>
              <a:gd name="connsiteY2700" fmla="*/ 53530 h 82772"/>
              <a:gd name="connsiteX2701" fmla="*/ 1446942 w 2993516"/>
              <a:gd name="connsiteY2701" fmla="*/ 53626 h 82772"/>
              <a:gd name="connsiteX2702" fmla="*/ 1442942 w 2993516"/>
              <a:gd name="connsiteY2702" fmla="*/ 53626 h 82772"/>
              <a:gd name="connsiteX2703" fmla="*/ 1446276 w 2993516"/>
              <a:gd name="connsiteY2703" fmla="*/ 52292 h 82772"/>
              <a:gd name="connsiteX2704" fmla="*/ 1449705 w 2993516"/>
              <a:gd name="connsiteY2704" fmla="*/ 51816 h 82772"/>
              <a:gd name="connsiteX2705" fmla="*/ 262794 w 2993516"/>
              <a:gd name="connsiteY2705" fmla="*/ 51816 h 82772"/>
              <a:gd name="connsiteX2706" fmla="*/ 258698 w 2993516"/>
              <a:gd name="connsiteY2706" fmla="*/ 54007 h 82772"/>
              <a:gd name="connsiteX2707" fmla="*/ 257270 w 2993516"/>
              <a:gd name="connsiteY2707" fmla="*/ 53245 h 82772"/>
              <a:gd name="connsiteX2708" fmla="*/ 262794 w 2993516"/>
              <a:gd name="connsiteY2708" fmla="*/ 51816 h 82772"/>
              <a:gd name="connsiteX2709" fmla="*/ 1355407 w 2993516"/>
              <a:gd name="connsiteY2709" fmla="*/ 51721 h 82772"/>
              <a:gd name="connsiteX2710" fmla="*/ 1355689 w 2993516"/>
              <a:gd name="connsiteY2710" fmla="*/ 51864 h 82772"/>
              <a:gd name="connsiteX2711" fmla="*/ 1355407 w 2993516"/>
              <a:gd name="connsiteY2711" fmla="*/ 51911 h 82772"/>
              <a:gd name="connsiteX2712" fmla="*/ 1981199 w 2993516"/>
              <a:gd name="connsiteY2712" fmla="*/ 51625 h 82772"/>
              <a:gd name="connsiteX2713" fmla="*/ 1980152 w 2993516"/>
              <a:gd name="connsiteY2713" fmla="*/ 52483 h 82772"/>
              <a:gd name="connsiteX2714" fmla="*/ 1984248 w 2993516"/>
              <a:gd name="connsiteY2714" fmla="*/ 53911 h 82772"/>
              <a:gd name="connsiteX2715" fmla="*/ 1987200 w 2993516"/>
              <a:gd name="connsiteY2715" fmla="*/ 54197 h 82772"/>
              <a:gd name="connsiteX2716" fmla="*/ 1988629 w 2993516"/>
              <a:gd name="connsiteY2716" fmla="*/ 53911 h 82772"/>
              <a:gd name="connsiteX2717" fmla="*/ 1985581 w 2993516"/>
              <a:gd name="connsiteY2717" fmla="*/ 52768 h 82772"/>
              <a:gd name="connsiteX2718" fmla="*/ 1981199 w 2993516"/>
              <a:gd name="connsiteY2718" fmla="*/ 51625 h 82772"/>
              <a:gd name="connsiteX2719" fmla="*/ 452493 w 2993516"/>
              <a:gd name="connsiteY2719" fmla="*/ 51586 h 82772"/>
              <a:gd name="connsiteX2720" fmla="*/ 454533 w 2993516"/>
              <a:gd name="connsiteY2720" fmla="*/ 53626 h 82772"/>
              <a:gd name="connsiteX2721" fmla="*/ 453485 w 2993516"/>
              <a:gd name="connsiteY2721" fmla="*/ 54959 h 82772"/>
              <a:gd name="connsiteX2722" fmla="*/ 451104 w 2993516"/>
              <a:gd name="connsiteY2722" fmla="*/ 53530 h 82772"/>
              <a:gd name="connsiteX2723" fmla="*/ 452437 w 2993516"/>
              <a:gd name="connsiteY2723" fmla="*/ 51530 h 82772"/>
              <a:gd name="connsiteX2724" fmla="*/ 452533 w 2993516"/>
              <a:gd name="connsiteY2724" fmla="*/ 51530 h 82772"/>
              <a:gd name="connsiteX2725" fmla="*/ 452493 w 2993516"/>
              <a:gd name="connsiteY2725" fmla="*/ 51586 h 82772"/>
              <a:gd name="connsiteX2726" fmla="*/ 1941766 w 2993516"/>
              <a:gd name="connsiteY2726" fmla="*/ 51435 h 82772"/>
              <a:gd name="connsiteX2727" fmla="*/ 1937942 w 2993516"/>
              <a:gd name="connsiteY2727" fmla="*/ 53767 h 82772"/>
              <a:gd name="connsiteX2728" fmla="*/ 1937861 w 2993516"/>
              <a:gd name="connsiteY2728" fmla="*/ 53721 h 82772"/>
              <a:gd name="connsiteX2729" fmla="*/ 1937861 w 2993516"/>
              <a:gd name="connsiteY2729" fmla="*/ 53816 h 82772"/>
              <a:gd name="connsiteX2730" fmla="*/ 1937942 w 2993516"/>
              <a:gd name="connsiteY2730" fmla="*/ 53767 h 82772"/>
              <a:gd name="connsiteX2731" fmla="*/ 1939385 w 2993516"/>
              <a:gd name="connsiteY2731" fmla="*/ 54578 h 82772"/>
              <a:gd name="connsiteX2732" fmla="*/ 1946338 w 2993516"/>
              <a:gd name="connsiteY2732" fmla="*/ 52292 h 82772"/>
              <a:gd name="connsiteX2733" fmla="*/ 1941766 w 2993516"/>
              <a:gd name="connsiteY2733" fmla="*/ 51435 h 82772"/>
              <a:gd name="connsiteX2734" fmla="*/ 680085 w 2993516"/>
              <a:gd name="connsiteY2734" fmla="*/ 51340 h 82772"/>
              <a:gd name="connsiteX2735" fmla="*/ 683609 w 2993516"/>
              <a:gd name="connsiteY2735" fmla="*/ 51340 h 82772"/>
              <a:gd name="connsiteX2736" fmla="*/ 688277 w 2993516"/>
              <a:gd name="connsiteY2736" fmla="*/ 52578 h 82772"/>
              <a:gd name="connsiteX2737" fmla="*/ 699040 w 2993516"/>
              <a:gd name="connsiteY2737" fmla="*/ 52197 h 82772"/>
              <a:gd name="connsiteX2738" fmla="*/ 698944 w 2993516"/>
              <a:gd name="connsiteY2738" fmla="*/ 52102 h 82772"/>
              <a:gd name="connsiteX2739" fmla="*/ 702183 w 2993516"/>
              <a:gd name="connsiteY2739" fmla="*/ 52483 h 82772"/>
              <a:gd name="connsiteX2740" fmla="*/ 701708 w 2993516"/>
              <a:gd name="connsiteY2740" fmla="*/ 54483 h 82772"/>
              <a:gd name="connsiteX2741" fmla="*/ 699135 w 2993516"/>
              <a:gd name="connsiteY2741" fmla="*/ 56674 h 82772"/>
              <a:gd name="connsiteX2742" fmla="*/ 698087 w 2993516"/>
              <a:gd name="connsiteY2742" fmla="*/ 57626 h 82772"/>
              <a:gd name="connsiteX2743" fmla="*/ 682276 w 2993516"/>
              <a:gd name="connsiteY2743" fmla="*/ 58864 h 82772"/>
              <a:gd name="connsiteX2744" fmla="*/ 679704 w 2993516"/>
              <a:gd name="connsiteY2744" fmla="*/ 58483 h 82772"/>
              <a:gd name="connsiteX2745" fmla="*/ 680942 w 2993516"/>
              <a:gd name="connsiteY2745" fmla="*/ 57626 h 82772"/>
              <a:gd name="connsiteX2746" fmla="*/ 686657 w 2993516"/>
              <a:gd name="connsiteY2746" fmla="*/ 56197 h 82772"/>
              <a:gd name="connsiteX2747" fmla="*/ 689038 w 2993516"/>
              <a:gd name="connsiteY2747" fmla="*/ 55435 h 82772"/>
              <a:gd name="connsiteX2748" fmla="*/ 687419 w 2993516"/>
              <a:gd name="connsiteY2748" fmla="*/ 54388 h 82772"/>
              <a:gd name="connsiteX2749" fmla="*/ 681609 w 2993516"/>
              <a:gd name="connsiteY2749" fmla="*/ 53054 h 82772"/>
              <a:gd name="connsiteX2750" fmla="*/ 680085 w 2993516"/>
              <a:gd name="connsiteY2750" fmla="*/ 51340 h 82772"/>
              <a:gd name="connsiteX2751" fmla="*/ 1229105 w 2993516"/>
              <a:gd name="connsiteY2751" fmla="*/ 51339 h 82772"/>
              <a:gd name="connsiteX2752" fmla="*/ 1228344 w 2993516"/>
              <a:gd name="connsiteY2752" fmla="*/ 51720 h 82772"/>
              <a:gd name="connsiteX2753" fmla="*/ 1228820 w 2993516"/>
              <a:gd name="connsiteY2753" fmla="*/ 52387 h 82772"/>
              <a:gd name="connsiteX2754" fmla="*/ 1228820 w 2993516"/>
              <a:gd name="connsiteY2754" fmla="*/ 52291 h 82772"/>
              <a:gd name="connsiteX2755" fmla="*/ 1230439 w 2993516"/>
              <a:gd name="connsiteY2755" fmla="*/ 51815 h 82772"/>
              <a:gd name="connsiteX2756" fmla="*/ 1229105 w 2993516"/>
              <a:gd name="connsiteY2756" fmla="*/ 51339 h 82772"/>
              <a:gd name="connsiteX2757" fmla="*/ 784098 w 2993516"/>
              <a:gd name="connsiteY2757" fmla="*/ 51339 h 82772"/>
              <a:gd name="connsiteX2758" fmla="*/ 783050 w 2993516"/>
              <a:gd name="connsiteY2758" fmla="*/ 52577 h 82772"/>
              <a:gd name="connsiteX2759" fmla="*/ 780307 w 2993516"/>
              <a:gd name="connsiteY2759" fmla="*/ 51604 h 82772"/>
              <a:gd name="connsiteX2760" fmla="*/ 2807589 w 2993516"/>
              <a:gd name="connsiteY2760" fmla="*/ 51244 h 82772"/>
              <a:gd name="connsiteX2761" fmla="*/ 2806922 w 2993516"/>
              <a:gd name="connsiteY2761" fmla="*/ 51816 h 82772"/>
              <a:gd name="connsiteX2762" fmla="*/ 2808541 w 2993516"/>
              <a:gd name="connsiteY2762" fmla="*/ 51911 h 82772"/>
              <a:gd name="connsiteX2763" fmla="*/ 2808636 w 2993516"/>
              <a:gd name="connsiteY2763" fmla="*/ 52006 h 82772"/>
              <a:gd name="connsiteX2764" fmla="*/ 2810541 w 2993516"/>
              <a:gd name="connsiteY2764" fmla="*/ 51435 h 82772"/>
              <a:gd name="connsiteX2765" fmla="*/ 2807589 w 2993516"/>
              <a:gd name="connsiteY2765" fmla="*/ 51244 h 82772"/>
              <a:gd name="connsiteX2766" fmla="*/ 2128742 w 2993516"/>
              <a:gd name="connsiteY2766" fmla="*/ 51244 h 82772"/>
              <a:gd name="connsiteX2767" fmla="*/ 2127287 w 2993516"/>
              <a:gd name="connsiteY2767" fmla="*/ 51790 h 82772"/>
              <a:gd name="connsiteX2768" fmla="*/ 2127218 w 2993516"/>
              <a:gd name="connsiteY2768" fmla="*/ 51721 h 82772"/>
              <a:gd name="connsiteX2769" fmla="*/ 2127218 w 2993516"/>
              <a:gd name="connsiteY2769" fmla="*/ 51816 h 82772"/>
              <a:gd name="connsiteX2770" fmla="*/ 2127287 w 2993516"/>
              <a:gd name="connsiteY2770" fmla="*/ 51790 h 82772"/>
              <a:gd name="connsiteX2771" fmla="*/ 2128456 w 2993516"/>
              <a:gd name="connsiteY2771" fmla="*/ 52959 h 82772"/>
              <a:gd name="connsiteX2772" fmla="*/ 2130266 w 2993516"/>
              <a:gd name="connsiteY2772" fmla="*/ 52197 h 82772"/>
              <a:gd name="connsiteX2773" fmla="*/ 2128742 w 2993516"/>
              <a:gd name="connsiteY2773" fmla="*/ 51244 h 82772"/>
              <a:gd name="connsiteX2774" fmla="*/ 1359407 w 2993516"/>
              <a:gd name="connsiteY2774" fmla="*/ 51244 h 82772"/>
              <a:gd name="connsiteX2775" fmla="*/ 1367885 w 2993516"/>
              <a:gd name="connsiteY2775" fmla="*/ 52959 h 82772"/>
              <a:gd name="connsiteX2776" fmla="*/ 1369504 w 2993516"/>
              <a:gd name="connsiteY2776" fmla="*/ 55245 h 82772"/>
              <a:gd name="connsiteX2777" fmla="*/ 1366646 w 2993516"/>
              <a:gd name="connsiteY2777" fmla="*/ 56197 h 82772"/>
              <a:gd name="connsiteX2778" fmla="*/ 1364551 w 2993516"/>
              <a:gd name="connsiteY2778" fmla="*/ 56674 h 82772"/>
              <a:gd name="connsiteX2779" fmla="*/ 1350263 w 2993516"/>
              <a:gd name="connsiteY2779" fmla="*/ 58864 h 82772"/>
              <a:gd name="connsiteX2780" fmla="*/ 1346073 w 2993516"/>
              <a:gd name="connsiteY2780" fmla="*/ 59436 h 82772"/>
              <a:gd name="connsiteX2781" fmla="*/ 1350740 w 2993516"/>
              <a:gd name="connsiteY2781" fmla="*/ 61817 h 82772"/>
              <a:gd name="connsiteX2782" fmla="*/ 1357312 w 2993516"/>
              <a:gd name="connsiteY2782" fmla="*/ 61627 h 82772"/>
              <a:gd name="connsiteX2783" fmla="*/ 1359598 w 2993516"/>
              <a:gd name="connsiteY2783" fmla="*/ 62865 h 82772"/>
              <a:gd name="connsiteX2784" fmla="*/ 1357121 w 2993516"/>
              <a:gd name="connsiteY2784" fmla="*/ 64198 h 82772"/>
              <a:gd name="connsiteX2785" fmla="*/ 1345215 w 2993516"/>
              <a:gd name="connsiteY2785" fmla="*/ 64294 h 82772"/>
              <a:gd name="connsiteX2786" fmla="*/ 1344072 w 2993516"/>
              <a:gd name="connsiteY2786" fmla="*/ 64103 h 82772"/>
              <a:gd name="connsiteX2787" fmla="*/ 1332452 w 2993516"/>
              <a:gd name="connsiteY2787" fmla="*/ 61817 h 82772"/>
              <a:gd name="connsiteX2788" fmla="*/ 1329880 w 2993516"/>
              <a:gd name="connsiteY2788" fmla="*/ 60579 h 82772"/>
              <a:gd name="connsiteX2789" fmla="*/ 1333690 w 2993516"/>
              <a:gd name="connsiteY2789" fmla="*/ 60293 h 82772"/>
              <a:gd name="connsiteX2790" fmla="*/ 1337881 w 2993516"/>
              <a:gd name="connsiteY2790" fmla="*/ 60293 h 82772"/>
              <a:gd name="connsiteX2791" fmla="*/ 1339786 w 2993516"/>
              <a:gd name="connsiteY2791" fmla="*/ 59436 h 82772"/>
              <a:gd name="connsiteX2792" fmla="*/ 1337690 w 2993516"/>
              <a:gd name="connsiteY2792" fmla="*/ 58579 h 82772"/>
              <a:gd name="connsiteX2793" fmla="*/ 1334738 w 2993516"/>
              <a:gd name="connsiteY2793" fmla="*/ 58864 h 82772"/>
              <a:gd name="connsiteX2794" fmla="*/ 1327403 w 2993516"/>
              <a:gd name="connsiteY2794" fmla="*/ 56102 h 82772"/>
              <a:gd name="connsiteX2795" fmla="*/ 1330642 w 2993516"/>
              <a:gd name="connsiteY2795" fmla="*/ 54769 h 82772"/>
              <a:gd name="connsiteX2796" fmla="*/ 1341024 w 2993516"/>
              <a:gd name="connsiteY2796" fmla="*/ 52673 h 82772"/>
              <a:gd name="connsiteX2797" fmla="*/ 1351978 w 2993516"/>
              <a:gd name="connsiteY2797" fmla="*/ 51911 h 82772"/>
              <a:gd name="connsiteX2798" fmla="*/ 1355407 w 2993516"/>
              <a:gd name="connsiteY2798" fmla="*/ 51721 h 82772"/>
              <a:gd name="connsiteX2799" fmla="*/ 1354931 w 2993516"/>
              <a:gd name="connsiteY2799" fmla="*/ 55150 h 82772"/>
              <a:gd name="connsiteX2800" fmla="*/ 1355693 w 2993516"/>
              <a:gd name="connsiteY2800" fmla="*/ 55912 h 82772"/>
              <a:gd name="connsiteX2801" fmla="*/ 1360360 w 2993516"/>
              <a:gd name="connsiteY2801" fmla="*/ 55912 h 82772"/>
              <a:gd name="connsiteX2802" fmla="*/ 1361789 w 2993516"/>
              <a:gd name="connsiteY2802" fmla="*/ 54959 h 82772"/>
              <a:gd name="connsiteX2803" fmla="*/ 1355689 w 2993516"/>
              <a:gd name="connsiteY2803" fmla="*/ 51864 h 82772"/>
              <a:gd name="connsiteX2804" fmla="*/ 2310574 w 2993516"/>
              <a:gd name="connsiteY2804" fmla="*/ 51149 h 82772"/>
              <a:gd name="connsiteX2805" fmla="*/ 2308955 w 2993516"/>
              <a:gd name="connsiteY2805" fmla="*/ 51721 h 82772"/>
              <a:gd name="connsiteX2806" fmla="*/ 2309050 w 2993516"/>
              <a:gd name="connsiteY2806" fmla="*/ 51721 h 82772"/>
              <a:gd name="connsiteX2807" fmla="*/ 2310860 w 2993516"/>
              <a:gd name="connsiteY2807" fmla="*/ 52102 h 82772"/>
              <a:gd name="connsiteX2808" fmla="*/ 2312193 w 2993516"/>
              <a:gd name="connsiteY2808" fmla="*/ 51340 h 82772"/>
              <a:gd name="connsiteX2809" fmla="*/ 2310574 w 2993516"/>
              <a:gd name="connsiteY2809" fmla="*/ 51149 h 82772"/>
              <a:gd name="connsiteX2810" fmla="*/ 2009489 w 2993516"/>
              <a:gd name="connsiteY2810" fmla="*/ 51149 h 82772"/>
              <a:gd name="connsiteX2811" fmla="*/ 2007147 w 2993516"/>
              <a:gd name="connsiteY2811" fmla="*/ 52050 h 82772"/>
              <a:gd name="connsiteX2812" fmla="*/ 2007012 w 2993516"/>
              <a:gd name="connsiteY2812" fmla="*/ 52006 h 82772"/>
              <a:gd name="connsiteX2813" fmla="*/ 2007012 w 2993516"/>
              <a:gd name="connsiteY2813" fmla="*/ 52102 h 82772"/>
              <a:gd name="connsiteX2814" fmla="*/ 2007147 w 2993516"/>
              <a:gd name="connsiteY2814" fmla="*/ 52050 h 82772"/>
              <a:gd name="connsiteX2815" fmla="*/ 2011394 w 2993516"/>
              <a:gd name="connsiteY2815" fmla="*/ 53435 h 82772"/>
              <a:gd name="connsiteX2816" fmla="*/ 2015870 w 2993516"/>
              <a:gd name="connsiteY2816" fmla="*/ 52197 h 82772"/>
              <a:gd name="connsiteX2817" fmla="*/ 2009489 w 2993516"/>
              <a:gd name="connsiteY2817" fmla="*/ 51149 h 82772"/>
              <a:gd name="connsiteX2818" fmla="*/ 1212532 w 2993516"/>
              <a:gd name="connsiteY2818" fmla="*/ 51053 h 82772"/>
              <a:gd name="connsiteX2819" fmla="*/ 1212056 w 2993516"/>
              <a:gd name="connsiteY2819" fmla="*/ 52482 h 82772"/>
              <a:gd name="connsiteX2820" fmla="*/ 1214056 w 2993516"/>
              <a:gd name="connsiteY2820" fmla="*/ 53339 h 82772"/>
              <a:gd name="connsiteX2821" fmla="*/ 1215843 w 2993516"/>
              <a:gd name="connsiteY2821" fmla="*/ 52893 h 82772"/>
              <a:gd name="connsiteX2822" fmla="*/ 1215961 w 2993516"/>
              <a:gd name="connsiteY2822" fmla="*/ 52958 h 82772"/>
              <a:gd name="connsiteX2823" fmla="*/ 1215961 w 2993516"/>
              <a:gd name="connsiteY2823" fmla="*/ 52863 h 82772"/>
              <a:gd name="connsiteX2824" fmla="*/ 1215843 w 2993516"/>
              <a:gd name="connsiteY2824" fmla="*/ 52893 h 82772"/>
              <a:gd name="connsiteX2825" fmla="*/ 568070 w 2993516"/>
              <a:gd name="connsiteY2825" fmla="*/ 50958 h 82772"/>
              <a:gd name="connsiteX2826" fmla="*/ 568737 w 2993516"/>
              <a:gd name="connsiteY2826" fmla="*/ 51815 h 82772"/>
              <a:gd name="connsiteX2827" fmla="*/ 568166 w 2993516"/>
              <a:gd name="connsiteY2827" fmla="*/ 52291 h 82772"/>
              <a:gd name="connsiteX2828" fmla="*/ 567118 w 2993516"/>
              <a:gd name="connsiteY2828" fmla="*/ 51815 h 82772"/>
              <a:gd name="connsiteX2829" fmla="*/ 568070 w 2993516"/>
              <a:gd name="connsiteY2829" fmla="*/ 50958 h 82772"/>
              <a:gd name="connsiteX2830" fmla="*/ 164497 w 2993516"/>
              <a:gd name="connsiteY2830" fmla="*/ 50863 h 82772"/>
              <a:gd name="connsiteX2831" fmla="*/ 166116 w 2993516"/>
              <a:gd name="connsiteY2831" fmla="*/ 51721 h 82772"/>
              <a:gd name="connsiteX2832" fmla="*/ 164211 w 2993516"/>
              <a:gd name="connsiteY2832" fmla="*/ 52768 h 82772"/>
              <a:gd name="connsiteX2833" fmla="*/ 162592 w 2993516"/>
              <a:gd name="connsiteY2833" fmla="*/ 51530 h 82772"/>
              <a:gd name="connsiteX2834" fmla="*/ 164497 w 2993516"/>
              <a:gd name="connsiteY2834" fmla="*/ 50863 h 82772"/>
              <a:gd name="connsiteX2835" fmla="*/ 1932717 w 2993516"/>
              <a:gd name="connsiteY2835" fmla="*/ 50673 h 82772"/>
              <a:gd name="connsiteX2836" fmla="*/ 1930431 w 2993516"/>
              <a:gd name="connsiteY2836" fmla="*/ 50863 h 82772"/>
              <a:gd name="connsiteX2837" fmla="*/ 1927859 w 2993516"/>
              <a:gd name="connsiteY2837" fmla="*/ 51530 h 82772"/>
              <a:gd name="connsiteX2838" fmla="*/ 1929860 w 2993516"/>
              <a:gd name="connsiteY2838" fmla="*/ 51721 h 82772"/>
              <a:gd name="connsiteX2839" fmla="*/ 1933003 w 2993516"/>
              <a:gd name="connsiteY2839" fmla="*/ 51530 h 82772"/>
              <a:gd name="connsiteX2840" fmla="*/ 1935289 w 2993516"/>
              <a:gd name="connsiteY2840" fmla="*/ 50959 h 82772"/>
              <a:gd name="connsiteX2841" fmla="*/ 1932717 w 2993516"/>
              <a:gd name="connsiteY2841" fmla="*/ 50673 h 82772"/>
              <a:gd name="connsiteX2842" fmla="*/ 110013 w 2993516"/>
              <a:gd name="connsiteY2842" fmla="*/ 50577 h 82772"/>
              <a:gd name="connsiteX2843" fmla="*/ 111061 w 2993516"/>
              <a:gd name="connsiteY2843" fmla="*/ 52196 h 82772"/>
              <a:gd name="connsiteX2844" fmla="*/ 108394 w 2993516"/>
              <a:gd name="connsiteY2844" fmla="*/ 54197 h 82772"/>
              <a:gd name="connsiteX2845" fmla="*/ 107441 w 2993516"/>
              <a:gd name="connsiteY2845" fmla="*/ 53339 h 82772"/>
              <a:gd name="connsiteX2846" fmla="*/ 110013 w 2993516"/>
              <a:gd name="connsiteY2846" fmla="*/ 50577 h 82772"/>
              <a:gd name="connsiteX2847" fmla="*/ 2506313 w 2993516"/>
              <a:gd name="connsiteY2847" fmla="*/ 50482 h 82772"/>
              <a:gd name="connsiteX2848" fmla="*/ 2505316 w 2993516"/>
              <a:gd name="connsiteY2848" fmla="*/ 50936 h 82772"/>
              <a:gd name="connsiteX2849" fmla="*/ 2505265 w 2993516"/>
              <a:gd name="connsiteY2849" fmla="*/ 50863 h 82772"/>
              <a:gd name="connsiteX2850" fmla="*/ 2505265 w 2993516"/>
              <a:gd name="connsiteY2850" fmla="*/ 50959 h 82772"/>
              <a:gd name="connsiteX2851" fmla="*/ 2505316 w 2993516"/>
              <a:gd name="connsiteY2851" fmla="*/ 50936 h 82772"/>
              <a:gd name="connsiteX2852" fmla="*/ 2506122 w 2993516"/>
              <a:gd name="connsiteY2852" fmla="*/ 52102 h 82772"/>
              <a:gd name="connsiteX2853" fmla="*/ 2508027 w 2993516"/>
              <a:gd name="connsiteY2853" fmla="*/ 50959 h 82772"/>
              <a:gd name="connsiteX2854" fmla="*/ 2506313 w 2993516"/>
              <a:gd name="connsiteY2854" fmla="*/ 50482 h 82772"/>
              <a:gd name="connsiteX2855" fmla="*/ 2107406 w 2993516"/>
              <a:gd name="connsiteY2855" fmla="*/ 50482 h 82772"/>
              <a:gd name="connsiteX2856" fmla="*/ 2105691 w 2993516"/>
              <a:gd name="connsiteY2856" fmla="*/ 51625 h 82772"/>
              <a:gd name="connsiteX2857" fmla="*/ 2107406 w 2993516"/>
              <a:gd name="connsiteY2857" fmla="*/ 52292 h 82772"/>
              <a:gd name="connsiteX2858" fmla="*/ 2107501 w 2993516"/>
              <a:gd name="connsiteY2858" fmla="*/ 52292 h 82772"/>
              <a:gd name="connsiteX2859" fmla="*/ 2110358 w 2993516"/>
              <a:gd name="connsiteY2859" fmla="*/ 51149 h 82772"/>
              <a:gd name="connsiteX2860" fmla="*/ 2107406 w 2993516"/>
              <a:gd name="connsiteY2860" fmla="*/ 50482 h 82772"/>
              <a:gd name="connsiteX2861" fmla="*/ 903064 w 2993516"/>
              <a:gd name="connsiteY2861" fmla="*/ 50482 h 82772"/>
              <a:gd name="connsiteX2862" fmla="*/ 905351 w 2993516"/>
              <a:gd name="connsiteY2862" fmla="*/ 50482 h 82772"/>
              <a:gd name="connsiteX2863" fmla="*/ 914018 w 2993516"/>
              <a:gd name="connsiteY2863" fmla="*/ 53339 h 82772"/>
              <a:gd name="connsiteX2864" fmla="*/ 912971 w 2993516"/>
              <a:gd name="connsiteY2864" fmla="*/ 55625 h 82772"/>
              <a:gd name="connsiteX2865" fmla="*/ 909637 w 2993516"/>
              <a:gd name="connsiteY2865" fmla="*/ 55149 h 82772"/>
              <a:gd name="connsiteX2866" fmla="*/ 907065 w 2993516"/>
              <a:gd name="connsiteY2866" fmla="*/ 54959 h 82772"/>
              <a:gd name="connsiteX2867" fmla="*/ 907541 w 2993516"/>
              <a:gd name="connsiteY2867" fmla="*/ 56197 h 82772"/>
              <a:gd name="connsiteX2868" fmla="*/ 905446 w 2993516"/>
              <a:gd name="connsiteY2868" fmla="*/ 59245 h 82772"/>
              <a:gd name="connsiteX2869" fmla="*/ 899921 w 2993516"/>
              <a:gd name="connsiteY2869" fmla="*/ 60864 h 82772"/>
              <a:gd name="connsiteX2870" fmla="*/ 898874 w 2993516"/>
              <a:gd name="connsiteY2870" fmla="*/ 62102 h 82772"/>
              <a:gd name="connsiteX2871" fmla="*/ 901445 w 2993516"/>
              <a:gd name="connsiteY2871" fmla="*/ 62388 h 82772"/>
              <a:gd name="connsiteX2872" fmla="*/ 904112 w 2993516"/>
              <a:gd name="connsiteY2872" fmla="*/ 62388 h 82772"/>
              <a:gd name="connsiteX2873" fmla="*/ 902493 w 2993516"/>
              <a:gd name="connsiteY2873" fmla="*/ 63722 h 82772"/>
              <a:gd name="connsiteX2874" fmla="*/ 895064 w 2993516"/>
              <a:gd name="connsiteY2874" fmla="*/ 66008 h 82772"/>
              <a:gd name="connsiteX2875" fmla="*/ 890588 w 2993516"/>
              <a:gd name="connsiteY2875" fmla="*/ 66103 h 82772"/>
              <a:gd name="connsiteX2876" fmla="*/ 892682 w 2993516"/>
              <a:gd name="connsiteY2876" fmla="*/ 64579 h 82772"/>
              <a:gd name="connsiteX2877" fmla="*/ 894111 w 2993516"/>
              <a:gd name="connsiteY2877" fmla="*/ 63531 h 82772"/>
              <a:gd name="connsiteX2878" fmla="*/ 892682 w 2993516"/>
              <a:gd name="connsiteY2878" fmla="*/ 62769 h 82772"/>
              <a:gd name="connsiteX2879" fmla="*/ 890301 w 2993516"/>
              <a:gd name="connsiteY2879" fmla="*/ 63436 h 82772"/>
              <a:gd name="connsiteX2880" fmla="*/ 887253 w 2993516"/>
              <a:gd name="connsiteY2880" fmla="*/ 65531 h 82772"/>
              <a:gd name="connsiteX2881" fmla="*/ 881824 w 2993516"/>
              <a:gd name="connsiteY2881" fmla="*/ 65722 h 82772"/>
              <a:gd name="connsiteX2882" fmla="*/ 878014 w 2993516"/>
              <a:gd name="connsiteY2882" fmla="*/ 65722 h 82772"/>
              <a:gd name="connsiteX2883" fmla="*/ 873156 w 2993516"/>
              <a:gd name="connsiteY2883" fmla="*/ 65246 h 82772"/>
              <a:gd name="connsiteX2884" fmla="*/ 875537 w 2993516"/>
              <a:gd name="connsiteY2884" fmla="*/ 63341 h 82772"/>
              <a:gd name="connsiteX2885" fmla="*/ 883919 w 2993516"/>
              <a:gd name="connsiteY2885" fmla="*/ 60578 h 82772"/>
              <a:gd name="connsiteX2886" fmla="*/ 886015 w 2993516"/>
              <a:gd name="connsiteY2886" fmla="*/ 57816 h 82772"/>
              <a:gd name="connsiteX2887" fmla="*/ 888682 w 2993516"/>
              <a:gd name="connsiteY2887" fmla="*/ 57054 h 82772"/>
              <a:gd name="connsiteX2888" fmla="*/ 891444 w 2993516"/>
              <a:gd name="connsiteY2888" fmla="*/ 56673 h 82772"/>
              <a:gd name="connsiteX2889" fmla="*/ 902113 w 2993516"/>
              <a:gd name="connsiteY2889" fmla="*/ 55054 h 82772"/>
              <a:gd name="connsiteX2890" fmla="*/ 904112 w 2993516"/>
              <a:gd name="connsiteY2890" fmla="*/ 54197 h 82772"/>
              <a:gd name="connsiteX2891" fmla="*/ 902017 w 2993516"/>
              <a:gd name="connsiteY2891" fmla="*/ 53435 h 82772"/>
              <a:gd name="connsiteX2892" fmla="*/ 901731 w 2993516"/>
              <a:gd name="connsiteY2892" fmla="*/ 53625 h 82772"/>
              <a:gd name="connsiteX2893" fmla="*/ 897446 w 2993516"/>
              <a:gd name="connsiteY2893" fmla="*/ 53816 h 82772"/>
              <a:gd name="connsiteX2894" fmla="*/ 895826 w 2993516"/>
              <a:gd name="connsiteY2894" fmla="*/ 53625 h 82772"/>
              <a:gd name="connsiteX2895" fmla="*/ 890777 w 2993516"/>
              <a:gd name="connsiteY2895" fmla="*/ 53339 h 82772"/>
              <a:gd name="connsiteX2896" fmla="*/ 895540 w 2993516"/>
              <a:gd name="connsiteY2896" fmla="*/ 51434 h 82772"/>
              <a:gd name="connsiteX2897" fmla="*/ 903064 w 2993516"/>
              <a:gd name="connsiteY2897" fmla="*/ 50482 h 82772"/>
              <a:gd name="connsiteX2898" fmla="*/ 492061 w 2993516"/>
              <a:gd name="connsiteY2898" fmla="*/ 50387 h 82772"/>
              <a:gd name="connsiteX2899" fmla="*/ 494823 w 2993516"/>
              <a:gd name="connsiteY2899" fmla="*/ 50577 h 82772"/>
              <a:gd name="connsiteX2900" fmla="*/ 491108 w 2993516"/>
              <a:gd name="connsiteY2900" fmla="*/ 51720 h 82772"/>
              <a:gd name="connsiteX2901" fmla="*/ 490537 w 2993516"/>
              <a:gd name="connsiteY2901" fmla="*/ 53816 h 82772"/>
              <a:gd name="connsiteX2902" fmla="*/ 491013 w 2993516"/>
              <a:gd name="connsiteY2902" fmla="*/ 55435 h 82772"/>
              <a:gd name="connsiteX2903" fmla="*/ 487965 w 2993516"/>
              <a:gd name="connsiteY2903" fmla="*/ 55530 h 82772"/>
              <a:gd name="connsiteX2904" fmla="*/ 486536 w 2993516"/>
              <a:gd name="connsiteY2904" fmla="*/ 55054 h 82772"/>
              <a:gd name="connsiteX2905" fmla="*/ 481964 w 2993516"/>
              <a:gd name="connsiteY2905" fmla="*/ 54769 h 82772"/>
              <a:gd name="connsiteX2906" fmla="*/ 487489 w 2993516"/>
              <a:gd name="connsiteY2906" fmla="*/ 51149 h 82772"/>
              <a:gd name="connsiteX2907" fmla="*/ 492061 w 2993516"/>
              <a:gd name="connsiteY2907" fmla="*/ 50387 h 82772"/>
              <a:gd name="connsiteX2908" fmla="*/ 2489453 w 2993516"/>
              <a:gd name="connsiteY2908" fmla="*/ 50292 h 82772"/>
              <a:gd name="connsiteX2909" fmla="*/ 2488596 w 2993516"/>
              <a:gd name="connsiteY2909" fmla="*/ 51530 h 82772"/>
              <a:gd name="connsiteX2910" fmla="*/ 2491358 w 2993516"/>
              <a:gd name="connsiteY2910" fmla="*/ 52387 h 82772"/>
              <a:gd name="connsiteX2911" fmla="*/ 2493264 w 2993516"/>
              <a:gd name="connsiteY2911" fmla="*/ 51721 h 82772"/>
              <a:gd name="connsiteX2912" fmla="*/ 2493359 w 2993516"/>
              <a:gd name="connsiteY2912" fmla="*/ 51625 h 82772"/>
              <a:gd name="connsiteX2913" fmla="*/ 1249393 w 2993516"/>
              <a:gd name="connsiteY2913" fmla="*/ 50292 h 82772"/>
              <a:gd name="connsiteX2914" fmla="*/ 1247965 w 2993516"/>
              <a:gd name="connsiteY2914" fmla="*/ 51816 h 82772"/>
              <a:gd name="connsiteX2915" fmla="*/ 1245583 w 2993516"/>
              <a:gd name="connsiteY2915" fmla="*/ 54007 h 82772"/>
              <a:gd name="connsiteX2916" fmla="*/ 1244821 w 2993516"/>
              <a:gd name="connsiteY2916" fmla="*/ 53245 h 82772"/>
              <a:gd name="connsiteX2917" fmla="*/ 1246060 w 2993516"/>
              <a:gd name="connsiteY2917" fmla="*/ 51340 h 82772"/>
              <a:gd name="connsiteX2918" fmla="*/ 1249393 w 2993516"/>
              <a:gd name="connsiteY2918" fmla="*/ 50292 h 82772"/>
              <a:gd name="connsiteX2919" fmla="*/ 2263901 w 2993516"/>
              <a:gd name="connsiteY2919" fmla="*/ 50197 h 82772"/>
              <a:gd name="connsiteX2920" fmla="*/ 2254281 w 2993516"/>
              <a:gd name="connsiteY2920" fmla="*/ 52292 h 82772"/>
              <a:gd name="connsiteX2921" fmla="*/ 2255043 w 2993516"/>
              <a:gd name="connsiteY2921" fmla="*/ 53149 h 82772"/>
              <a:gd name="connsiteX2922" fmla="*/ 2257996 w 2993516"/>
              <a:gd name="connsiteY2922" fmla="*/ 54388 h 82772"/>
              <a:gd name="connsiteX2923" fmla="*/ 2260282 w 2993516"/>
              <a:gd name="connsiteY2923" fmla="*/ 55340 h 82772"/>
              <a:gd name="connsiteX2924" fmla="*/ 2270664 w 2993516"/>
              <a:gd name="connsiteY2924" fmla="*/ 55435 h 82772"/>
              <a:gd name="connsiteX2925" fmla="*/ 2279237 w 2993516"/>
              <a:gd name="connsiteY2925" fmla="*/ 54483 h 82772"/>
              <a:gd name="connsiteX2926" fmla="*/ 2290191 w 2993516"/>
              <a:gd name="connsiteY2926" fmla="*/ 54007 h 82772"/>
              <a:gd name="connsiteX2927" fmla="*/ 2294953 w 2993516"/>
              <a:gd name="connsiteY2927" fmla="*/ 54292 h 82772"/>
              <a:gd name="connsiteX2928" fmla="*/ 2300096 w 2993516"/>
              <a:gd name="connsiteY2928" fmla="*/ 52864 h 82772"/>
              <a:gd name="connsiteX2929" fmla="*/ 2303621 w 2993516"/>
              <a:gd name="connsiteY2929" fmla="*/ 53530 h 82772"/>
              <a:gd name="connsiteX2930" fmla="*/ 2305335 w 2993516"/>
              <a:gd name="connsiteY2930" fmla="*/ 54388 h 82772"/>
              <a:gd name="connsiteX2931" fmla="*/ 2306669 w 2993516"/>
              <a:gd name="connsiteY2931" fmla="*/ 53149 h 82772"/>
              <a:gd name="connsiteX2932" fmla="*/ 2300096 w 2993516"/>
              <a:gd name="connsiteY2932" fmla="*/ 51530 h 82772"/>
              <a:gd name="connsiteX2933" fmla="*/ 2287524 w 2993516"/>
              <a:gd name="connsiteY2933" fmla="*/ 52292 h 82772"/>
              <a:gd name="connsiteX2934" fmla="*/ 2268188 w 2993516"/>
              <a:gd name="connsiteY2934" fmla="*/ 52864 h 82772"/>
              <a:gd name="connsiteX2935" fmla="*/ 2265425 w 2993516"/>
              <a:gd name="connsiteY2935" fmla="*/ 52483 h 82772"/>
              <a:gd name="connsiteX2936" fmla="*/ 2265902 w 2993516"/>
              <a:gd name="connsiteY2936" fmla="*/ 51530 h 82772"/>
              <a:gd name="connsiteX2937" fmla="*/ 2267140 w 2993516"/>
              <a:gd name="connsiteY2937" fmla="*/ 50557 h 82772"/>
              <a:gd name="connsiteX2938" fmla="*/ 2267330 w 2993516"/>
              <a:gd name="connsiteY2938" fmla="*/ 50578 h 82772"/>
              <a:gd name="connsiteX2939" fmla="*/ 2267235 w 2993516"/>
              <a:gd name="connsiteY2939" fmla="*/ 50482 h 82772"/>
              <a:gd name="connsiteX2940" fmla="*/ 2267140 w 2993516"/>
              <a:gd name="connsiteY2940" fmla="*/ 50557 h 82772"/>
              <a:gd name="connsiteX2941" fmla="*/ 2068734 w 2993516"/>
              <a:gd name="connsiteY2941" fmla="*/ 50197 h 82772"/>
              <a:gd name="connsiteX2942" fmla="*/ 2065305 w 2993516"/>
              <a:gd name="connsiteY2942" fmla="*/ 51625 h 82772"/>
              <a:gd name="connsiteX2943" fmla="*/ 2066353 w 2993516"/>
              <a:gd name="connsiteY2943" fmla="*/ 53340 h 82772"/>
              <a:gd name="connsiteX2944" fmla="*/ 2073020 w 2993516"/>
              <a:gd name="connsiteY2944" fmla="*/ 55721 h 82772"/>
              <a:gd name="connsiteX2945" fmla="*/ 2076545 w 2993516"/>
              <a:gd name="connsiteY2945" fmla="*/ 55150 h 82772"/>
              <a:gd name="connsiteX2946" fmla="*/ 2077878 w 2993516"/>
              <a:gd name="connsiteY2946" fmla="*/ 53816 h 82772"/>
              <a:gd name="connsiteX2947" fmla="*/ 2078069 w 2993516"/>
              <a:gd name="connsiteY2947" fmla="*/ 53816 h 82772"/>
              <a:gd name="connsiteX2948" fmla="*/ 2068734 w 2993516"/>
              <a:gd name="connsiteY2948" fmla="*/ 50197 h 82772"/>
              <a:gd name="connsiteX2949" fmla="*/ 1740217 w 2993516"/>
              <a:gd name="connsiteY2949" fmla="*/ 50197 h 82772"/>
              <a:gd name="connsiteX2950" fmla="*/ 1736978 w 2993516"/>
              <a:gd name="connsiteY2950" fmla="*/ 51435 h 82772"/>
              <a:gd name="connsiteX2951" fmla="*/ 1737740 w 2993516"/>
              <a:gd name="connsiteY2951" fmla="*/ 52006 h 82772"/>
              <a:gd name="connsiteX2952" fmla="*/ 1742027 w 2993516"/>
              <a:gd name="connsiteY2952" fmla="*/ 50673 h 82772"/>
              <a:gd name="connsiteX2953" fmla="*/ 1740217 w 2993516"/>
              <a:gd name="connsiteY2953" fmla="*/ 50197 h 82772"/>
              <a:gd name="connsiteX2954" fmla="*/ 402716 w 2993516"/>
              <a:gd name="connsiteY2954" fmla="*/ 50196 h 82772"/>
              <a:gd name="connsiteX2955" fmla="*/ 403669 w 2993516"/>
              <a:gd name="connsiteY2955" fmla="*/ 50196 h 82772"/>
              <a:gd name="connsiteX2956" fmla="*/ 403955 w 2993516"/>
              <a:gd name="connsiteY2956" fmla="*/ 52387 h 82772"/>
              <a:gd name="connsiteX2957" fmla="*/ 402716 w 2993516"/>
              <a:gd name="connsiteY2957" fmla="*/ 50196 h 82772"/>
              <a:gd name="connsiteX2958" fmla="*/ 840817 w 2993516"/>
              <a:gd name="connsiteY2958" fmla="*/ 49968 h 82772"/>
              <a:gd name="connsiteX2959" fmla="*/ 840581 w 2993516"/>
              <a:gd name="connsiteY2959" fmla="*/ 50101 h 82772"/>
              <a:gd name="connsiteX2960" fmla="*/ 840581 w 2993516"/>
              <a:gd name="connsiteY2960" fmla="*/ 50006 h 82772"/>
              <a:gd name="connsiteX2961" fmla="*/ 2115407 w 2993516"/>
              <a:gd name="connsiteY2961" fmla="*/ 49911 h 82772"/>
              <a:gd name="connsiteX2962" fmla="*/ 2112263 w 2993516"/>
              <a:gd name="connsiteY2962" fmla="*/ 50387 h 82772"/>
              <a:gd name="connsiteX2963" fmla="*/ 2114454 w 2993516"/>
              <a:gd name="connsiteY2963" fmla="*/ 50673 h 82772"/>
              <a:gd name="connsiteX2964" fmla="*/ 2117026 w 2993516"/>
              <a:gd name="connsiteY2964" fmla="*/ 50101 h 82772"/>
              <a:gd name="connsiteX2965" fmla="*/ 2115407 w 2993516"/>
              <a:gd name="connsiteY2965" fmla="*/ 49911 h 82772"/>
              <a:gd name="connsiteX2966" fmla="*/ 298037 w 2993516"/>
              <a:gd name="connsiteY2966" fmla="*/ 49910 h 82772"/>
              <a:gd name="connsiteX2967" fmla="*/ 299561 w 2993516"/>
              <a:gd name="connsiteY2967" fmla="*/ 50386 h 82772"/>
              <a:gd name="connsiteX2968" fmla="*/ 298418 w 2993516"/>
              <a:gd name="connsiteY2968" fmla="*/ 51434 h 82772"/>
              <a:gd name="connsiteX2969" fmla="*/ 298322 w 2993516"/>
              <a:gd name="connsiteY2969" fmla="*/ 51434 h 82772"/>
              <a:gd name="connsiteX2970" fmla="*/ 297084 w 2993516"/>
              <a:gd name="connsiteY2970" fmla="*/ 50863 h 82772"/>
              <a:gd name="connsiteX2971" fmla="*/ 298037 w 2993516"/>
              <a:gd name="connsiteY2971" fmla="*/ 49910 h 82772"/>
              <a:gd name="connsiteX2972" fmla="*/ 2044636 w 2993516"/>
              <a:gd name="connsiteY2972" fmla="*/ 49816 h 82772"/>
              <a:gd name="connsiteX2973" fmla="*/ 2032936 w 2993516"/>
              <a:gd name="connsiteY2973" fmla="*/ 51420 h 82772"/>
              <a:gd name="connsiteX2974" fmla="*/ 2032730 w 2993516"/>
              <a:gd name="connsiteY2974" fmla="*/ 51340 h 82772"/>
              <a:gd name="connsiteX2975" fmla="*/ 2032412 w 2993516"/>
              <a:gd name="connsiteY2975" fmla="*/ 51435 h 82772"/>
              <a:gd name="connsiteX2976" fmla="*/ 2031682 w 2993516"/>
              <a:gd name="connsiteY2976" fmla="*/ 51435 h 82772"/>
              <a:gd name="connsiteX2977" fmla="*/ 2028062 w 2993516"/>
              <a:gd name="connsiteY2977" fmla="*/ 51435 h 82772"/>
              <a:gd name="connsiteX2978" fmla="*/ 2028062 w 2993516"/>
              <a:gd name="connsiteY2978" fmla="*/ 51721 h 82772"/>
              <a:gd name="connsiteX2979" fmla="*/ 2031873 w 2993516"/>
              <a:gd name="connsiteY2979" fmla="*/ 51721 h 82772"/>
              <a:gd name="connsiteX2980" fmla="*/ 2031777 w 2993516"/>
              <a:gd name="connsiteY2980" fmla="*/ 51625 h 82772"/>
              <a:gd name="connsiteX2981" fmla="*/ 2032412 w 2993516"/>
              <a:gd name="connsiteY2981" fmla="*/ 51435 h 82772"/>
              <a:gd name="connsiteX2982" fmla="*/ 2032825 w 2993516"/>
              <a:gd name="connsiteY2982" fmla="*/ 51435 h 82772"/>
              <a:gd name="connsiteX2983" fmla="*/ 2032936 w 2993516"/>
              <a:gd name="connsiteY2983" fmla="*/ 51420 h 82772"/>
              <a:gd name="connsiteX2984" fmla="*/ 2039874 w 2993516"/>
              <a:gd name="connsiteY2984" fmla="*/ 54102 h 82772"/>
              <a:gd name="connsiteX2985" fmla="*/ 2042064 w 2993516"/>
              <a:gd name="connsiteY2985" fmla="*/ 54388 h 82772"/>
              <a:gd name="connsiteX2986" fmla="*/ 2041588 w 2993516"/>
              <a:gd name="connsiteY2986" fmla="*/ 53435 h 82772"/>
              <a:gd name="connsiteX2987" fmla="*/ 2039492 w 2993516"/>
              <a:gd name="connsiteY2987" fmla="*/ 51435 h 82772"/>
              <a:gd name="connsiteX2988" fmla="*/ 2043874 w 2993516"/>
              <a:gd name="connsiteY2988" fmla="*/ 51054 h 82772"/>
              <a:gd name="connsiteX2989" fmla="*/ 2045874 w 2993516"/>
              <a:gd name="connsiteY2989" fmla="*/ 50673 h 82772"/>
              <a:gd name="connsiteX2990" fmla="*/ 2044636 w 2993516"/>
              <a:gd name="connsiteY2990" fmla="*/ 49816 h 82772"/>
              <a:gd name="connsiteX2991" fmla="*/ 1257014 w 2993516"/>
              <a:gd name="connsiteY2991" fmla="*/ 49720 h 82772"/>
              <a:gd name="connsiteX2992" fmla="*/ 1258442 w 2993516"/>
              <a:gd name="connsiteY2992" fmla="*/ 50196 h 82772"/>
              <a:gd name="connsiteX2993" fmla="*/ 1255966 w 2993516"/>
              <a:gd name="connsiteY2993" fmla="*/ 51054 h 82772"/>
              <a:gd name="connsiteX2994" fmla="*/ 1254823 w 2993516"/>
              <a:gd name="connsiteY2994" fmla="*/ 50387 h 82772"/>
              <a:gd name="connsiteX2995" fmla="*/ 1257014 w 2993516"/>
              <a:gd name="connsiteY2995" fmla="*/ 49720 h 82772"/>
              <a:gd name="connsiteX2996" fmla="*/ 2193416 w 2993516"/>
              <a:gd name="connsiteY2996" fmla="*/ 49625 h 82772"/>
              <a:gd name="connsiteX2997" fmla="*/ 2194845 w 2993516"/>
              <a:gd name="connsiteY2997" fmla="*/ 51721 h 82772"/>
              <a:gd name="connsiteX2998" fmla="*/ 2195035 w 2993516"/>
              <a:gd name="connsiteY2998" fmla="*/ 52857 h 82772"/>
              <a:gd name="connsiteX2999" fmla="*/ 2194845 w 2993516"/>
              <a:gd name="connsiteY2999" fmla="*/ 52864 h 82772"/>
              <a:gd name="connsiteX3000" fmla="*/ 2194756 w 2993516"/>
              <a:gd name="connsiteY3000" fmla="*/ 53063 h 82772"/>
              <a:gd name="connsiteX3001" fmla="*/ 2181844 w 2993516"/>
              <a:gd name="connsiteY3001" fmla="*/ 53709 h 82772"/>
              <a:gd name="connsiteX3002" fmla="*/ 2181701 w 2993516"/>
              <a:gd name="connsiteY3002" fmla="*/ 53626 h 82772"/>
              <a:gd name="connsiteX3003" fmla="*/ 2180314 w 2993516"/>
              <a:gd name="connsiteY3003" fmla="*/ 53555 h 82772"/>
              <a:gd name="connsiteX3004" fmla="*/ 2163127 w 2993516"/>
              <a:gd name="connsiteY3004" fmla="*/ 51340 h 82772"/>
              <a:gd name="connsiteX3005" fmla="*/ 2161222 w 2993516"/>
              <a:gd name="connsiteY3005" fmla="*/ 51625 h 82772"/>
              <a:gd name="connsiteX3006" fmla="*/ 2162841 w 2993516"/>
              <a:gd name="connsiteY3006" fmla="*/ 52387 h 82772"/>
              <a:gd name="connsiteX3007" fmla="*/ 2165032 w 2993516"/>
              <a:gd name="connsiteY3007" fmla="*/ 52768 h 82772"/>
              <a:gd name="connsiteX3008" fmla="*/ 2180314 w 2993516"/>
              <a:gd name="connsiteY3008" fmla="*/ 53555 h 82772"/>
              <a:gd name="connsiteX3009" fmla="*/ 2181605 w 2993516"/>
              <a:gd name="connsiteY3009" fmla="*/ 53721 h 82772"/>
              <a:gd name="connsiteX3010" fmla="*/ 2181844 w 2993516"/>
              <a:gd name="connsiteY3010" fmla="*/ 53709 h 82772"/>
              <a:gd name="connsiteX3011" fmla="*/ 2182844 w 2993516"/>
              <a:gd name="connsiteY3011" fmla="*/ 54292 h 82772"/>
              <a:gd name="connsiteX3012" fmla="*/ 2185416 w 2993516"/>
              <a:gd name="connsiteY3012" fmla="*/ 54864 h 82772"/>
              <a:gd name="connsiteX3013" fmla="*/ 2182844 w 2993516"/>
              <a:gd name="connsiteY3013" fmla="*/ 55435 h 82772"/>
              <a:gd name="connsiteX3014" fmla="*/ 2177891 w 2993516"/>
              <a:gd name="connsiteY3014" fmla="*/ 56483 h 82772"/>
              <a:gd name="connsiteX3015" fmla="*/ 2176843 w 2993516"/>
              <a:gd name="connsiteY3015" fmla="*/ 57150 h 82772"/>
              <a:gd name="connsiteX3016" fmla="*/ 2178272 w 2993516"/>
              <a:gd name="connsiteY3016" fmla="*/ 57150 h 82772"/>
              <a:gd name="connsiteX3017" fmla="*/ 2190845 w 2993516"/>
              <a:gd name="connsiteY3017" fmla="*/ 57340 h 82772"/>
              <a:gd name="connsiteX3018" fmla="*/ 2199036 w 2993516"/>
              <a:gd name="connsiteY3018" fmla="*/ 58007 h 82772"/>
              <a:gd name="connsiteX3019" fmla="*/ 2200084 w 2993516"/>
              <a:gd name="connsiteY3019" fmla="*/ 56959 h 82772"/>
              <a:gd name="connsiteX3020" fmla="*/ 2196179 w 2993516"/>
              <a:gd name="connsiteY3020" fmla="*/ 56578 h 82772"/>
              <a:gd name="connsiteX3021" fmla="*/ 2194083 w 2993516"/>
              <a:gd name="connsiteY3021" fmla="*/ 56578 h 82772"/>
              <a:gd name="connsiteX3022" fmla="*/ 2193607 w 2993516"/>
              <a:gd name="connsiteY3022" fmla="*/ 55626 h 82772"/>
              <a:gd name="connsiteX3023" fmla="*/ 2194756 w 2993516"/>
              <a:gd name="connsiteY3023" fmla="*/ 53063 h 82772"/>
              <a:gd name="connsiteX3024" fmla="*/ 2194941 w 2993516"/>
              <a:gd name="connsiteY3024" fmla="*/ 53054 h 82772"/>
              <a:gd name="connsiteX3025" fmla="*/ 2195036 w 2993516"/>
              <a:gd name="connsiteY3025" fmla="*/ 52864 h 82772"/>
              <a:gd name="connsiteX3026" fmla="*/ 2195035 w 2993516"/>
              <a:gd name="connsiteY3026" fmla="*/ 52857 h 82772"/>
              <a:gd name="connsiteX3027" fmla="*/ 2200084 w 2993516"/>
              <a:gd name="connsiteY3027" fmla="*/ 52673 h 82772"/>
              <a:gd name="connsiteX3028" fmla="*/ 2201799 w 2993516"/>
              <a:gd name="connsiteY3028" fmla="*/ 50863 h 82772"/>
              <a:gd name="connsiteX3029" fmla="*/ 1791557 w 2993516"/>
              <a:gd name="connsiteY3029" fmla="*/ 49625 h 82772"/>
              <a:gd name="connsiteX3030" fmla="*/ 1784984 w 2993516"/>
              <a:gd name="connsiteY3030" fmla="*/ 51149 h 82772"/>
              <a:gd name="connsiteX3031" fmla="*/ 1785842 w 2993516"/>
              <a:gd name="connsiteY3031" fmla="*/ 51625 h 82772"/>
              <a:gd name="connsiteX3032" fmla="*/ 1785842 w 2993516"/>
              <a:gd name="connsiteY3032" fmla="*/ 51721 h 82772"/>
              <a:gd name="connsiteX3033" fmla="*/ 1788223 w 2993516"/>
              <a:gd name="connsiteY3033" fmla="*/ 51721 h 82772"/>
              <a:gd name="connsiteX3034" fmla="*/ 1799558 w 2993516"/>
              <a:gd name="connsiteY3034" fmla="*/ 51244 h 82772"/>
              <a:gd name="connsiteX3035" fmla="*/ 1802701 w 2993516"/>
              <a:gd name="connsiteY3035" fmla="*/ 50101 h 82772"/>
              <a:gd name="connsiteX3036" fmla="*/ 1798605 w 2993516"/>
              <a:gd name="connsiteY3036" fmla="*/ 49625 h 82772"/>
              <a:gd name="connsiteX3037" fmla="*/ 1791557 w 2993516"/>
              <a:gd name="connsiteY3037" fmla="*/ 49625 h 82772"/>
              <a:gd name="connsiteX3038" fmla="*/ 720756 w 2993516"/>
              <a:gd name="connsiteY3038" fmla="*/ 49625 h 82772"/>
              <a:gd name="connsiteX3039" fmla="*/ 730282 w 2993516"/>
              <a:gd name="connsiteY3039" fmla="*/ 51339 h 82772"/>
              <a:gd name="connsiteX3040" fmla="*/ 733138 w 2993516"/>
              <a:gd name="connsiteY3040" fmla="*/ 50768 h 82772"/>
              <a:gd name="connsiteX3041" fmla="*/ 735043 w 2993516"/>
              <a:gd name="connsiteY3041" fmla="*/ 50673 h 82772"/>
              <a:gd name="connsiteX3042" fmla="*/ 745331 w 2993516"/>
              <a:gd name="connsiteY3042" fmla="*/ 53054 h 82772"/>
              <a:gd name="connsiteX3043" fmla="*/ 746473 w 2993516"/>
              <a:gd name="connsiteY3043" fmla="*/ 53245 h 82772"/>
              <a:gd name="connsiteX3044" fmla="*/ 762857 w 2993516"/>
              <a:gd name="connsiteY3044" fmla="*/ 55721 h 82772"/>
              <a:gd name="connsiteX3045" fmla="*/ 767905 w 2993516"/>
              <a:gd name="connsiteY3045" fmla="*/ 55721 h 82772"/>
              <a:gd name="connsiteX3046" fmla="*/ 770953 w 2993516"/>
              <a:gd name="connsiteY3046" fmla="*/ 55816 h 82772"/>
              <a:gd name="connsiteX3047" fmla="*/ 774858 w 2993516"/>
              <a:gd name="connsiteY3047" fmla="*/ 56292 h 82772"/>
              <a:gd name="connsiteX3048" fmla="*/ 779811 w 2993516"/>
              <a:gd name="connsiteY3048" fmla="*/ 55626 h 82772"/>
              <a:gd name="connsiteX3049" fmla="*/ 783446 w 2993516"/>
              <a:gd name="connsiteY3049" fmla="*/ 58608 h 82772"/>
              <a:gd name="connsiteX3050" fmla="*/ 777811 w 2993516"/>
              <a:gd name="connsiteY3050" fmla="*/ 60674 h 82772"/>
              <a:gd name="connsiteX3051" fmla="*/ 763809 w 2993516"/>
              <a:gd name="connsiteY3051" fmla="*/ 57626 h 82772"/>
              <a:gd name="connsiteX3052" fmla="*/ 756189 w 2993516"/>
              <a:gd name="connsiteY3052" fmla="*/ 56959 h 82772"/>
              <a:gd name="connsiteX3053" fmla="*/ 747331 w 2993516"/>
              <a:gd name="connsiteY3053" fmla="*/ 55530 h 82772"/>
              <a:gd name="connsiteX3054" fmla="*/ 743902 w 2993516"/>
              <a:gd name="connsiteY3054" fmla="*/ 54768 h 82772"/>
              <a:gd name="connsiteX3055" fmla="*/ 736948 w 2993516"/>
              <a:gd name="connsiteY3055" fmla="*/ 55435 h 82772"/>
              <a:gd name="connsiteX3056" fmla="*/ 732091 w 2993516"/>
              <a:gd name="connsiteY3056" fmla="*/ 54483 h 82772"/>
              <a:gd name="connsiteX3057" fmla="*/ 729233 w 2993516"/>
              <a:gd name="connsiteY3057" fmla="*/ 53816 h 82772"/>
              <a:gd name="connsiteX3058" fmla="*/ 729614 w 2993516"/>
              <a:gd name="connsiteY3058" fmla="*/ 55149 h 82772"/>
              <a:gd name="connsiteX3059" fmla="*/ 729805 w 2993516"/>
              <a:gd name="connsiteY3059" fmla="*/ 56578 h 82772"/>
              <a:gd name="connsiteX3060" fmla="*/ 729805 w 2993516"/>
              <a:gd name="connsiteY3060" fmla="*/ 59055 h 82772"/>
              <a:gd name="connsiteX3061" fmla="*/ 721804 w 2993516"/>
              <a:gd name="connsiteY3061" fmla="*/ 59531 h 82772"/>
              <a:gd name="connsiteX3062" fmla="*/ 721232 w 2993516"/>
              <a:gd name="connsiteY3062" fmla="*/ 56769 h 82772"/>
              <a:gd name="connsiteX3063" fmla="*/ 722851 w 2993516"/>
              <a:gd name="connsiteY3063" fmla="*/ 55626 h 82772"/>
              <a:gd name="connsiteX3064" fmla="*/ 719708 w 2993516"/>
              <a:gd name="connsiteY3064" fmla="*/ 54102 h 82772"/>
              <a:gd name="connsiteX3065" fmla="*/ 717422 w 2993516"/>
              <a:gd name="connsiteY3065" fmla="*/ 54292 h 82772"/>
              <a:gd name="connsiteX3066" fmla="*/ 713517 w 2993516"/>
              <a:gd name="connsiteY3066" fmla="*/ 53626 h 82772"/>
              <a:gd name="connsiteX3067" fmla="*/ 717041 w 2993516"/>
              <a:gd name="connsiteY3067" fmla="*/ 52864 h 82772"/>
              <a:gd name="connsiteX3068" fmla="*/ 720756 w 2993516"/>
              <a:gd name="connsiteY3068" fmla="*/ 49625 h 82772"/>
              <a:gd name="connsiteX3069" fmla="*/ 675703 w 2993516"/>
              <a:gd name="connsiteY3069" fmla="*/ 49530 h 82772"/>
              <a:gd name="connsiteX3070" fmla="*/ 676560 w 2993516"/>
              <a:gd name="connsiteY3070" fmla="*/ 50578 h 82772"/>
              <a:gd name="connsiteX3071" fmla="*/ 676560 w 2993516"/>
              <a:gd name="connsiteY3071" fmla="*/ 50673 h 82772"/>
              <a:gd name="connsiteX3072" fmla="*/ 670179 w 2993516"/>
              <a:gd name="connsiteY3072" fmla="*/ 53054 h 82772"/>
              <a:gd name="connsiteX3073" fmla="*/ 666655 w 2993516"/>
              <a:gd name="connsiteY3073" fmla="*/ 52768 h 82772"/>
              <a:gd name="connsiteX3074" fmla="*/ 664654 w 2993516"/>
              <a:gd name="connsiteY3074" fmla="*/ 52292 h 82772"/>
              <a:gd name="connsiteX3075" fmla="*/ 666559 w 2993516"/>
              <a:gd name="connsiteY3075" fmla="*/ 51530 h 82772"/>
              <a:gd name="connsiteX3076" fmla="*/ 672560 w 2993516"/>
              <a:gd name="connsiteY3076" fmla="*/ 49720 h 82772"/>
              <a:gd name="connsiteX3077" fmla="*/ 675703 w 2993516"/>
              <a:gd name="connsiteY3077" fmla="*/ 49530 h 82772"/>
              <a:gd name="connsiteX3078" fmla="*/ 1129855 w 2993516"/>
              <a:gd name="connsiteY3078" fmla="*/ 49529 h 82772"/>
              <a:gd name="connsiteX3079" fmla="*/ 1129855 w 2993516"/>
              <a:gd name="connsiteY3079" fmla="*/ 49624 h 82772"/>
              <a:gd name="connsiteX3080" fmla="*/ 1129692 w 2993516"/>
              <a:gd name="connsiteY3080" fmla="*/ 49590 h 82772"/>
              <a:gd name="connsiteX3081" fmla="*/ 334137 w 2993516"/>
              <a:gd name="connsiteY3081" fmla="*/ 49529 h 82772"/>
              <a:gd name="connsiteX3082" fmla="*/ 333375 w 2993516"/>
              <a:gd name="connsiteY3082" fmla="*/ 49720 h 82772"/>
              <a:gd name="connsiteX3083" fmla="*/ 334899 w 2993516"/>
              <a:gd name="connsiteY3083" fmla="*/ 50196 h 82772"/>
              <a:gd name="connsiteX3084" fmla="*/ 336328 w 2993516"/>
              <a:gd name="connsiteY3084" fmla="*/ 49815 h 82772"/>
              <a:gd name="connsiteX3085" fmla="*/ 334137 w 2993516"/>
              <a:gd name="connsiteY3085" fmla="*/ 49529 h 82772"/>
              <a:gd name="connsiteX3086" fmla="*/ 1672399 w 2993516"/>
              <a:gd name="connsiteY3086" fmla="*/ 49339 h 82772"/>
              <a:gd name="connsiteX3087" fmla="*/ 1672875 w 2993516"/>
              <a:gd name="connsiteY3087" fmla="*/ 50768 h 82772"/>
              <a:gd name="connsiteX3088" fmla="*/ 1673732 w 2993516"/>
              <a:gd name="connsiteY3088" fmla="*/ 52387 h 82772"/>
              <a:gd name="connsiteX3089" fmla="*/ 1677542 w 2993516"/>
              <a:gd name="connsiteY3089" fmla="*/ 53245 h 82772"/>
              <a:gd name="connsiteX3090" fmla="*/ 1681829 w 2993516"/>
              <a:gd name="connsiteY3090" fmla="*/ 52102 h 82772"/>
              <a:gd name="connsiteX3091" fmla="*/ 1678495 w 2993516"/>
              <a:gd name="connsiteY3091" fmla="*/ 51530 h 82772"/>
              <a:gd name="connsiteX3092" fmla="*/ 1677828 w 2993516"/>
              <a:gd name="connsiteY3092" fmla="*/ 50387 h 82772"/>
              <a:gd name="connsiteX3093" fmla="*/ 1676495 w 2993516"/>
              <a:gd name="connsiteY3093" fmla="*/ 49339 h 82772"/>
              <a:gd name="connsiteX3094" fmla="*/ 1672399 w 2993516"/>
              <a:gd name="connsiteY3094" fmla="*/ 49339 h 82772"/>
              <a:gd name="connsiteX3095" fmla="*/ 1423606 w 2993516"/>
              <a:gd name="connsiteY3095" fmla="*/ 49339 h 82772"/>
              <a:gd name="connsiteX3096" fmla="*/ 1421129 w 2993516"/>
              <a:gd name="connsiteY3096" fmla="*/ 50006 h 82772"/>
              <a:gd name="connsiteX3097" fmla="*/ 1422558 w 2993516"/>
              <a:gd name="connsiteY3097" fmla="*/ 50578 h 82772"/>
              <a:gd name="connsiteX3098" fmla="*/ 1422558 w 2993516"/>
              <a:gd name="connsiteY3098" fmla="*/ 50482 h 82772"/>
              <a:gd name="connsiteX3099" fmla="*/ 1425320 w 2993516"/>
              <a:gd name="connsiteY3099" fmla="*/ 49816 h 82772"/>
              <a:gd name="connsiteX3100" fmla="*/ 1423606 w 2993516"/>
              <a:gd name="connsiteY3100" fmla="*/ 49339 h 82772"/>
              <a:gd name="connsiteX3101" fmla="*/ 1916715 w 2993516"/>
              <a:gd name="connsiteY3101" fmla="*/ 49149 h 82772"/>
              <a:gd name="connsiteX3102" fmla="*/ 1915191 w 2993516"/>
              <a:gd name="connsiteY3102" fmla="*/ 49435 h 82772"/>
              <a:gd name="connsiteX3103" fmla="*/ 1916144 w 2993516"/>
              <a:gd name="connsiteY3103" fmla="*/ 50006 h 82772"/>
              <a:gd name="connsiteX3104" fmla="*/ 1916239 w 2993516"/>
              <a:gd name="connsiteY3104" fmla="*/ 49911 h 82772"/>
              <a:gd name="connsiteX3105" fmla="*/ 1917763 w 2993516"/>
              <a:gd name="connsiteY3105" fmla="*/ 49720 h 82772"/>
              <a:gd name="connsiteX3106" fmla="*/ 1918334 w 2993516"/>
              <a:gd name="connsiteY3106" fmla="*/ 49339 h 82772"/>
              <a:gd name="connsiteX3107" fmla="*/ 1916715 w 2993516"/>
              <a:gd name="connsiteY3107" fmla="*/ 49149 h 82772"/>
              <a:gd name="connsiteX3108" fmla="*/ 1127569 w 2993516"/>
              <a:gd name="connsiteY3108" fmla="*/ 49148 h 82772"/>
              <a:gd name="connsiteX3109" fmla="*/ 1129692 w 2993516"/>
              <a:gd name="connsiteY3109" fmla="*/ 49590 h 82772"/>
              <a:gd name="connsiteX3110" fmla="*/ 1128331 w 2993516"/>
              <a:gd name="connsiteY3110" fmla="*/ 50101 h 82772"/>
              <a:gd name="connsiteX3111" fmla="*/ 1126521 w 2993516"/>
              <a:gd name="connsiteY3111" fmla="*/ 49624 h 82772"/>
              <a:gd name="connsiteX3112" fmla="*/ 1127569 w 2993516"/>
              <a:gd name="connsiteY3112" fmla="*/ 49148 h 82772"/>
              <a:gd name="connsiteX3113" fmla="*/ 2771489 w 2993516"/>
              <a:gd name="connsiteY3113" fmla="*/ 49054 h 82772"/>
              <a:gd name="connsiteX3114" fmla="*/ 2768536 w 2993516"/>
              <a:gd name="connsiteY3114" fmla="*/ 49816 h 82772"/>
              <a:gd name="connsiteX3115" fmla="*/ 2770155 w 2993516"/>
              <a:gd name="connsiteY3115" fmla="*/ 50292 h 82772"/>
              <a:gd name="connsiteX3116" fmla="*/ 2773584 w 2993516"/>
              <a:gd name="connsiteY3116" fmla="*/ 49530 h 82772"/>
              <a:gd name="connsiteX3117" fmla="*/ 141255 w 2993516"/>
              <a:gd name="connsiteY3117" fmla="*/ 49053 h 82772"/>
              <a:gd name="connsiteX3118" fmla="*/ 142303 w 2993516"/>
              <a:gd name="connsiteY3118" fmla="*/ 49434 h 82772"/>
              <a:gd name="connsiteX3119" fmla="*/ 140684 w 2993516"/>
              <a:gd name="connsiteY3119" fmla="*/ 50577 h 82772"/>
              <a:gd name="connsiteX3120" fmla="*/ 139636 w 2993516"/>
              <a:gd name="connsiteY3120" fmla="*/ 50196 h 82772"/>
              <a:gd name="connsiteX3121" fmla="*/ 2658141 w 2993516"/>
              <a:gd name="connsiteY3121" fmla="*/ 48958 h 82772"/>
              <a:gd name="connsiteX3122" fmla="*/ 2655665 w 2993516"/>
              <a:gd name="connsiteY3122" fmla="*/ 49339 h 82772"/>
              <a:gd name="connsiteX3123" fmla="*/ 2657379 w 2993516"/>
              <a:gd name="connsiteY3123" fmla="*/ 49911 h 82772"/>
              <a:gd name="connsiteX3124" fmla="*/ 2660046 w 2993516"/>
              <a:gd name="connsiteY3124" fmla="*/ 49244 h 82772"/>
              <a:gd name="connsiteX3125" fmla="*/ 2658141 w 2993516"/>
              <a:gd name="connsiteY3125" fmla="*/ 48958 h 82772"/>
              <a:gd name="connsiteX3126" fmla="*/ 1496567 w 2993516"/>
              <a:gd name="connsiteY3126" fmla="*/ 48958 h 82772"/>
              <a:gd name="connsiteX3127" fmla="*/ 1491900 w 2993516"/>
              <a:gd name="connsiteY3127" fmla="*/ 51435 h 82772"/>
              <a:gd name="connsiteX3128" fmla="*/ 1492853 w 2993516"/>
              <a:gd name="connsiteY3128" fmla="*/ 51530 h 82772"/>
              <a:gd name="connsiteX3129" fmla="*/ 1492948 w 2993516"/>
              <a:gd name="connsiteY3129" fmla="*/ 51530 h 82772"/>
              <a:gd name="connsiteX3130" fmla="*/ 1498568 w 2993516"/>
              <a:gd name="connsiteY3130" fmla="*/ 50292 h 82772"/>
              <a:gd name="connsiteX3131" fmla="*/ 2973990 w 2993516"/>
              <a:gd name="connsiteY3131" fmla="*/ 48863 h 82772"/>
              <a:gd name="connsiteX3132" fmla="*/ 2980276 w 2993516"/>
              <a:gd name="connsiteY3132" fmla="*/ 50387 h 82772"/>
              <a:gd name="connsiteX3133" fmla="*/ 2975228 w 2993516"/>
              <a:gd name="connsiteY3133" fmla="*/ 51911 h 82772"/>
              <a:gd name="connsiteX3134" fmla="*/ 2971799 w 2993516"/>
              <a:gd name="connsiteY3134" fmla="*/ 50673 h 82772"/>
              <a:gd name="connsiteX3135" fmla="*/ 2973990 w 2993516"/>
              <a:gd name="connsiteY3135" fmla="*/ 48863 h 82772"/>
              <a:gd name="connsiteX3136" fmla="*/ 2696432 w 2993516"/>
              <a:gd name="connsiteY3136" fmla="*/ 48863 h 82772"/>
              <a:gd name="connsiteX3137" fmla="*/ 2691765 w 2993516"/>
              <a:gd name="connsiteY3137" fmla="*/ 49530 h 82772"/>
              <a:gd name="connsiteX3138" fmla="*/ 2691860 w 2993516"/>
              <a:gd name="connsiteY3138" fmla="*/ 49530 h 82772"/>
              <a:gd name="connsiteX3139" fmla="*/ 2696336 w 2993516"/>
              <a:gd name="connsiteY3139" fmla="*/ 49816 h 82772"/>
              <a:gd name="connsiteX3140" fmla="*/ 2699766 w 2993516"/>
              <a:gd name="connsiteY3140" fmla="*/ 49435 h 82772"/>
              <a:gd name="connsiteX3141" fmla="*/ 2696432 w 2993516"/>
              <a:gd name="connsiteY3141" fmla="*/ 48863 h 82772"/>
              <a:gd name="connsiteX3142" fmla="*/ 842772 w 2993516"/>
              <a:gd name="connsiteY3142" fmla="*/ 48863 h 82772"/>
              <a:gd name="connsiteX3143" fmla="*/ 844105 w 2993516"/>
              <a:gd name="connsiteY3143" fmla="*/ 49434 h 82772"/>
              <a:gd name="connsiteX3144" fmla="*/ 840817 w 2993516"/>
              <a:gd name="connsiteY3144" fmla="*/ 49968 h 82772"/>
              <a:gd name="connsiteX3145" fmla="*/ 1444561 w 2993516"/>
              <a:gd name="connsiteY3145" fmla="*/ 48767 h 82772"/>
              <a:gd name="connsiteX3146" fmla="*/ 1445228 w 2993516"/>
              <a:gd name="connsiteY3146" fmla="*/ 49434 h 82772"/>
              <a:gd name="connsiteX3147" fmla="*/ 1443608 w 2993516"/>
              <a:gd name="connsiteY3147" fmla="*/ 49624 h 82772"/>
              <a:gd name="connsiteX3148" fmla="*/ 1436560 w 2993516"/>
              <a:gd name="connsiteY3148" fmla="*/ 49053 h 82772"/>
              <a:gd name="connsiteX3149" fmla="*/ 1436655 w 2993516"/>
              <a:gd name="connsiteY3149" fmla="*/ 49053 h 82772"/>
              <a:gd name="connsiteX3150" fmla="*/ 1444561 w 2993516"/>
              <a:gd name="connsiteY3150" fmla="*/ 48767 h 82772"/>
              <a:gd name="connsiteX3151" fmla="*/ 238315 w 2993516"/>
              <a:gd name="connsiteY3151" fmla="*/ 48767 h 82772"/>
              <a:gd name="connsiteX3152" fmla="*/ 239648 w 2993516"/>
              <a:gd name="connsiteY3152" fmla="*/ 50196 h 82772"/>
              <a:gd name="connsiteX3153" fmla="*/ 239742 w 2993516"/>
              <a:gd name="connsiteY3153" fmla="*/ 51043 h 82772"/>
              <a:gd name="connsiteX3154" fmla="*/ 244220 w 2993516"/>
              <a:gd name="connsiteY3154" fmla="*/ 50577 h 82772"/>
              <a:gd name="connsiteX3155" fmla="*/ 243268 w 2993516"/>
              <a:gd name="connsiteY3155" fmla="*/ 53530 h 82772"/>
              <a:gd name="connsiteX3156" fmla="*/ 242029 w 2993516"/>
              <a:gd name="connsiteY3156" fmla="*/ 53530 h 82772"/>
              <a:gd name="connsiteX3157" fmla="*/ 239743 w 2993516"/>
              <a:gd name="connsiteY3157" fmla="*/ 51053 h 82772"/>
              <a:gd name="connsiteX3158" fmla="*/ 239648 w 2993516"/>
              <a:gd name="connsiteY3158" fmla="*/ 51053 h 82772"/>
              <a:gd name="connsiteX3159" fmla="*/ 239696 w 2993516"/>
              <a:gd name="connsiteY3159" fmla="*/ 51048 h 82772"/>
              <a:gd name="connsiteX3160" fmla="*/ 236124 w 2993516"/>
              <a:gd name="connsiteY3160" fmla="*/ 50672 h 82772"/>
              <a:gd name="connsiteX3161" fmla="*/ 2555462 w 2993516"/>
              <a:gd name="connsiteY3161" fmla="*/ 48673 h 82772"/>
              <a:gd name="connsiteX3162" fmla="*/ 2554509 w 2993516"/>
              <a:gd name="connsiteY3162" fmla="*/ 49244 h 82772"/>
              <a:gd name="connsiteX3163" fmla="*/ 2558415 w 2993516"/>
              <a:gd name="connsiteY3163" fmla="*/ 50197 h 82772"/>
              <a:gd name="connsiteX3164" fmla="*/ 2560129 w 2993516"/>
              <a:gd name="connsiteY3164" fmla="*/ 49625 h 82772"/>
              <a:gd name="connsiteX3165" fmla="*/ 2555462 w 2993516"/>
              <a:gd name="connsiteY3165" fmla="*/ 48673 h 82772"/>
              <a:gd name="connsiteX3166" fmla="*/ 1148715 w 2993516"/>
              <a:gd name="connsiteY3166" fmla="*/ 48672 h 82772"/>
              <a:gd name="connsiteX3167" fmla="*/ 1151953 w 2993516"/>
              <a:gd name="connsiteY3167" fmla="*/ 52482 h 82772"/>
              <a:gd name="connsiteX3168" fmla="*/ 1145476 w 2993516"/>
              <a:gd name="connsiteY3168" fmla="*/ 54292 h 82772"/>
              <a:gd name="connsiteX3169" fmla="*/ 1141571 w 2993516"/>
              <a:gd name="connsiteY3169" fmla="*/ 51720 h 82772"/>
              <a:gd name="connsiteX3170" fmla="*/ 1148715 w 2993516"/>
              <a:gd name="connsiteY3170" fmla="*/ 48767 h 82772"/>
              <a:gd name="connsiteX3171" fmla="*/ 1882235 w 2993516"/>
              <a:gd name="connsiteY3171" fmla="*/ 48577 h 82772"/>
              <a:gd name="connsiteX3172" fmla="*/ 1870614 w 2993516"/>
              <a:gd name="connsiteY3172" fmla="*/ 48958 h 82772"/>
              <a:gd name="connsiteX3173" fmla="*/ 1866137 w 2993516"/>
              <a:gd name="connsiteY3173" fmla="*/ 49149 h 82772"/>
              <a:gd name="connsiteX3174" fmla="*/ 1855946 w 2993516"/>
              <a:gd name="connsiteY3174" fmla="*/ 49339 h 82772"/>
              <a:gd name="connsiteX3175" fmla="*/ 1854707 w 2993516"/>
              <a:gd name="connsiteY3175" fmla="*/ 49911 h 82772"/>
              <a:gd name="connsiteX3176" fmla="*/ 1855660 w 2993516"/>
              <a:gd name="connsiteY3176" fmla="*/ 50482 h 82772"/>
              <a:gd name="connsiteX3177" fmla="*/ 1871090 w 2993516"/>
              <a:gd name="connsiteY3177" fmla="*/ 50292 h 82772"/>
              <a:gd name="connsiteX3178" fmla="*/ 1878329 w 2993516"/>
              <a:gd name="connsiteY3178" fmla="*/ 49244 h 82772"/>
              <a:gd name="connsiteX3179" fmla="*/ 1879568 w 2993516"/>
              <a:gd name="connsiteY3179" fmla="*/ 50006 h 82772"/>
              <a:gd name="connsiteX3180" fmla="*/ 1879187 w 2993516"/>
              <a:gd name="connsiteY3180" fmla="*/ 50863 h 82772"/>
              <a:gd name="connsiteX3181" fmla="*/ 1879091 w 2993516"/>
              <a:gd name="connsiteY3181" fmla="*/ 50959 h 82772"/>
              <a:gd name="connsiteX3182" fmla="*/ 1883378 w 2993516"/>
              <a:gd name="connsiteY3182" fmla="*/ 51530 h 82772"/>
              <a:gd name="connsiteX3183" fmla="*/ 1886711 w 2993516"/>
              <a:gd name="connsiteY3183" fmla="*/ 51244 h 82772"/>
              <a:gd name="connsiteX3184" fmla="*/ 1890617 w 2993516"/>
              <a:gd name="connsiteY3184" fmla="*/ 49244 h 82772"/>
              <a:gd name="connsiteX3185" fmla="*/ 1886330 w 2993516"/>
              <a:gd name="connsiteY3185" fmla="*/ 48863 h 82772"/>
              <a:gd name="connsiteX3186" fmla="*/ 1882235 w 2993516"/>
              <a:gd name="connsiteY3186" fmla="*/ 48577 h 82772"/>
              <a:gd name="connsiteX3187" fmla="*/ 1542002 w 2993516"/>
              <a:gd name="connsiteY3187" fmla="*/ 48577 h 82772"/>
              <a:gd name="connsiteX3188" fmla="*/ 1545526 w 2993516"/>
              <a:gd name="connsiteY3188" fmla="*/ 50387 h 82772"/>
              <a:gd name="connsiteX3189" fmla="*/ 1543050 w 2993516"/>
              <a:gd name="connsiteY3189" fmla="*/ 50768 h 82772"/>
              <a:gd name="connsiteX3190" fmla="*/ 1539621 w 2993516"/>
              <a:gd name="connsiteY3190" fmla="*/ 52292 h 82772"/>
              <a:gd name="connsiteX3191" fmla="*/ 1530858 w 2993516"/>
              <a:gd name="connsiteY3191" fmla="*/ 53340 h 82772"/>
              <a:gd name="connsiteX3192" fmla="*/ 1525619 w 2993516"/>
              <a:gd name="connsiteY3192" fmla="*/ 52959 h 82772"/>
              <a:gd name="connsiteX3193" fmla="*/ 1515903 w 2993516"/>
              <a:gd name="connsiteY3193" fmla="*/ 50006 h 82772"/>
              <a:gd name="connsiteX3194" fmla="*/ 1515903 w 2993516"/>
              <a:gd name="connsiteY3194" fmla="*/ 49244 h 82772"/>
              <a:gd name="connsiteX3195" fmla="*/ 1517808 w 2993516"/>
              <a:gd name="connsiteY3195" fmla="*/ 48863 h 82772"/>
              <a:gd name="connsiteX3196" fmla="*/ 1524666 w 2993516"/>
              <a:gd name="connsiteY3196" fmla="*/ 49148 h 82772"/>
              <a:gd name="connsiteX3197" fmla="*/ 1526000 w 2993516"/>
              <a:gd name="connsiteY3197" fmla="*/ 49720 h 82772"/>
              <a:gd name="connsiteX3198" fmla="*/ 1531810 w 2993516"/>
              <a:gd name="connsiteY3198" fmla="*/ 50673 h 82772"/>
              <a:gd name="connsiteX3199" fmla="*/ 1534287 w 2993516"/>
              <a:gd name="connsiteY3199" fmla="*/ 50673 h 82772"/>
              <a:gd name="connsiteX3200" fmla="*/ 1540002 w 2993516"/>
              <a:gd name="connsiteY3200" fmla="*/ 49625 h 82772"/>
              <a:gd name="connsiteX3201" fmla="*/ 1542002 w 2993516"/>
              <a:gd name="connsiteY3201" fmla="*/ 48577 h 82772"/>
              <a:gd name="connsiteX3202" fmla="*/ 869251 w 2993516"/>
              <a:gd name="connsiteY3202" fmla="*/ 48577 h 82772"/>
              <a:gd name="connsiteX3203" fmla="*/ 872108 w 2993516"/>
              <a:gd name="connsiteY3203" fmla="*/ 48767 h 82772"/>
              <a:gd name="connsiteX3204" fmla="*/ 877919 w 2993516"/>
              <a:gd name="connsiteY3204" fmla="*/ 48767 h 82772"/>
              <a:gd name="connsiteX3205" fmla="*/ 879538 w 2993516"/>
              <a:gd name="connsiteY3205" fmla="*/ 49053 h 82772"/>
              <a:gd name="connsiteX3206" fmla="*/ 878871 w 2993516"/>
              <a:gd name="connsiteY3206" fmla="*/ 49720 h 82772"/>
              <a:gd name="connsiteX3207" fmla="*/ 872108 w 2993516"/>
              <a:gd name="connsiteY3207" fmla="*/ 51054 h 82772"/>
              <a:gd name="connsiteX3208" fmla="*/ 872108 w 2993516"/>
              <a:gd name="connsiteY3208" fmla="*/ 51149 h 82772"/>
              <a:gd name="connsiteX3209" fmla="*/ 869441 w 2993516"/>
              <a:gd name="connsiteY3209" fmla="*/ 50196 h 82772"/>
              <a:gd name="connsiteX3210" fmla="*/ 869251 w 2993516"/>
              <a:gd name="connsiteY3210" fmla="*/ 48577 h 82772"/>
              <a:gd name="connsiteX3211" fmla="*/ 863060 w 2993516"/>
              <a:gd name="connsiteY3211" fmla="*/ 48577 h 82772"/>
              <a:gd name="connsiteX3212" fmla="*/ 864774 w 2993516"/>
              <a:gd name="connsiteY3212" fmla="*/ 48673 h 82772"/>
              <a:gd name="connsiteX3213" fmla="*/ 864774 w 2993516"/>
              <a:gd name="connsiteY3213" fmla="*/ 48958 h 82772"/>
              <a:gd name="connsiteX3214" fmla="*/ 865727 w 2993516"/>
              <a:gd name="connsiteY3214" fmla="*/ 51625 h 82772"/>
              <a:gd name="connsiteX3215" fmla="*/ 865822 w 2993516"/>
              <a:gd name="connsiteY3215" fmla="*/ 51625 h 82772"/>
              <a:gd name="connsiteX3216" fmla="*/ 864203 w 2993516"/>
              <a:gd name="connsiteY3216" fmla="*/ 51911 h 82772"/>
              <a:gd name="connsiteX3217" fmla="*/ 863060 w 2993516"/>
              <a:gd name="connsiteY3217" fmla="*/ 48577 h 82772"/>
              <a:gd name="connsiteX3218" fmla="*/ 1346900 w 2993516"/>
              <a:gd name="connsiteY3218" fmla="*/ 48550 h 82772"/>
              <a:gd name="connsiteX3219" fmla="*/ 1346263 w 2993516"/>
              <a:gd name="connsiteY3219" fmla="*/ 50006 h 82772"/>
              <a:gd name="connsiteX3220" fmla="*/ 1344739 w 2993516"/>
              <a:gd name="connsiteY3220" fmla="*/ 49720 h 82772"/>
              <a:gd name="connsiteX3221" fmla="*/ 1662874 w 2993516"/>
              <a:gd name="connsiteY3221" fmla="*/ 48482 h 82772"/>
              <a:gd name="connsiteX3222" fmla="*/ 1653920 w 2993516"/>
              <a:gd name="connsiteY3222" fmla="*/ 50482 h 82772"/>
              <a:gd name="connsiteX3223" fmla="*/ 1655349 w 2993516"/>
              <a:gd name="connsiteY3223" fmla="*/ 51340 h 82772"/>
              <a:gd name="connsiteX3224" fmla="*/ 1659540 w 2993516"/>
              <a:gd name="connsiteY3224" fmla="*/ 56293 h 82772"/>
              <a:gd name="connsiteX3225" fmla="*/ 1658016 w 2993516"/>
              <a:gd name="connsiteY3225" fmla="*/ 58388 h 82772"/>
              <a:gd name="connsiteX3226" fmla="*/ 1663160 w 2993516"/>
              <a:gd name="connsiteY3226" fmla="*/ 58293 h 82772"/>
              <a:gd name="connsiteX3227" fmla="*/ 1668494 w 2993516"/>
              <a:gd name="connsiteY3227" fmla="*/ 59626 h 82772"/>
              <a:gd name="connsiteX3228" fmla="*/ 1674113 w 2993516"/>
              <a:gd name="connsiteY3228" fmla="*/ 61531 h 82772"/>
              <a:gd name="connsiteX3229" fmla="*/ 1673828 w 2993516"/>
              <a:gd name="connsiteY3229" fmla="*/ 61627 h 82772"/>
              <a:gd name="connsiteX3230" fmla="*/ 1676780 w 2993516"/>
              <a:gd name="connsiteY3230" fmla="*/ 61436 h 82772"/>
              <a:gd name="connsiteX3231" fmla="*/ 1685734 w 2993516"/>
              <a:gd name="connsiteY3231" fmla="*/ 62293 h 82772"/>
              <a:gd name="connsiteX3232" fmla="*/ 1695449 w 2993516"/>
              <a:gd name="connsiteY3232" fmla="*/ 61341 h 82772"/>
              <a:gd name="connsiteX3233" fmla="*/ 1696402 w 2993516"/>
              <a:gd name="connsiteY3233" fmla="*/ 60674 h 82772"/>
              <a:gd name="connsiteX3234" fmla="*/ 1695259 w 2993516"/>
              <a:gd name="connsiteY3234" fmla="*/ 60198 h 82772"/>
              <a:gd name="connsiteX3235" fmla="*/ 1681829 w 2993516"/>
              <a:gd name="connsiteY3235" fmla="*/ 60007 h 82772"/>
              <a:gd name="connsiteX3236" fmla="*/ 1675733 w 2993516"/>
              <a:gd name="connsiteY3236" fmla="*/ 58388 h 82772"/>
              <a:gd name="connsiteX3237" fmla="*/ 1672304 w 2993516"/>
              <a:gd name="connsiteY3237" fmla="*/ 56959 h 82772"/>
              <a:gd name="connsiteX3238" fmla="*/ 1669446 w 2993516"/>
              <a:gd name="connsiteY3238" fmla="*/ 57245 h 82772"/>
              <a:gd name="connsiteX3239" fmla="*/ 1665922 w 2993516"/>
              <a:gd name="connsiteY3239" fmla="*/ 55340 h 82772"/>
              <a:gd name="connsiteX3240" fmla="*/ 1666779 w 2993516"/>
              <a:gd name="connsiteY3240" fmla="*/ 53530 h 82772"/>
              <a:gd name="connsiteX3241" fmla="*/ 1667636 w 2993516"/>
              <a:gd name="connsiteY3241" fmla="*/ 52292 h 82772"/>
              <a:gd name="connsiteX3242" fmla="*/ 1664493 w 2993516"/>
              <a:gd name="connsiteY3242" fmla="*/ 50006 h 82772"/>
              <a:gd name="connsiteX3243" fmla="*/ 1662874 w 2993516"/>
              <a:gd name="connsiteY3243" fmla="*/ 48482 h 82772"/>
              <a:gd name="connsiteX3244" fmla="*/ 1346930 w 2993516"/>
              <a:gd name="connsiteY3244" fmla="*/ 48482 h 82772"/>
              <a:gd name="connsiteX3245" fmla="*/ 1347025 w 2993516"/>
              <a:gd name="connsiteY3245" fmla="*/ 48482 h 82772"/>
              <a:gd name="connsiteX3246" fmla="*/ 1346900 w 2993516"/>
              <a:gd name="connsiteY3246" fmla="*/ 48550 h 82772"/>
              <a:gd name="connsiteX3247" fmla="*/ 813245 w 2993516"/>
              <a:gd name="connsiteY3247" fmla="*/ 48482 h 82772"/>
              <a:gd name="connsiteX3248" fmla="*/ 811529 w 2993516"/>
              <a:gd name="connsiteY3248" fmla="*/ 49244 h 82772"/>
              <a:gd name="connsiteX3249" fmla="*/ 812482 w 2993516"/>
              <a:gd name="connsiteY3249" fmla="*/ 49720 h 82772"/>
              <a:gd name="connsiteX3250" fmla="*/ 814199 w 2993516"/>
              <a:gd name="connsiteY3250" fmla="*/ 49177 h 82772"/>
              <a:gd name="connsiteX3251" fmla="*/ 814291 w 2993516"/>
              <a:gd name="connsiteY3251" fmla="*/ 49244 h 82772"/>
              <a:gd name="connsiteX3252" fmla="*/ 814291 w 2993516"/>
              <a:gd name="connsiteY3252" fmla="*/ 49148 h 82772"/>
              <a:gd name="connsiteX3253" fmla="*/ 814199 w 2993516"/>
              <a:gd name="connsiteY3253" fmla="*/ 49177 h 82772"/>
              <a:gd name="connsiteX3254" fmla="*/ 650367 w 2993516"/>
              <a:gd name="connsiteY3254" fmla="*/ 48482 h 82772"/>
              <a:gd name="connsiteX3255" fmla="*/ 653605 w 2993516"/>
              <a:gd name="connsiteY3255" fmla="*/ 50863 h 82772"/>
              <a:gd name="connsiteX3256" fmla="*/ 650748 w 2993516"/>
              <a:gd name="connsiteY3256" fmla="*/ 52578 h 82772"/>
              <a:gd name="connsiteX3257" fmla="*/ 648176 w 2993516"/>
              <a:gd name="connsiteY3257" fmla="*/ 50577 h 82772"/>
              <a:gd name="connsiteX3258" fmla="*/ 650367 w 2993516"/>
              <a:gd name="connsiteY3258" fmla="*/ 48482 h 82772"/>
              <a:gd name="connsiteX3259" fmla="*/ 1559719 w 2993516"/>
              <a:gd name="connsiteY3259" fmla="*/ 48481 h 82772"/>
              <a:gd name="connsiteX3260" fmla="*/ 1559814 w 2993516"/>
              <a:gd name="connsiteY3260" fmla="*/ 48577 h 82772"/>
              <a:gd name="connsiteX3261" fmla="*/ 1559680 w 2993516"/>
              <a:gd name="connsiteY3261" fmla="*/ 48502 h 82772"/>
              <a:gd name="connsiteX3262" fmla="*/ 1764601 w 2993516"/>
              <a:gd name="connsiteY3262" fmla="*/ 48387 h 82772"/>
              <a:gd name="connsiteX3263" fmla="*/ 1760982 w 2993516"/>
              <a:gd name="connsiteY3263" fmla="*/ 48768 h 82772"/>
              <a:gd name="connsiteX3264" fmla="*/ 1758029 w 2993516"/>
              <a:gd name="connsiteY3264" fmla="*/ 48768 h 82772"/>
              <a:gd name="connsiteX3265" fmla="*/ 1755648 w 2993516"/>
              <a:gd name="connsiteY3265" fmla="*/ 49149 h 82772"/>
              <a:gd name="connsiteX3266" fmla="*/ 1757743 w 2993516"/>
              <a:gd name="connsiteY3266" fmla="*/ 49530 h 82772"/>
              <a:gd name="connsiteX3267" fmla="*/ 1757838 w 2993516"/>
              <a:gd name="connsiteY3267" fmla="*/ 49530 h 82772"/>
              <a:gd name="connsiteX3268" fmla="*/ 1760982 w 2993516"/>
              <a:gd name="connsiteY3268" fmla="*/ 50197 h 82772"/>
              <a:gd name="connsiteX3269" fmla="*/ 1764411 w 2993516"/>
              <a:gd name="connsiteY3269" fmla="*/ 48958 h 82772"/>
              <a:gd name="connsiteX3270" fmla="*/ 1764601 w 2993516"/>
              <a:gd name="connsiteY3270" fmla="*/ 48387 h 82772"/>
              <a:gd name="connsiteX3271" fmla="*/ 335375 w 2993516"/>
              <a:gd name="connsiteY3271" fmla="*/ 48386 h 82772"/>
              <a:gd name="connsiteX3272" fmla="*/ 337852 w 2993516"/>
              <a:gd name="connsiteY3272" fmla="*/ 49053 h 82772"/>
              <a:gd name="connsiteX3273" fmla="*/ 337852 w 2993516"/>
              <a:gd name="connsiteY3273" fmla="*/ 49910 h 82772"/>
              <a:gd name="connsiteX3274" fmla="*/ 337185 w 2993516"/>
              <a:gd name="connsiteY3274" fmla="*/ 51053 h 82772"/>
              <a:gd name="connsiteX3275" fmla="*/ 337375 w 2993516"/>
              <a:gd name="connsiteY3275" fmla="*/ 51625 h 82772"/>
              <a:gd name="connsiteX3276" fmla="*/ 338518 w 2993516"/>
              <a:gd name="connsiteY3276" fmla="*/ 51910 h 82772"/>
              <a:gd name="connsiteX3277" fmla="*/ 338232 w 2993516"/>
              <a:gd name="connsiteY3277" fmla="*/ 52196 h 82772"/>
              <a:gd name="connsiteX3278" fmla="*/ 337280 w 2993516"/>
              <a:gd name="connsiteY3278" fmla="*/ 52196 h 82772"/>
              <a:gd name="connsiteX3279" fmla="*/ 332613 w 2993516"/>
              <a:gd name="connsiteY3279" fmla="*/ 51910 h 82772"/>
              <a:gd name="connsiteX3280" fmla="*/ 331756 w 2993516"/>
              <a:gd name="connsiteY3280" fmla="*/ 51815 h 82772"/>
              <a:gd name="connsiteX3281" fmla="*/ 327564 w 2993516"/>
              <a:gd name="connsiteY3281" fmla="*/ 51148 h 82772"/>
              <a:gd name="connsiteX3282" fmla="*/ 326612 w 2993516"/>
              <a:gd name="connsiteY3282" fmla="*/ 50863 h 82772"/>
              <a:gd name="connsiteX3283" fmla="*/ 327374 w 2993516"/>
              <a:gd name="connsiteY3283" fmla="*/ 50386 h 82772"/>
              <a:gd name="connsiteX3284" fmla="*/ 2756916 w 2993516"/>
              <a:gd name="connsiteY3284" fmla="*/ 48292 h 82772"/>
              <a:gd name="connsiteX3285" fmla="*/ 2753998 w 2993516"/>
              <a:gd name="connsiteY3285" fmla="*/ 48839 h 82772"/>
              <a:gd name="connsiteX3286" fmla="*/ 2753772 w 2993516"/>
              <a:gd name="connsiteY3286" fmla="*/ 48768 h 82772"/>
              <a:gd name="connsiteX3287" fmla="*/ 2753867 w 2993516"/>
              <a:gd name="connsiteY3287" fmla="*/ 48863 h 82772"/>
              <a:gd name="connsiteX3288" fmla="*/ 2753998 w 2993516"/>
              <a:gd name="connsiteY3288" fmla="*/ 48839 h 82772"/>
              <a:gd name="connsiteX3289" fmla="*/ 2756820 w 2993516"/>
              <a:gd name="connsiteY3289" fmla="*/ 49720 h 82772"/>
              <a:gd name="connsiteX3290" fmla="*/ 2759964 w 2993516"/>
              <a:gd name="connsiteY3290" fmla="*/ 49339 h 82772"/>
              <a:gd name="connsiteX3291" fmla="*/ 2756916 w 2993516"/>
              <a:gd name="connsiteY3291" fmla="*/ 48292 h 82772"/>
              <a:gd name="connsiteX3292" fmla="*/ 1748885 w 2993516"/>
              <a:gd name="connsiteY3292" fmla="*/ 48292 h 82772"/>
              <a:gd name="connsiteX3293" fmla="*/ 1747170 w 2993516"/>
              <a:gd name="connsiteY3293" fmla="*/ 48768 h 82772"/>
              <a:gd name="connsiteX3294" fmla="*/ 1748694 w 2993516"/>
              <a:gd name="connsiteY3294" fmla="*/ 49339 h 82772"/>
              <a:gd name="connsiteX3295" fmla="*/ 1750218 w 2993516"/>
              <a:gd name="connsiteY3295" fmla="*/ 49054 h 82772"/>
              <a:gd name="connsiteX3296" fmla="*/ 598456 w 2993516"/>
              <a:gd name="connsiteY3296" fmla="*/ 48291 h 82772"/>
              <a:gd name="connsiteX3297" fmla="*/ 600075 w 2993516"/>
              <a:gd name="connsiteY3297" fmla="*/ 48481 h 82772"/>
              <a:gd name="connsiteX3298" fmla="*/ 599313 w 2993516"/>
              <a:gd name="connsiteY3298" fmla="*/ 48958 h 82772"/>
              <a:gd name="connsiteX3299" fmla="*/ 597884 w 2993516"/>
              <a:gd name="connsiteY3299" fmla="*/ 49148 h 82772"/>
              <a:gd name="connsiteX3300" fmla="*/ 597027 w 2993516"/>
              <a:gd name="connsiteY3300" fmla="*/ 48577 h 82772"/>
              <a:gd name="connsiteX3301" fmla="*/ 598456 w 2993516"/>
              <a:gd name="connsiteY3301" fmla="*/ 48291 h 82772"/>
              <a:gd name="connsiteX3302" fmla="*/ 1314544 w 2993516"/>
              <a:gd name="connsiteY3302" fmla="*/ 48196 h 82772"/>
              <a:gd name="connsiteX3303" fmla="*/ 1317593 w 2993516"/>
              <a:gd name="connsiteY3303" fmla="*/ 48767 h 82772"/>
              <a:gd name="connsiteX3304" fmla="*/ 1318640 w 2993516"/>
              <a:gd name="connsiteY3304" fmla="*/ 49053 h 82772"/>
              <a:gd name="connsiteX3305" fmla="*/ 1322831 w 2993516"/>
              <a:gd name="connsiteY3305" fmla="*/ 50101 h 82772"/>
              <a:gd name="connsiteX3306" fmla="*/ 1318926 w 2993516"/>
              <a:gd name="connsiteY3306" fmla="*/ 51339 h 82772"/>
              <a:gd name="connsiteX3307" fmla="*/ 1317783 w 2993516"/>
              <a:gd name="connsiteY3307" fmla="*/ 52006 h 82772"/>
              <a:gd name="connsiteX3308" fmla="*/ 1319879 w 2993516"/>
              <a:gd name="connsiteY3308" fmla="*/ 52673 h 82772"/>
              <a:gd name="connsiteX3309" fmla="*/ 1335023 w 2993516"/>
              <a:gd name="connsiteY3309" fmla="*/ 50196 h 82772"/>
              <a:gd name="connsiteX3310" fmla="*/ 1337881 w 2993516"/>
              <a:gd name="connsiteY3310" fmla="*/ 49339 h 82772"/>
              <a:gd name="connsiteX3311" fmla="*/ 1339595 w 2993516"/>
              <a:gd name="connsiteY3311" fmla="*/ 51054 h 82772"/>
              <a:gd name="connsiteX3312" fmla="*/ 1337023 w 2993516"/>
              <a:gd name="connsiteY3312" fmla="*/ 52006 h 82772"/>
              <a:gd name="connsiteX3313" fmla="*/ 1325975 w 2993516"/>
              <a:gd name="connsiteY3313" fmla="*/ 54959 h 82772"/>
              <a:gd name="connsiteX3314" fmla="*/ 1324165 w 2993516"/>
              <a:gd name="connsiteY3314" fmla="*/ 54673 h 82772"/>
              <a:gd name="connsiteX3315" fmla="*/ 1319021 w 2993516"/>
              <a:gd name="connsiteY3315" fmla="*/ 54482 h 82772"/>
              <a:gd name="connsiteX3316" fmla="*/ 1316068 w 2993516"/>
              <a:gd name="connsiteY3316" fmla="*/ 55245 h 82772"/>
              <a:gd name="connsiteX3317" fmla="*/ 1318355 w 2993516"/>
              <a:gd name="connsiteY3317" fmla="*/ 56292 h 82772"/>
              <a:gd name="connsiteX3318" fmla="*/ 1320640 w 2993516"/>
              <a:gd name="connsiteY3318" fmla="*/ 57626 h 82772"/>
              <a:gd name="connsiteX3319" fmla="*/ 1316259 w 2993516"/>
              <a:gd name="connsiteY3319" fmla="*/ 58578 h 82772"/>
              <a:gd name="connsiteX3320" fmla="*/ 1314068 w 2993516"/>
              <a:gd name="connsiteY3320" fmla="*/ 58292 h 82772"/>
              <a:gd name="connsiteX3321" fmla="*/ 1292827 w 2993516"/>
              <a:gd name="connsiteY3321" fmla="*/ 55721 h 82772"/>
              <a:gd name="connsiteX3322" fmla="*/ 1291494 w 2993516"/>
              <a:gd name="connsiteY3322" fmla="*/ 54673 h 82772"/>
              <a:gd name="connsiteX3323" fmla="*/ 1295685 w 2993516"/>
              <a:gd name="connsiteY3323" fmla="*/ 50958 h 82772"/>
              <a:gd name="connsiteX3324" fmla="*/ 1299019 w 2993516"/>
              <a:gd name="connsiteY3324" fmla="*/ 52768 h 82772"/>
              <a:gd name="connsiteX3325" fmla="*/ 1303019 w 2993516"/>
              <a:gd name="connsiteY3325" fmla="*/ 54292 h 82772"/>
              <a:gd name="connsiteX3326" fmla="*/ 1311592 w 2993516"/>
              <a:gd name="connsiteY3326" fmla="*/ 55626 h 82772"/>
              <a:gd name="connsiteX3327" fmla="*/ 1312639 w 2993516"/>
              <a:gd name="connsiteY3327" fmla="*/ 55911 h 82772"/>
              <a:gd name="connsiteX3328" fmla="*/ 1312639 w 2993516"/>
              <a:gd name="connsiteY3328" fmla="*/ 54673 h 82772"/>
              <a:gd name="connsiteX3329" fmla="*/ 1312163 w 2993516"/>
              <a:gd name="connsiteY3329" fmla="*/ 54673 h 82772"/>
              <a:gd name="connsiteX3330" fmla="*/ 1312068 w 2993516"/>
              <a:gd name="connsiteY3330" fmla="*/ 54578 h 82772"/>
              <a:gd name="connsiteX3331" fmla="*/ 1313211 w 2993516"/>
              <a:gd name="connsiteY3331" fmla="*/ 52482 h 82772"/>
              <a:gd name="connsiteX3332" fmla="*/ 1314259 w 2993516"/>
              <a:gd name="connsiteY3332" fmla="*/ 49720 h 82772"/>
              <a:gd name="connsiteX3333" fmla="*/ 1314544 w 2993516"/>
              <a:gd name="connsiteY3333" fmla="*/ 48196 h 82772"/>
              <a:gd name="connsiteX3334" fmla="*/ 2215324 w 2993516"/>
              <a:gd name="connsiteY3334" fmla="*/ 48101 h 82772"/>
              <a:gd name="connsiteX3335" fmla="*/ 2214657 w 2993516"/>
              <a:gd name="connsiteY3335" fmla="*/ 48958 h 82772"/>
              <a:gd name="connsiteX3336" fmla="*/ 2215229 w 2993516"/>
              <a:gd name="connsiteY3336" fmla="*/ 49435 h 82772"/>
              <a:gd name="connsiteX3337" fmla="*/ 2216276 w 2993516"/>
              <a:gd name="connsiteY3337" fmla="*/ 48958 h 82772"/>
              <a:gd name="connsiteX3338" fmla="*/ 2215324 w 2993516"/>
              <a:gd name="connsiteY3338" fmla="*/ 48101 h 82772"/>
              <a:gd name="connsiteX3339" fmla="*/ 1781365 w 2993516"/>
              <a:gd name="connsiteY3339" fmla="*/ 48101 h 82772"/>
              <a:gd name="connsiteX3340" fmla="*/ 1780127 w 2993516"/>
              <a:gd name="connsiteY3340" fmla="*/ 48577 h 82772"/>
              <a:gd name="connsiteX3341" fmla="*/ 1781079 w 2993516"/>
              <a:gd name="connsiteY3341" fmla="*/ 49054 h 82772"/>
              <a:gd name="connsiteX3342" fmla="*/ 1782032 w 2993516"/>
              <a:gd name="connsiteY3342" fmla="*/ 48482 h 82772"/>
              <a:gd name="connsiteX3343" fmla="*/ 1782127 w 2993516"/>
              <a:gd name="connsiteY3343" fmla="*/ 48482 h 82772"/>
              <a:gd name="connsiteX3344" fmla="*/ 1781365 w 2993516"/>
              <a:gd name="connsiteY3344" fmla="*/ 48101 h 82772"/>
              <a:gd name="connsiteX3345" fmla="*/ 1151953 w 2993516"/>
              <a:gd name="connsiteY3345" fmla="*/ 48005 h 82772"/>
              <a:gd name="connsiteX3346" fmla="*/ 1155477 w 2993516"/>
              <a:gd name="connsiteY3346" fmla="*/ 48481 h 82772"/>
              <a:gd name="connsiteX3347" fmla="*/ 1155477 w 2993516"/>
              <a:gd name="connsiteY3347" fmla="*/ 48576 h 82772"/>
              <a:gd name="connsiteX3348" fmla="*/ 1151858 w 2993516"/>
              <a:gd name="connsiteY3348" fmla="*/ 49719 h 82772"/>
              <a:gd name="connsiteX3349" fmla="*/ 1150810 w 2993516"/>
              <a:gd name="connsiteY3349" fmla="*/ 48481 h 82772"/>
              <a:gd name="connsiteX3350" fmla="*/ 1151953 w 2993516"/>
              <a:gd name="connsiteY3350" fmla="*/ 48005 h 82772"/>
              <a:gd name="connsiteX3351" fmla="*/ 2077688 w 2993516"/>
              <a:gd name="connsiteY3351" fmla="*/ 47911 h 82772"/>
              <a:gd name="connsiteX3352" fmla="*/ 2074925 w 2993516"/>
              <a:gd name="connsiteY3352" fmla="*/ 48292 h 82772"/>
              <a:gd name="connsiteX3353" fmla="*/ 2075211 w 2993516"/>
              <a:gd name="connsiteY3353" fmla="*/ 48863 h 82772"/>
              <a:gd name="connsiteX3354" fmla="*/ 2075211 w 2993516"/>
              <a:gd name="connsiteY3354" fmla="*/ 48768 h 82772"/>
              <a:gd name="connsiteX3355" fmla="*/ 2078545 w 2993516"/>
              <a:gd name="connsiteY3355" fmla="*/ 48577 h 82772"/>
              <a:gd name="connsiteX3356" fmla="*/ 2079498 w 2993516"/>
              <a:gd name="connsiteY3356" fmla="*/ 47911 h 82772"/>
              <a:gd name="connsiteX3357" fmla="*/ 2077688 w 2993516"/>
              <a:gd name="connsiteY3357" fmla="*/ 47911 h 82772"/>
              <a:gd name="connsiteX3358" fmla="*/ 1328546 w 2993516"/>
              <a:gd name="connsiteY3358" fmla="*/ 47910 h 82772"/>
              <a:gd name="connsiteX3359" fmla="*/ 1328738 w 2993516"/>
              <a:gd name="connsiteY3359" fmla="*/ 47949 h 82772"/>
              <a:gd name="connsiteX3360" fmla="*/ 1328546 w 2993516"/>
              <a:gd name="connsiteY3360" fmla="*/ 48005 h 82772"/>
              <a:gd name="connsiteX3361" fmla="*/ 2255996 w 2993516"/>
              <a:gd name="connsiteY3361" fmla="*/ 47815 h 82772"/>
              <a:gd name="connsiteX3362" fmla="*/ 2252948 w 2993516"/>
              <a:gd name="connsiteY3362" fmla="*/ 48863 h 82772"/>
              <a:gd name="connsiteX3363" fmla="*/ 2253043 w 2993516"/>
              <a:gd name="connsiteY3363" fmla="*/ 48863 h 82772"/>
              <a:gd name="connsiteX3364" fmla="*/ 2255043 w 2993516"/>
              <a:gd name="connsiteY3364" fmla="*/ 49625 h 82772"/>
              <a:gd name="connsiteX3365" fmla="*/ 2259996 w 2993516"/>
              <a:gd name="connsiteY3365" fmla="*/ 48673 h 82772"/>
              <a:gd name="connsiteX3366" fmla="*/ 2255996 w 2993516"/>
              <a:gd name="connsiteY3366" fmla="*/ 47815 h 82772"/>
              <a:gd name="connsiteX3367" fmla="*/ 1114615 w 2993516"/>
              <a:gd name="connsiteY3367" fmla="*/ 47815 h 82772"/>
              <a:gd name="connsiteX3368" fmla="*/ 1115567 w 2993516"/>
              <a:gd name="connsiteY3368" fmla="*/ 47815 h 82772"/>
              <a:gd name="connsiteX3369" fmla="*/ 1123448 w 2993516"/>
              <a:gd name="connsiteY3369" fmla="*/ 47815 h 82772"/>
              <a:gd name="connsiteX3370" fmla="*/ 1117758 w 2993516"/>
              <a:gd name="connsiteY3370" fmla="*/ 49625 h 82772"/>
              <a:gd name="connsiteX3371" fmla="*/ 1114615 w 2993516"/>
              <a:gd name="connsiteY3371" fmla="*/ 48577 h 82772"/>
              <a:gd name="connsiteX3372" fmla="*/ 1114615 w 2993516"/>
              <a:gd name="connsiteY3372" fmla="*/ 47815 h 82772"/>
              <a:gd name="connsiteX3373" fmla="*/ 1049083 w 2993516"/>
              <a:gd name="connsiteY3373" fmla="*/ 47815 h 82772"/>
              <a:gd name="connsiteX3374" fmla="*/ 1053464 w 2993516"/>
              <a:gd name="connsiteY3374" fmla="*/ 50577 h 82772"/>
              <a:gd name="connsiteX3375" fmla="*/ 1052607 w 2993516"/>
              <a:gd name="connsiteY3375" fmla="*/ 51244 h 82772"/>
              <a:gd name="connsiteX3376" fmla="*/ 1046130 w 2993516"/>
              <a:gd name="connsiteY3376" fmla="*/ 49148 h 82772"/>
              <a:gd name="connsiteX3377" fmla="*/ 1048987 w 2993516"/>
              <a:gd name="connsiteY3377" fmla="*/ 47910 h 82772"/>
              <a:gd name="connsiteX3378" fmla="*/ 623125 w 2993516"/>
              <a:gd name="connsiteY3378" fmla="*/ 47815 h 82772"/>
              <a:gd name="connsiteX3379" fmla="*/ 626078 w 2993516"/>
              <a:gd name="connsiteY3379" fmla="*/ 48482 h 82772"/>
              <a:gd name="connsiteX3380" fmla="*/ 621411 w 2993516"/>
              <a:gd name="connsiteY3380" fmla="*/ 49910 h 82772"/>
              <a:gd name="connsiteX3381" fmla="*/ 619315 w 2993516"/>
              <a:gd name="connsiteY3381" fmla="*/ 49244 h 82772"/>
              <a:gd name="connsiteX3382" fmla="*/ 1768506 w 2993516"/>
              <a:gd name="connsiteY3382" fmla="*/ 47720 h 82772"/>
              <a:gd name="connsiteX3383" fmla="*/ 1767458 w 2993516"/>
              <a:gd name="connsiteY3383" fmla="*/ 48768 h 82772"/>
              <a:gd name="connsiteX3384" fmla="*/ 1767554 w 2993516"/>
              <a:gd name="connsiteY3384" fmla="*/ 48768 h 82772"/>
              <a:gd name="connsiteX3385" fmla="*/ 1774221 w 2993516"/>
              <a:gd name="connsiteY3385" fmla="*/ 51149 h 82772"/>
              <a:gd name="connsiteX3386" fmla="*/ 1777555 w 2993516"/>
              <a:gd name="connsiteY3386" fmla="*/ 50768 h 82772"/>
              <a:gd name="connsiteX3387" fmla="*/ 1776126 w 2993516"/>
              <a:gd name="connsiteY3387" fmla="*/ 49054 h 82772"/>
              <a:gd name="connsiteX3388" fmla="*/ 1768506 w 2993516"/>
              <a:gd name="connsiteY3388" fmla="*/ 47720 h 82772"/>
              <a:gd name="connsiteX3389" fmla="*/ 1270063 w 2993516"/>
              <a:gd name="connsiteY3389" fmla="*/ 47625 h 82772"/>
              <a:gd name="connsiteX3390" fmla="*/ 1273968 w 2993516"/>
              <a:gd name="connsiteY3390" fmla="*/ 48387 h 82772"/>
              <a:gd name="connsiteX3391" fmla="*/ 1273968 w 2993516"/>
              <a:gd name="connsiteY3391" fmla="*/ 49053 h 82772"/>
              <a:gd name="connsiteX3392" fmla="*/ 1267586 w 2993516"/>
              <a:gd name="connsiteY3392" fmla="*/ 50101 h 82772"/>
              <a:gd name="connsiteX3393" fmla="*/ 1265586 w 2993516"/>
              <a:gd name="connsiteY3393" fmla="*/ 49434 h 82772"/>
              <a:gd name="connsiteX3394" fmla="*/ 1270063 w 2993516"/>
              <a:gd name="connsiteY3394" fmla="*/ 47625 h 82772"/>
              <a:gd name="connsiteX3395" fmla="*/ 1124045 w 2993516"/>
              <a:gd name="connsiteY3395" fmla="*/ 47625 h 82772"/>
              <a:gd name="connsiteX3396" fmla="*/ 1124140 w 2993516"/>
              <a:gd name="connsiteY3396" fmla="*/ 47815 h 82772"/>
              <a:gd name="connsiteX3397" fmla="*/ 1123448 w 2993516"/>
              <a:gd name="connsiteY3397" fmla="*/ 47815 h 82772"/>
              <a:gd name="connsiteX3398" fmla="*/ 824959 w 2993516"/>
              <a:gd name="connsiteY3398" fmla="*/ 47624 h 82772"/>
              <a:gd name="connsiteX3399" fmla="*/ 827245 w 2993516"/>
              <a:gd name="connsiteY3399" fmla="*/ 48482 h 82772"/>
              <a:gd name="connsiteX3400" fmla="*/ 840580 w 2993516"/>
              <a:gd name="connsiteY3400" fmla="*/ 50101 h 82772"/>
              <a:gd name="connsiteX3401" fmla="*/ 848486 w 2993516"/>
              <a:gd name="connsiteY3401" fmla="*/ 53816 h 82772"/>
              <a:gd name="connsiteX3402" fmla="*/ 855535 w 2993516"/>
              <a:gd name="connsiteY3402" fmla="*/ 54482 h 82772"/>
              <a:gd name="connsiteX3403" fmla="*/ 863631 w 2993516"/>
              <a:gd name="connsiteY3403" fmla="*/ 53720 h 82772"/>
              <a:gd name="connsiteX3404" fmla="*/ 867536 w 2993516"/>
              <a:gd name="connsiteY3404" fmla="*/ 54197 h 82772"/>
              <a:gd name="connsiteX3405" fmla="*/ 864964 w 2993516"/>
              <a:gd name="connsiteY3405" fmla="*/ 56292 h 82772"/>
              <a:gd name="connsiteX3406" fmla="*/ 860726 w 2993516"/>
              <a:gd name="connsiteY3406" fmla="*/ 56852 h 82772"/>
              <a:gd name="connsiteX3407" fmla="*/ 864108 w 2993516"/>
              <a:gd name="connsiteY3407" fmla="*/ 57245 h 82772"/>
              <a:gd name="connsiteX3408" fmla="*/ 869346 w 2993516"/>
              <a:gd name="connsiteY3408" fmla="*/ 56102 h 82772"/>
              <a:gd name="connsiteX3409" fmla="*/ 881919 w 2993516"/>
              <a:gd name="connsiteY3409" fmla="*/ 50196 h 82772"/>
              <a:gd name="connsiteX3410" fmla="*/ 886682 w 2993516"/>
              <a:gd name="connsiteY3410" fmla="*/ 50673 h 82772"/>
              <a:gd name="connsiteX3411" fmla="*/ 885348 w 2993516"/>
              <a:gd name="connsiteY3411" fmla="*/ 52292 h 82772"/>
              <a:gd name="connsiteX3412" fmla="*/ 881824 w 2993516"/>
              <a:gd name="connsiteY3412" fmla="*/ 56769 h 82772"/>
              <a:gd name="connsiteX3413" fmla="*/ 875633 w 2993516"/>
              <a:gd name="connsiteY3413" fmla="*/ 59817 h 82772"/>
              <a:gd name="connsiteX3414" fmla="*/ 864870 w 2993516"/>
              <a:gd name="connsiteY3414" fmla="*/ 59436 h 82772"/>
              <a:gd name="connsiteX3415" fmla="*/ 860419 w 2993516"/>
              <a:gd name="connsiteY3415" fmla="*/ 56893 h 82772"/>
              <a:gd name="connsiteX3416" fmla="*/ 859916 w 2993516"/>
              <a:gd name="connsiteY3416" fmla="*/ 56959 h 82772"/>
              <a:gd name="connsiteX3417" fmla="*/ 860011 w 2993516"/>
              <a:gd name="connsiteY3417" fmla="*/ 56768 h 82772"/>
              <a:gd name="connsiteX3418" fmla="*/ 842390 w 2993516"/>
              <a:gd name="connsiteY3418" fmla="*/ 54578 h 82772"/>
              <a:gd name="connsiteX3419" fmla="*/ 838294 w 2993516"/>
              <a:gd name="connsiteY3419" fmla="*/ 54101 h 82772"/>
              <a:gd name="connsiteX3420" fmla="*/ 839628 w 2993516"/>
              <a:gd name="connsiteY3420" fmla="*/ 55816 h 82772"/>
              <a:gd name="connsiteX3421" fmla="*/ 840771 w 2993516"/>
              <a:gd name="connsiteY3421" fmla="*/ 57245 h 82772"/>
              <a:gd name="connsiteX3422" fmla="*/ 837532 w 2993516"/>
              <a:gd name="connsiteY3422" fmla="*/ 57245 h 82772"/>
              <a:gd name="connsiteX3423" fmla="*/ 834103 w 2993516"/>
              <a:gd name="connsiteY3423" fmla="*/ 56197 h 82772"/>
              <a:gd name="connsiteX3424" fmla="*/ 824865 w 2993516"/>
              <a:gd name="connsiteY3424" fmla="*/ 54673 h 82772"/>
              <a:gd name="connsiteX3425" fmla="*/ 820006 w 2993516"/>
              <a:gd name="connsiteY3425" fmla="*/ 53435 h 82772"/>
              <a:gd name="connsiteX3426" fmla="*/ 822102 w 2993516"/>
              <a:gd name="connsiteY3426" fmla="*/ 50863 h 82772"/>
              <a:gd name="connsiteX3427" fmla="*/ 822292 w 2993516"/>
              <a:gd name="connsiteY3427" fmla="*/ 49244 h 82772"/>
              <a:gd name="connsiteX3428" fmla="*/ 820102 w 2993516"/>
              <a:gd name="connsiteY3428" fmla="*/ 47815 h 82772"/>
              <a:gd name="connsiteX3429" fmla="*/ 824959 w 2993516"/>
              <a:gd name="connsiteY3429" fmla="*/ 47624 h 82772"/>
              <a:gd name="connsiteX3430" fmla="*/ 1330165 w 2993516"/>
              <a:gd name="connsiteY3430" fmla="*/ 47529 h 82772"/>
              <a:gd name="connsiteX3431" fmla="*/ 1331880 w 2993516"/>
              <a:gd name="connsiteY3431" fmla="*/ 47910 h 82772"/>
              <a:gd name="connsiteX3432" fmla="*/ 1330451 w 2993516"/>
              <a:gd name="connsiteY3432" fmla="*/ 48291 h 82772"/>
              <a:gd name="connsiteX3433" fmla="*/ 1328738 w 2993516"/>
              <a:gd name="connsiteY3433" fmla="*/ 47949 h 82772"/>
              <a:gd name="connsiteX3434" fmla="*/ 1037177 w 2993516"/>
              <a:gd name="connsiteY3434" fmla="*/ 47529 h 82772"/>
              <a:gd name="connsiteX3435" fmla="*/ 1038320 w 2993516"/>
              <a:gd name="connsiteY3435" fmla="*/ 48101 h 82772"/>
              <a:gd name="connsiteX3436" fmla="*/ 1038510 w 2993516"/>
              <a:gd name="connsiteY3436" fmla="*/ 48672 h 82772"/>
              <a:gd name="connsiteX3437" fmla="*/ 1039368 w 2993516"/>
              <a:gd name="connsiteY3437" fmla="*/ 52101 h 82772"/>
              <a:gd name="connsiteX3438" fmla="*/ 1038320 w 2993516"/>
              <a:gd name="connsiteY3438" fmla="*/ 52101 h 82772"/>
              <a:gd name="connsiteX3439" fmla="*/ 1035843 w 2993516"/>
              <a:gd name="connsiteY3439" fmla="*/ 48291 h 82772"/>
              <a:gd name="connsiteX3440" fmla="*/ 1035748 w 2993516"/>
              <a:gd name="connsiteY3440" fmla="*/ 48291 h 82772"/>
              <a:gd name="connsiteX3441" fmla="*/ 851439 w 2993516"/>
              <a:gd name="connsiteY3441" fmla="*/ 47529 h 82772"/>
              <a:gd name="connsiteX3442" fmla="*/ 854964 w 2993516"/>
              <a:gd name="connsiteY3442" fmla="*/ 47529 h 82772"/>
              <a:gd name="connsiteX3443" fmla="*/ 859726 w 2993516"/>
              <a:gd name="connsiteY3443" fmla="*/ 47910 h 82772"/>
              <a:gd name="connsiteX3444" fmla="*/ 855059 w 2993516"/>
              <a:gd name="connsiteY3444" fmla="*/ 49434 h 82772"/>
              <a:gd name="connsiteX3445" fmla="*/ 854487 w 2993516"/>
              <a:gd name="connsiteY3445" fmla="*/ 49053 h 82772"/>
              <a:gd name="connsiteX3446" fmla="*/ 854487 w 2993516"/>
              <a:gd name="connsiteY3446" fmla="*/ 49244 h 82772"/>
              <a:gd name="connsiteX3447" fmla="*/ 850963 w 2993516"/>
              <a:gd name="connsiteY3447" fmla="*/ 49053 h 82772"/>
              <a:gd name="connsiteX3448" fmla="*/ 849820 w 2993516"/>
              <a:gd name="connsiteY3448" fmla="*/ 48196 h 82772"/>
              <a:gd name="connsiteX3449" fmla="*/ 851439 w 2993516"/>
              <a:gd name="connsiteY3449" fmla="*/ 47529 h 82772"/>
              <a:gd name="connsiteX3450" fmla="*/ 660906 w 2993516"/>
              <a:gd name="connsiteY3450" fmla="*/ 47460 h 82772"/>
              <a:gd name="connsiteX3451" fmla="*/ 662654 w 2993516"/>
              <a:gd name="connsiteY3451" fmla="*/ 48196 h 82772"/>
              <a:gd name="connsiteX3452" fmla="*/ 661702 w 2993516"/>
              <a:gd name="connsiteY3452" fmla="*/ 48672 h 82772"/>
              <a:gd name="connsiteX3453" fmla="*/ 659987 w 2993516"/>
              <a:gd name="connsiteY3453" fmla="*/ 48196 h 82772"/>
              <a:gd name="connsiteX3454" fmla="*/ 2821400 w 2993516"/>
              <a:gd name="connsiteY3454" fmla="*/ 47434 h 82772"/>
              <a:gd name="connsiteX3455" fmla="*/ 2819590 w 2993516"/>
              <a:gd name="connsiteY3455" fmla="*/ 47911 h 82772"/>
              <a:gd name="connsiteX3456" fmla="*/ 2820924 w 2993516"/>
              <a:gd name="connsiteY3456" fmla="*/ 48577 h 82772"/>
              <a:gd name="connsiteX3457" fmla="*/ 2820924 w 2993516"/>
              <a:gd name="connsiteY3457" fmla="*/ 48673 h 82772"/>
              <a:gd name="connsiteX3458" fmla="*/ 2823591 w 2993516"/>
              <a:gd name="connsiteY3458" fmla="*/ 48101 h 82772"/>
              <a:gd name="connsiteX3459" fmla="*/ 2821400 w 2993516"/>
              <a:gd name="connsiteY3459" fmla="*/ 47434 h 82772"/>
              <a:gd name="connsiteX3460" fmla="*/ 660844 w 2993516"/>
              <a:gd name="connsiteY3460" fmla="*/ 47434 h 82772"/>
              <a:gd name="connsiteX3461" fmla="*/ 660939 w 2993516"/>
              <a:gd name="connsiteY3461" fmla="*/ 47434 h 82772"/>
              <a:gd name="connsiteX3462" fmla="*/ 660906 w 2993516"/>
              <a:gd name="connsiteY3462" fmla="*/ 47460 h 82772"/>
              <a:gd name="connsiteX3463" fmla="*/ 283083 w 2993516"/>
              <a:gd name="connsiteY3463" fmla="*/ 47434 h 82772"/>
              <a:gd name="connsiteX3464" fmla="*/ 286036 w 2993516"/>
              <a:gd name="connsiteY3464" fmla="*/ 48577 h 82772"/>
              <a:gd name="connsiteX3465" fmla="*/ 286036 w 2993516"/>
              <a:gd name="connsiteY3465" fmla="*/ 48672 h 82772"/>
              <a:gd name="connsiteX3466" fmla="*/ 280035 w 2993516"/>
              <a:gd name="connsiteY3466" fmla="*/ 49434 h 82772"/>
              <a:gd name="connsiteX3467" fmla="*/ 277082 w 2993516"/>
              <a:gd name="connsiteY3467" fmla="*/ 48482 h 82772"/>
              <a:gd name="connsiteX3468" fmla="*/ 283083 w 2993516"/>
              <a:gd name="connsiteY3468" fmla="*/ 47434 h 82772"/>
              <a:gd name="connsiteX3469" fmla="*/ 2371820 w 2993516"/>
              <a:gd name="connsiteY3469" fmla="*/ 47244 h 82772"/>
              <a:gd name="connsiteX3470" fmla="*/ 2370772 w 2993516"/>
              <a:gd name="connsiteY3470" fmla="*/ 47720 h 82772"/>
              <a:gd name="connsiteX3471" fmla="*/ 2373249 w 2993516"/>
              <a:gd name="connsiteY3471" fmla="*/ 48006 h 82772"/>
              <a:gd name="connsiteX3472" fmla="*/ 2373249 w 2993516"/>
              <a:gd name="connsiteY3472" fmla="*/ 48101 h 82772"/>
              <a:gd name="connsiteX3473" fmla="*/ 2375153 w 2993516"/>
              <a:gd name="connsiteY3473" fmla="*/ 47434 h 82772"/>
              <a:gd name="connsiteX3474" fmla="*/ 2371820 w 2993516"/>
              <a:gd name="connsiteY3474" fmla="*/ 47244 h 82772"/>
              <a:gd name="connsiteX3475" fmla="*/ 736854 w 2993516"/>
              <a:gd name="connsiteY3475" fmla="*/ 47244 h 82772"/>
              <a:gd name="connsiteX3476" fmla="*/ 738568 w 2993516"/>
              <a:gd name="connsiteY3476" fmla="*/ 47720 h 82772"/>
              <a:gd name="connsiteX3477" fmla="*/ 736949 w 2993516"/>
              <a:gd name="connsiteY3477" fmla="*/ 48387 h 82772"/>
              <a:gd name="connsiteX3478" fmla="*/ 735425 w 2993516"/>
              <a:gd name="connsiteY3478" fmla="*/ 48101 h 82772"/>
              <a:gd name="connsiteX3479" fmla="*/ 736854 w 2993516"/>
              <a:gd name="connsiteY3479" fmla="*/ 47339 h 82772"/>
              <a:gd name="connsiteX3480" fmla="*/ 2357913 w 2993516"/>
              <a:gd name="connsiteY3480" fmla="*/ 47149 h 82772"/>
              <a:gd name="connsiteX3481" fmla="*/ 2348483 w 2993516"/>
              <a:gd name="connsiteY3481" fmla="*/ 48768 h 82772"/>
              <a:gd name="connsiteX3482" fmla="*/ 2348007 w 2993516"/>
              <a:gd name="connsiteY3482" fmla="*/ 49435 h 82772"/>
              <a:gd name="connsiteX3483" fmla="*/ 2349531 w 2993516"/>
              <a:gd name="connsiteY3483" fmla="*/ 49816 h 82772"/>
              <a:gd name="connsiteX3484" fmla="*/ 2349626 w 2993516"/>
              <a:gd name="connsiteY3484" fmla="*/ 49720 h 82772"/>
              <a:gd name="connsiteX3485" fmla="*/ 2359247 w 2993516"/>
              <a:gd name="connsiteY3485" fmla="*/ 49720 h 82772"/>
              <a:gd name="connsiteX3486" fmla="*/ 2359247 w 2993516"/>
              <a:gd name="connsiteY3486" fmla="*/ 50006 h 82772"/>
              <a:gd name="connsiteX3487" fmla="*/ 2366486 w 2993516"/>
              <a:gd name="connsiteY3487" fmla="*/ 48958 h 82772"/>
              <a:gd name="connsiteX3488" fmla="*/ 2359723 w 2993516"/>
              <a:gd name="connsiteY3488" fmla="*/ 47339 h 82772"/>
              <a:gd name="connsiteX3489" fmla="*/ 2357913 w 2993516"/>
              <a:gd name="connsiteY3489" fmla="*/ 47149 h 82772"/>
              <a:gd name="connsiteX3490" fmla="*/ 324517 w 2993516"/>
              <a:gd name="connsiteY3490" fmla="*/ 46862 h 82772"/>
              <a:gd name="connsiteX3491" fmla="*/ 324517 w 2993516"/>
              <a:gd name="connsiteY3491" fmla="*/ 46958 h 82772"/>
              <a:gd name="connsiteX3492" fmla="*/ 324356 w 2993516"/>
              <a:gd name="connsiteY3492" fmla="*/ 46936 h 82772"/>
              <a:gd name="connsiteX3493" fmla="*/ 1953767 w 2993516"/>
              <a:gd name="connsiteY3493" fmla="*/ 46768 h 82772"/>
              <a:gd name="connsiteX3494" fmla="*/ 1946243 w 2993516"/>
              <a:gd name="connsiteY3494" fmla="*/ 48196 h 82772"/>
              <a:gd name="connsiteX3495" fmla="*/ 1942147 w 2993516"/>
              <a:gd name="connsiteY3495" fmla="*/ 48482 h 82772"/>
              <a:gd name="connsiteX3496" fmla="*/ 1939766 w 2993516"/>
              <a:gd name="connsiteY3496" fmla="*/ 49625 h 82772"/>
              <a:gd name="connsiteX3497" fmla="*/ 1942588 w 2993516"/>
              <a:gd name="connsiteY3497" fmla="*/ 50190 h 82772"/>
              <a:gd name="connsiteX3498" fmla="*/ 1942433 w 2993516"/>
              <a:gd name="connsiteY3498" fmla="*/ 50197 h 82772"/>
              <a:gd name="connsiteX3499" fmla="*/ 1942623 w 2993516"/>
              <a:gd name="connsiteY3499" fmla="*/ 50197 h 82772"/>
              <a:gd name="connsiteX3500" fmla="*/ 1942588 w 2993516"/>
              <a:gd name="connsiteY3500" fmla="*/ 50190 h 82772"/>
              <a:gd name="connsiteX3501" fmla="*/ 1946624 w 2993516"/>
              <a:gd name="connsiteY3501" fmla="*/ 50006 h 82772"/>
              <a:gd name="connsiteX3502" fmla="*/ 1947005 w 2993516"/>
              <a:gd name="connsiteY3502" fmla="*/ 50578 h 82772"/>
              <a:gd name="connsiteX3503" fmla="*/ 1961578 w 2993516"/>
              <a:gd name="connsiteY3503" fmla="*/ 48292 h 82772"/>
              <a:gd name="connsiteX3504" fmla="*/ 1962530 w 2993516"/>
              <a:gd name="connsiteY3504" fmla="*/ 47149 h 82772"/>
              <a:gd name="connsiteX3505" fmla="*/ 1953767 w 2993516"/>
              <a:gd name="connsiteY3505" fmla="*/ 46768 h 82772"/>
              <a:gd name="connsiteX3506" fmla="*/ 797051 w 2993516"/>
              <a:gd name="connsiteY3506" fmla="*/ 46672 h 82772"/>
              <a:gd name="connsiteX3507" fmla="*/ 801814 w 2993516"/>
              <a:gd name="connsiteY3507" fmla="*/ 47815 h 82772"/>
              <a:gd name="connsiteX3508" fmla="*/ 803052 w 2993516"/>
              <a:gd name="connsiteY3508" fmla="*/ 48386 h 82772"/>
              <a:gd name="connsiteX3509" fmla="*/ 812292 w 2993516"/>
              <a:gd name="connsiteY3509" fmla="*/ 47720 h 82772"/>
              <a:gd name="connsiteX3510" fmla="*/ 817911 w 2993516"/>
              <a:gd name="connsiteY3510" fmla="*/ 49529 h 82772"/>
              <a:gd name="connsiteX3511" fmla="*/ 813053 w 2993516"/>
              <a:gd name="connsiteY3511" fmla="*/ 51720 h 82772"/>
              <a:gd name="connsiteX3512" fmla="*/ 811053 w 2993516"/>
              <a:gd name="connsiteY3512" fmla="*/ 52292 h 82772"/>
              <a:gd name="connsiteX3513" fmla="*/ 805243 w 2993516"/>
              <a:gd name="connsiteY3513" fmla="*/ 52768 h 82772"/>
              <a:gd name="connsiteX3514" fmla="*/ 799432 w 2993516"/>
              <a:gd name="connsiteY3514" fmla="*/ 52006 h 82772"/>
              <a:gd name="connsiteX3515" fmla="*/ 799051 w 2993516"/>
              <a:gd name="connsiteY3515" fmla="*/ 52958 h 82772"/>
              <a:gd name="connsiteX3516" fmla="*/ 798194 w 2993516"/>
              <a:gd name="connsiteY3516" fmla="*/ 54768 h 82772"/>
              <a:gd name="connsiteX3517" fmla="*/ 797527 w 2993516"/>
              <a:gd name="connsiteY3517" fmla="*/ 55530 h 82772"/>
              <a:gd name="connsiteX3518" fmla="*/ 799623 w 2993516"/>
              <a:gd name="connsiteY3518" fmla="*/ 58769 h 82772"/>
              <a:gd name="connsiteX3519" fmla="*/ 801909 w 2993516"/>
              <a:gd name="connsiteY3519" fmla="*/ 59531 h 82772"/>
              <a:gd name="connsiteX3520" fmla="*/ 802766 w 2993516"/>
              <a:gd name="connsiteY3520" fmla="*/ 58292 h 82772"/>
              <a:gd name="connsiteX3521" fmla="*/ 802480 w 2993516"/>
              <a:gd name="connsiteY3521" fmla="*/ 56864 h 82772"/>
              <a:gd name="connsiteX3522" fmla="*/ 802957 w 2993516"/>
              <a:gd name="connsiteY3522" fmla="*/ 56102 h 82772"/>
              <a:gd name="connsiteX3523" fmla="*/ 804385 w 2993516"/>
              <a:gd name="connsiteY3523" fmla="*/ 56483 h 82772"/>
              <a:gd name="connsiteX3524" fmla="*/ 807433 w 2993516"/>
              <a:gd name="connsiteY3524" fmla="*/ 57721 h 82772"/>
              <a:gd name="connsiteX3525" fmla="*/ 812672 w 2993516"/>
              <a:gd name="connsiteY3525" fmla="*/ 58292 h 82772"/>
              <a:gd name="connsiteX3526" fmla="*/ 816578 w 2993516"/>
              <a:gd name="connsiteY3526" fmla="*/ 59435 h 82772"/>
              <a:gd name="connsiteX3527" fmla="*/ 822484 w 2993516"/>
              <a:gd name="connsiteY3527" fmla="*/ 60578 h 82772"/>
              <a:gd name="connsiteX3528" fmla="*/ 828103 w 2993516"/>
              <a:gd name="connsiteY3528" fmla="*/ 60102 h 82772"/>
              <a:gd name="connsiteX3529" fmla="*/ 838485 w 2993516"/>
              <a:gd name="connsiteY3529" fmla="*/ 60293 h 82772"/>
              <a:gd name="connsiteX3530" fmla="*/ 849344 w 2993516"/>
              <a:gd name="connsiteY3530" fmla="*/ 61150 h 82772"/>
              <a:gd name="connsiteX3531" fmla="*/ 849821 w 2993516"/>
              <a:gd name="connsiteY3531" fmla="*/ 62007 h 82772"/>
              <a:gd name="connsiteX3532" fmla="*/ 856106 w 2993516"/>
              <a:gd name="connsiteY3532" fmla="*/ 64960 h 82772"/>
              <a:gd name="connsiteX3533" fmla="*/ 861345 w 2993516"/>
              <a:gd name="connsiteY3533" fmla="*/ 65428 h 82772"/>
              <a:gd name="connsiteX3534" fmla="*/ 861440 w 2993516"/>
              <a:gd name="connsiteY3534" fmla="*/ 65436 h 82772"/>
              <a:gd name="connsiteX3535" fmla="*/ 861440 w 2993516"/>
              <a:gd name="connsiteY3535" fmla="*/ 65722 h 82772"/>
              <a:gd name="connsiteX3536" fmla="*/ 856582 w 2993516"/>
              <a:gd name="connsiteY3536" fmla="*/ 69627 h 82772"/>
              <a:gd name="connsiteX3537" fmla="*/ 843247 w 2993516"/>
              <a:gd name="connsiteY3537" fmla="*/ 69056 h 82772"/>
              <a:gd name="connsiteX3538" fmla="*/ 850124 w 2993516"/>
              <a:gd name="connsiteY3538" fmla="*/ 67863 h 82772"/>
              <a:gd name="connsiteX3539" fmla="*/ 850582 w 2993516"/>
              <a:gd name="connsiteY3539" fmla="*/ 67913 h 82772"/>
              <a:gd name="connsiteX3540" fmla="*/ 850892 w 2993516"/>
              <a:gd name="connsiteY3540" fmla="*/ 67734 h 82772"/>
              <a:gd name="connsiteX3541" fmla="*/ 852677 w 2993516"/>
              <a:gd name="connsiteY3541" fmla="*/ 67436 h 82772"/>
              <a:gd name="connsiteX3542" fmla="*/ 854963 w 2993516"/>
              <a:gd name="connsiteY3542" fmla="*/ 66960 h 82772"/>
              <a:gd name="connsiteX3543" fmla="*/ 852297 w 2993516"/>
              <a:gd name="connsiteY3543" fmla="*/ 66770 h 82772"/>
              <a:gd name="connsiteX3544" fmla="*/ 852391 w 2993516"/>
              <a:gd name="connsiteY3544" fmla="*/ 66865 h 82772"/>
              <a:gd name="connsiteX3545" fmla="*/ 850892 w 2993516"/>
              <a:gd name="connsiteY3545" fmla="*/ 67734 h 82772"/>
              <a:gd name="connsiteX3546" fmla="*/ 850391 w 2993516"/>
              <a:gd name="connsiteY3546" fmla="*/ 67817 h 82772"/>
              <a:gd name="connsiteX3547" fmla="*/ 850124 w 2993516"/>
              <a:gd name="connsiteY3547" fmla="*/ 67863 h 82772"/>
              <a:gd name="connsiteX3548" fmla="*/ 838294 w 2993516"/>
              <a:gd name="connsiteY3548" fmla="*/ 66579 h 82772"/>
              <a:gd name="connsiteX3549" fmla="*/ 833627 w 2993516"/>
              <a:gd name="connsiteY3549" fmla="*/ 67722 h 82772"/>
              <a:gd name="connsiteX3550" fmla="*/ 831722 w 2993516"/>
              <a:gd name="connsiteY3550" fmla="*/ 68484 h 82772"/>
              <a:gd name="connsiteX3551" fmla="*/ 816482 w 2993516"/>
              <a:gd name="connsiteY3551" fmla="*/ 70389 h 82772"/>
              <a:gd name="connsiteX3552" fmla="*/ 812101 w 2993516"/>
              <a:gd name="connsiteY3552" fmla="*/ 69722 h 82772"/>
              <a:gd name="connsiteX3553" fmla="*/ 814196 w 2993516"/>
              <a:gd name="connsiteY3553" fmla="*/ 67722 h 82772"/>
              <a:gd name="connsiteX3554" fmla="*/ 822770 w 2993516"/>
              <a:gd name="connsiteY3554" fmla="*/ 64865 h 82772"/>
              <a:gd name="connsiteX3555" fmla="*/ 825055 w 2993516"/>
              <a:gd name="connsiteY3555" fmla="*/ 64865 h 82772"/>
              <a:gd name="connsiteX3556" fmla="*/ 829341 w 2993516"/>
              <a:gd name="connsiteY3556" fmla="*/ 64865 h 82772"/>
              <a:gd name="connsiteX3557" fmla="*/ 831055 w 2993516"/>
              <a:gd name="connsiteY3557" fmla="*/ 63817 h 82772"/>
              <a:gd name="connsiteX3558" fmla="*/ 829341 w 2993516"/>
              <a:gd name="connsiteY3558" fmla="*/ 62864 h 82772"/>
              <a:gd name="connsiteX3559" fmla="*/ 821435 w 2993516"/>
              <a:gd name="connsiteY3559" fmla="*/ 62769 h 82772"/>
              <a:gd name="connsiteX3560" fmla="*/ 809053 w 2993516"/>
              <a:gd name="connsiteY3560" fmla="*/ 64579 h 82772"/>
              <a:gd name="connsiteX3561" fmla="*/ 806767 w 2993516"/>
              <a:gd name="connsiteY3561" fmla="*/ 64865 h 82772"/>
              <a:gd name="connsiteX3562" fmla="*/ 798575 w 2993516"/>
              <a:gd name="connsiteY3562" fmla="*/ 66579 h 82772"/>
              <a:gd name="connsiteX3563" fmla="*/ 798005 w 2993516"/>
              <a:gd name="connsiteY3563" fmla="*/ 66960 h 82772"/>
              <a:gd name="connsiteX3564" fmla="*/ 792766 w 2993516"/>
              <a:gd name="connsiteY3564" fmla="*/ 68294 h 82772"/>
              <a:gd name="connsiteX3565" fmla="*/ 785621 w 2993516"/>
              <a:gd name="connsiteY3565" fmla="*/ 67913 h 82772"/>
              <a:gd name="connsiteX3566" fmla="*/ 782383 w 2993516"/>
              <a:gd name="connsiteY3566" fmla="*/ 68960 h 82772"/>
              <a:gd name="connsiteX3567" fmla="*/ 779906 w 2993516"/>
              <a:gd name="connsiteY3567" fmla="*/ 69913 h 82772"/>
              <a:gd name="connsiteX3568" fmla="*/ 777620 w 2993516"/>
              <a:gd name="connsiteY3568" fmla="*/ 69627 h 82772"/>
              <a:gd name="connsiteX3569" fmla="*/ 768857 w 2993516"/>
              <a:gd name="connsiteY3569" fmla="*/ 68198 h 82772"/>
              <a:gd name="connsiteX3570" fmla="*/ 763809 w 2993516"/>
              <a:gd name="connsiteY3570" fmla="*/ 69151 h 82772"/>
              <a:gd name="connsiteX3571" fmla="*/ 762571 w 2993516"/>
              <a:gd name="connsiteY3571" fmla="*/ 71056 h 82772"/>
              <a:gd name="connsiteX3572" fmla="*/ 759999 w 2993516"/>
              <a:gd name="connsiteY3572" fmla="*/ 71437 h 82772"/>
              <a:gd name="connsiteX3573" fmla="*/ 759714 w 2993516"/>
              <a:gd name="connsiteY3573" fmla="*/ 70484 h 82772"/>
              <a:gd name="connsiteX3574" fmla="*/ 756760 w 2993516"/>
              <a:gd name="connsiteY3574" fmla="*/ 68103 h 82772"/>
              <a:gd name="connsiteX3575" fmla="*/ 749807 w 2993516"/>
              <a:gd name="connsiteY3575" fmla="*/ 66198 h 82772"/>
              <a:gd name="connsiteX3576" fmla="*/ 748283 w 2993516"/>
              <a:gd name="connsiteY3576" fmla="*/ 66198 h 82772"/>
              <a:gd name="connsiteX3577" fmla="*/ 744568 w 2993516"/>
              <a:gd name="connsiteY3577" fmla="*/ 68008 h 82772"/>
              <a:gd name="connsiteX3578" fmla="*/ 747331 w 2993516"/>
              <a:gd name="connsiteY3578" fmla="*/ 69627 h 82772"/>
              <a:gd name="connsiteX3579" fmla="*/ 748569 w 2993516"/>
              <a:gd name="connsiteY3579" fmla="*/ 70103 h 82772"/>
              <a:gd name="connsiteX3580" fmla="*/ 747331 w 2993516"/>
              <a:gd name="connsiteY3580" fmla="*/ 70580 h 82772"/>
              <a:gd name="connsiteX3581" fmla="*/ 739234 w 2993516"/>
              <a:gd name="connsiteY3581" fmla="*/ 70008 h 82772"/>
              <a:gd name="connsiteX3582" fmla="*/ 737710 w 2993516"/>
              <a:gd name="connsiteY3582" fmla="*/ 66484 h 82772"/>
              <a:gd name="connsiteX3583" fmla="*/ 737330 w 2993516"/>
              <a:gd name="connsiteY3583" fmla="*/ 64293 h 82772"/>
              <a:gd name="connsiteX3584" fmla="*/ 738282 w 2993516"/>
              <a:gd name="connsiteY3584" fmla="*/ 62674 h 82772"/>
              <a:gd name="connsiteX3585" fmla="*/ 749332 w 2993516"/>
              <a:gd name="connsiteY3585" fmla="*/ 61245 h 82772"/>
              <a:gd name="connsiteX3586" fmla="*/ 751427 w 2993516"/>
              <a:gd name="connsiteY3586" fmla="*/ 61912 h 82772"/>
              <a:gd name="connsiteX3587" fmla="*/ 749617 w 2993516"/>
              <a:gd name="connsiteY3587" fmla="*/ 62483 h 82772"/>
              <a:gd name="connsiteX3588" fmla="*/ 743712 w 2993516"/>
              <a:gd name="connsiteY3588" fmla="*/ 63531 h 82772"/>
              <a:gd name="connsiteX3589" fmla="*/ 743712 w 2993516"/>
              <a:gd name="connsiteY3589" fmla="*/ 65531 h 82772"/>
              <a:gd name="connsiteX3590" fmla="*/ 745616 w 2993516"/>
              <a:gd name="connsiteY3590" fmla="*/ 64865 h 82772"/>
              <a:gd name="connsiteX3591" fmla="*/ 753332 w 2993516"/>
              <a:gd name="connsiteY3591" fmla="*/ 63531 h 82772"/>
              <a:gd name="connsiteX3592" fmla="*/ 754760 w 2993516"/>
              <a:gd name="connsiteY3592" fmla="*/ 64103 h 82772"/>
              <a:gd name="connsiteX3593" fmla="*/ 760951 w 2993516"/>
              <a:gd name="connsiteY3593" fmla="*/ 65817 h 82772"/>
              <a:gd name="connsiteX3594" fmla="*/ 769524 w 2993516"/>
              <a:gd name="connsiteY3594" fmla="*/ 65341 h 82772"/>
              <a:gd name="connsiteX3595" fmla="*/ 771810 w 2993516"/>
              <a:gd name="connsiteY3595" fmla="*/ 65150 h 82772"/>
              <a:gd name="connsiteX3596" fmla="*/ 780382 w 2993516"/>
              <a:gd name="connsiteY3596" fmla="*/ 64674 h 82772"/>
              <a:gd name="connsiteX3597" fmla="*/ 785621 w 2993516"/>
              <a:gd name="connsiteY3597" fmla="*/ 63722 h 82772"/>
              <a:gd name="connsiteX3598" fmla="*/ 784192 w 2993516"/>
              <a:gd name="connsiteY3598" fmla="*/ 60959 h 82772"/>
              <a:gd name="connsiteX3599" fmla="*/ 782954 w 2993516"/>
              <a:gd name="connsiteY3599" fmla="*/ 61055 h 82772"/>
              <a:gd name="connsiteX3600" fmla="*/ 778001 w 2993516"/>
              <a:gd name="connsiteY3600" fmla="*/ 60674 h 82772"/>
              <a:gd name="connsiteX3601" fmla="*/ 783504 w 2993516"/>
              <a:gd name="connsiteY3601" fmla="*/ 58656 h 82772"/>
              <a:gd name="connsiteX3602" fmla="*/ 783446 w 2993516"/>
              <a:gd name="connsiteY3602" fmla="*/ 58608 h 82772"/>
              <a:gd name="connsiteX3603" fmla="*/ 783526 w 2993516"/>
              <a:gd name="connsiteY3603" fmla="*/ 58579 h 82772"/>
              <a:gd name="connsiteX3604" fmla="*/ 783526 w 2993516"/>
              <a:gd name="connsiteY3604" fmla="*/ 58648 h 82772"/>
              <a:gd name="connsiteX3605" fmla="*/ 783716 w 2993516"/>
              <a:gd name="connsiteY3605" fmla="*/ 58578 h 82772"/>
              <a:gd name="connsiteX3606" fmla="*/ 789622 w 2993516"/>
              <a:gd name="connsiteY3606" fmla="*/ 61817 h 82772"/>
              <a:gd name="connsiteX3607" fmla="*/ 797623 w 2993516"/>
              <a:gd name="connsiteY3607" fmla="*/ 63245 h 82772"/>
              <a:gd name="connsiteX3608" fmla="*/ 799337 w 2993516"/>
              <a:gd name="connsiteY3608" fmla="*/ 64960 h 82772"/>
              <a:gd name="connsiteX3609" fmla="*/ 801337 w 2993516"/>
              <a:gd name="connsiteY3609" fmla="*/ 65817 h 82772"/>
              <a:gd name="connsiteX3610" fmla="*/ 803147 w 2993516"/>
              <a:gd name="connsiteY3610" fmla="*/ 64579 h 82772"/>
              <a:gd name="connsiteX3611" fmla="*/ 801147 w 2993516"/>
              <a:gd name="connsiteY3611" fmla="*/ 62388 h 82772"/>
              <a:gd name="connsiteX3612" fmla="*/ 796765 w 2993516"/>
              <a:gd name="connsiteY3612" fmla="*/ 60959 h 82772"/>
              <a:gd name="connsiteX3613" fmla="*/ 794670 w 2993516"/>
              <a:gd name="connsiteY3613" fmla="*/ 58673 h 82772"/>
              <a:gd name="connsiteX3614" fmla="*/ 791908 w 2993516"/>
              <a:gd name="connsiteY3614" fmla="*/ 56197 h 82772"/>
              <a:gd name="connsiteX3615" fmla="*/ 787813 w 2993516"/>
              <a:gd name="connsiteY3615" fmla="*/ 53625 h 82772"/>
              <a:gd name="connsiteX3616" fmla="*/ 788764 w 2993516"/>
              <a:gd name="connsiteY3616" fmla="*/ 52482 h 82772"/>
              <a:gd name="connsiteX3617" fmla="*/ 793336 w 2993516"/>
              <a:gd name="connsiteY3617" fmla="*/ 51149 h 82772"/>
              <a:gd name="connsiteX3618" fmla="*/ 794289 w 2993516"/>
              <a:gd name="connsiteY3618" fmla="*/ 50387 h 82772"/>
              <a:gd name="connsiteX3619" fmla="*/ 797051 w 2993516"/>
              <a:gd name="connsiteY3619" fmla="*/ 46672 h 82772"/>
              <a:gd name="connsiteX3620" fmla="*/ 753141 w 2993516"/>
              <a:gd name="connsiteY3620" fmla="*/ 46672 h 82772"/>
              <a:gd name="connsiteX3621" fmla="*/ 767905 w 2993516"/>
              <a:gd name="connsiteY3621" fmla="*/ 48196 h 82772"/>
              <a:gd name="connsiteX3622" fmla="*/ 779906 w 2993516"/>
              <a:gd name="connsiteY3622" fmla="*/ 48196 h 82772"/>
              <a:gd name="connsiteX3623" fmla="*/ 782192 w 2993516"/>
              <a:gd name="connsiteY3623" fmla="*/ 47053 h 82772"/>
              <a:gd name="connsiteX3624" fmla="*/ 785431 w 2993516"/>
              <a:gd name="connsiteY3624" fmla="*/ 46863 h 82772"/>
              <a:gd name="connsiteX3625" fmla="*/ 784478 w 2993516"/>
              <a:gd name="connsiteY3625" fmla="*/ 48101 h 82772"/>
              <a:gd name="connsiteX3626" fmla="*/ 780098 w 2993516"/>
              <a:gd name="connsiteY3626" fmla="*/ 51530 h 82772"/>
              <a:gd name="connsiteX3627" fmla="*/ 780307 w 2993516"/>
              <a:gd name="connsiteY3627" fmla="*/ 51604 h 82772"/>
              <a:gd name="connsiteX3628" fmla="*/ 780002 w 2993516"/>
              <a:gd name="connsiteY3628" fmla="*/ 51625 h 82772"/>
              <a:gd name="connsiteX3629" fmla="*/ 780096 w 2993516"/>
              <a:gd name="connsiteY3629" fmla="*/ 51530 h 82772"/>
              <a:gd name="connsiteX3630" fmla="*/ 776096 w 2993516"/>
              <a:gd name="connsiteY3630" fmla="*/ 52102 h 82772"/>
              <a:gd name="connsiteX3631" fmla="*/ 771429 w 2993516"/>
              <a:gd name="connsiteY3631" fmla="*/ 52102 h 82772"/>
              <a:gd name="connsiteX3632" fmla="*/ 763523 w 2993516"/>
              <a:gd name="connsiteY3632" fmla="*/ 52102 h 82772"/>
              <a:gd name="connsiteX3633" fmla="*/ 758666 w 2993516"/>
              <a:gd name="connsiteY3633" fmla="*/ 51530 h 82772"/>
              <a:gd name="connsiteX3634" fmla="*/ 757047 w 2993516"/>
              <a:gd name="connsiteY3634" fmla="*/ 51530 h 82772"/>
              <a:gd name="connsiteX3635" fmla="*/ 749998 w 2993516"/>
              <a:gd name="connsiteY3635" fmla="*/ 52483 h 82772"/>
              <a:gd name="connsiteX3636" fmla="*/ 745902 w 2993516"/>
              <a:gd name="connsiteY3636" fmla="*/ 51149 h 82772"/>
              <a:gd name="connsiteX3637" fmla="*/ 747521 w 2993516"/>
              <a:gd name="connsiteY3637" fmla="*/ 49625 h 82772"/>
              <a:gd name="connsiteX3638" fmla="*/ 752379 w 2993516"/>
              <a:gd name="connsiteY3638" fmla="*/ 47149 h 82772"/>
              <a:gd name="connsiteX3639" fmla="*/ 753141 w 2993516"/>
              <a:gd name="connsiteY3639" fmla="*/ 46672 h 82772"/>
              <a:gd name="connsiteX3640" fmla="*/ 322421 w 2993516"/>
              <a:gd name="connsiteY3640" fmla="*/ 46672 h 82772"/>
              <a:gd name="connsiteX3641" fmla="*/ 324356 w 2993516"/>
              <a:gd name="connsiteY3641" fmla="*/ 46936 h 82772"/>
              <a:gd name="connsiteX3642" fmla="*/ 319945 w 2993516"/>
              <a:gd name="connsiteY3642" fmla="*/ 48958 h 82772"/>
              <a:gd name="connsiteX3643" fmla="*/ 318992 w 2993516"/>
              <a:gd name="connsiteY3643" fmla="*/ 48482 h 82772"/>
              <a:gd name="connsiteX3644" fmla="*/ 322421 w 2993516"/>
              <a:gd name="connsiteY3644" fmla="*/ 46672 h 82772"/>
              <a:gd name="connsiteX3645" fmla="*/ 2618993 w 2993516"/>
              <a:gd name="connsiteY3645" fmla="*/ 46577 h 82772"/>
              <a:gd name="connsiteX3646" fmla="*/ 2616517 w 2993516"/>
              <a:gd name="connsiteY3646" fmla="*/ 46768 h 82772"/>
              <a:gd name="connsiteX3647" fmla="*/ 2619470 w 2993516"/>
              <a:gd name="connsiteY3647" fmla="*/ 47625 h 82772"/>
              <a:gd name="connsiteX3648" fmla="*/ 2621946 w 2993516"/>
              <a:gd name="connsiteY3648" fmla="*/ 47053 h 82772"/>
              <a:gd name="connsiteX3649" fmla="*/ 2618993 w 2993516"/>
              <a:gd name="connsiteY3649" fmla="*/ 46577 h 82772"/>
              <a:gd name="connsiteX3650" fmla="*/ 2834735 w 2993516"/>
              <a:gd name="connsiteY3650" fmla="*/ 46482 h 82772"/>
              <a:gd name="connsiteX3651" fmla="*/ 2833592 w 2993516"/>
              <a:gd name="connsiteY3651" fmla="*/ 47149 h 82772"/>
              <a:gd name="connsiteX3652" fmla="*/ 2836449 w 2993516"/>
              <a:gd name="connsiteY3652" fmla="*/ 48673 h 82772"/>
              <a:gd name="connsiteX3653" fmla="*/ 2836449 w 2993516"/>
              <a:gd name="connsiteY3653" fmla="*/ 48577 h 82772"/>
              <a:gd name="connsiteX3654" fmla="*/ 2838735 w 2993516"/>
              <a:gd name="connsiteY3654" fmla="*/ 47911 h 82772"/>
              <a:gd name="connsiteX3655" fmla="*/ 2338482 w 2993516"/>
              <a:gd name="connsiteY3655" fmla="*/ 46482 h 82772"/>
              <a:gd name="connsiteX3656" fmla="*/ 2335625 w 2993516"/>
              <a:gd name="connsiteY3656" fmla="*/ 47434 h 82772"/>
              <a:gd name="connsiteX3657" fmla="*/ 2340101 w 2993516"/>
              <a:gd name="connsiteY3657" fmla="*/ 48006 h 82772"/>
              <a:gd name="connsiteX3658" fmla="*/ 2341816 w 2993516"/>
              <a:gd name="connsiteY3658" fmla="*/ 47530 h 82772"/>
              <a:gd name="connsiteX3659" fmla="*/ 374408 w 2993516"/>
              <a:gd name="connsiteY3659" fmla="*/ 46461 h 82772"/>
              <a:gd name="connsiteX3660" fmla="*/ 374428 w 2993516"/>
              <a:gd name="connsiteY3660" fmla="*/ 46482 h 82772"/>
              <a:gd name="connsiteX3661" fmla="*/ 374379 w 2993516"/>
              <a:gd name="connsiteY3661" fmla="*/ 46469 h 82772"/>
              <a:gd name="connsiteX3662" fmla="*/ 374262 w 2993516"/>
              <a:gd name="connsiteY3662" fmla="*/ 46439 h 82772"/>
              <a:gd name="connsiteX3663" fmla="*/ 374379 w 2993516"/>
              <a:gd name="connsiteY3663" fmla="*/ 46469 h 82772"/>
              <a:gd name="connsiteX3664" fmla="*/ 374332 w 2993516"/>
              <a:gd name="connsiteY3664" fmla="*/ 46482 h 82772"/>
              <a:gd name="connsiteX3665" fmla="*/ 374248 w 2993516"/>
              <a:gd name="connsiteY3665" fmla="*/ 46431 h 82772"/>
              <a:gd name="connsiteX3666" fmla="*/ 374262 w 2993516"/>
              <a:gd name="connsiteY3666" fmla="*/ 46439 h 82772"/>
              <a:gd name="connsiteX3667" fmla="*/ 374242 w 2993516"/>
              <a:gd name="connsiteY3667" fmla="*/ 46434 h 82772"/>
              <a:gd name="connsiteX3668" fmla="*/ 1475708 w 2993516"/>
              <a:gd name="connsiteY3668" fmla="*/ 46386 h 82772"/>
              <a:gd name="connsiteX3669" fmla="*/ 1476660 w 2993516"/>
              <a:gd name="connsiteY3669" fmla="*/ 47338 h 82772"/>
              <a:gd name="connsiteX3670" fmla="*/ 1475708 w 2993516"/>
              <a:gd name="connsiteY3670" fmla="*/ 47815 h 82772"/>
              <a:gd name="connsiteX3671" fmla="*/ 1474184 w 2993516"/>
              <a:gd name="connsiteY3671" fmla="*/ 46957 h 82772"/>
              <a:gd name="connsiteX3672" fmla="*/ 1474184 w 2993516"/>
              <a:gd name="connsiteY3672" fmla="*/ 46862 h 82772"/>
              <a:gd name="connsiteX3673" fmla="*/ 2038826 w 2993516"/>
              <a:gd name="connsiteY3673" fmla="*/ 46291 h 82772"/>
              <a:gd name="connsiteX3674" fmla="*/ 2037397 w 2993516"/>
              <a:gd name="connsiteY3674" fmla="*/ 46577 h 82772"/>
              <a:gd name="connsiteX3675" fmla="*/ 2039683 w 2993516"/>
              <a:gd name="connsiteY3675" fmla="*/ 47530 h 82772"/>
              <a:gd name="connsiteX3676" fmla="*/ 2041683 w 2993516"/>
              <a:gd name="connsiteY3676" fmla="*/ 47149 h 82772"/>
              <a:gd name="connsiteX3677" fmla="*/ 2038826 w 2993516"/>
              <a:gd name="connsiteY3677" fmla="*/ 46291 h 82772"/>
              <a:gd name="connsiteX3678" fmla="*/ 2030158 w 2993516"/>
              <a:gd name="connsiteY3678" fmla="*/ 46291 h 82772"/>
              <a:gd name="connsiteX3679" fmla="*/ 2025586 w 2993516"/>
              <a:gd name="connsiteY3679" fmla="*/ 47434 h 82772"/>
              <a:gd name="connsiteX3680" fmla="*/ 2029015 w 2993516"/>
              <a:gd name="connsiteY3680" fmla="*/ 48482 h 82772"/>
              <a:gd name="connsiteX3681" fmla="*/ 2031206 w 2993516"/>
              <a:gd name="connsiteY3681" fmla="*/ 47053 h 82772"/>
              <a:gd name="connsiteX3682" fmla="*/ 2030158 w 2993516"/>
              <a:gd name="connsiteY3682" fmla="*/ 46291 h 82772"/>
              <a:gd name="connsiteX3683" fmla="*/ 473963 w 2993516"/>
              <a:gd name="connsiteY3683" fmla="*/ 46291 h 82772"/>
              <a:gd name="connsiteX3684" fmla="*/ 474630 w 2993516"/>
              <a:gd name="connsiteY3684" fmla="*/ 47720 h 82772"/>
              <a:gd name="connsiteX3685" fmla="*/ 472249 w 2993516"/>
              <a:gd name="connsiteY3685" fmla="*/ 48672 h 82772"/>
              <a:gd name="connsiteX3686" fmla="*/ 465962 w 2993516"/>
              <a:gd name="connsiteY3686" fmla="*/ 47243 h 82772"/>
              <a:gd name="connsiteX3687" fmla="*/ 883444 w 2993516"/>
              <a:gd name="connsiteY3687" fmla="*/ 46196 h 82772"/>
              <a:gd name="connsiteX3688" fmla="*/ 883539 w 2993516"/>
              <a:gd name="connsiteY3688" fmla="*/ 46196 h 82772"/>
              <a:gd name="connsiteX3689" fmla="*/ 886492 w 2993516"/>
              <a:gd name="connsiteY3689" fmla="*/ 46958 h 82772"/>
              <a:gd name="connsiteX3690" fmla="*/ 884968 w 2993516"/>
              <a:gd name="connsiteY3690" fmla="*/ 47244 h 82772"/>
              <a:gd name="connsiteX3691" fmla="*/ 881348 w 2993516"/>
              <a:gd name="connsiteY3691" fmla="*/ 46577 h 82772"/>
              <a:gd name="connsiteX3692" fmla="*/ 2176367 w 2993516"/>
              <a:gd name="connsiteY3692" fmla="*/ 46101 h 82772"/>
              <a:gd name="connsiteX3693" fmla="*/ 2172842 w 2993516"/>
              <a:gd name="connsiteY3693" fmla="*/ 47530 h 82772"/>
              <a:gd name="connsiteX3694" fmla="*/ 2174462 w 2993516"/>
              <a:gd name="connsiteY3694" fmla="*/ 48101 h 82772"/>
              <a:gd name="connsiteX3695" fmla="*/ 2174557 w 2993516"/>
              <a:gd name="connsiteY3695" fmla="*/ 48196 h 82772"/>
              <a:gd name="connsiteX3696" fmla="*/ 2179796 w 2993516"/>
              <a:gd name="connsiteY3696" fmla="*/ 46863 h 82772"/>
              <a:gd name="connsiteX3697" fmla="*/ 2176367 w 2993516"/>
              <a:gd name="connsiteY3697" fmla="*/ 46101 h 82772"/>
              <a:gd name="connsiteX3698" fmla="*/ 1680971 w 2993516"/>
              <a:gd name="connsiteY3698" fmla="*/ 46006 h 82772"/>
              <a:gd name="connsiteX3699" fmla="*/ 1679066 w 2993516"/>
              <a:gd name="connsiteY3699" fmla="*/ 46577 h 82772"/>
              <a:gd name="connsiteX3700" fmla="*/ 1679162 w 2993516"/>
              <a:gd name="connsiteY3700" fmla="*/ 46672 h 82772"/>
              <a:gd name="connsiteX3701" fmla="*/ 1681067 w 2993516"/>
              <a:gd name="connsiteY3701" fmla="*/ 48577 h 82772"/>
              <a:gd name="connsiteX3702" fmla="*/ 1684210 w 2993516"/>
              <a:gd name="connsiteY3702" fmla="*/ 46958 h 82772"/>
              <a:gd name="connsiteX3703" fmla="*/ 1680971 w 2993516"/>
              <a:gd name="connsiteY3703" fmla="*/ 46006 h 82772"/>
              <a:gd name="connsiteX3704" fmla="*/ 1350359 w 2993516"/>
              <a:gd name="connsiteY3704" fmla="*/ 46005 h 82772"/>
              <a:gd name="connsiteX3705" fmla="*/ 1355598 w 2993516"/>
              <a:gd name="connsiteY3705" fmla="*/ 46291 h 82772"/>
              <a:gd name="connsiteX3706" fmla="*/ 1360360 w 2993516"/>
              <a:gd name="connsiteY3706" fmla="*/ 46195 h 82772"/>
              <a:gd name="connsiteX3707" fmla="*/ 1356169 w 2993516"/>
              <a:gd name="connsiteY3707" fmla="*/ 47624 h 82772"/>
              <a:gd name="connsiteX3708" fmla="*/ 1347025 w 2993516"/>
              <a:gd name="connsiteY3708" fmla="*/ 48481 h 82772"/>
              <a:gd name="connsiteX3709" fmla="*/ 1350359 w 2993516"/>
              <a:gd name="connsiteY3709" fmla="*/ 46005 h 82772"/>
              <a:gd name="connsiteX3710" fmla="*/ 689184 w 2993516"/>
              <a:gd name="connsiteY3710" fmla="*/ 45947 h 82772"/>
              <a:gd name="connsiteX3711" fmla="*/ 689800 w 2993516"/>
              <a:gd name="connsiteY3711" fmla="*/ 46386 h 82772"/>
              <a:gd name="connsiteX3712" fmla="*/ 688942 w 2993516"/>
              <a:gd name="connsiteY3712" fmla="*/ 47815 h 82772"/>
              <a:gd name="connsiteX3713" fmla="*/ 687990 w 2993516"/>
              <a:gd name="connsiteY3713" fmla="*/ 47815 h 82772"/>
              <a:gd name="connsiteX3714" fmla="*/ 688657 w 2993516"/>
              <a:gd name="connsiteY3714" fmla="*/ 46386 h 82772"/>
              <a:gd name="connsiteX3715" fmla="*/ 2918174 w 2993516"/>
              <a:gd name="connsiteY3715" fmla="*/ 45910 h 82772"/>
              <a:gd name="connsiteX3716" fmla="*/ 2915888 w 2993516"/>
              <a:gd name="connsiteY3716" fmla="*/ 47149 h 82772"/>
              <a:gd name="connsiteX3717" fmla="*/ 2918745 w 2993516"/>
              <a:gd name="connsiteY3717" fmla="*/ 47911 h 82772"/>
              <a:gd name="connsiteX3718" fmla="*/ 2933318 w 2993516"/>
              <a:gd name="connsiteY3718" fmla="*/ 49244 h 82772"/>
              <a:gd name="connsiteX3719" fmla="*/ 2938367 w 2993516"/>
              <a:gd name="connsiteY3719" fmla="*/ 46768 h 82772"/>
              <a:gd name="connsiteX3720" fmla="*/ 2934176 w 2993516"/>
              <a:gd name="connsiteY3720" fmla="*/ 46387 h 82772"/>
              <a:gd name="connsiteX3721" fmla="*/ 2929670 w 2993516"/>
              <a:gd name="connsiteY3721" fmla="*/ 45927 h 82772"/>
              <a:gd name="connsiteX3722" fmla="*/ 2929699 w 2993516"/>
              <a:gd name="connsiteY3722" fmla="*/ 45910 h 82772"/>
              <a:gd name="connsiteX3723" fmla="*/ 2929508 w 2993516"/>
              <a:gd name="connsiteY3723" fmla="*/ 45910 h 82772"/>
              <a:gd name="connsiteX3724" fmla="*/ 2929670 w 2993516"/>
              <a:gd name="connsiteY3724" fmla="*/ 45927 h 82772"/>
              <a:gd name="connsiteX3725" fmla="*/ 2927223 w 2993516"/>
              <a:gd name="connsiteY3725" fmla="*/ 47339 h 82772"/>
              <a:gd name="connsiteX3726" fmla="*/ 2926651 w 2993516"/>
              <a:gd name="connsiteY3726" fmla="*/ 48101 h 82772"/>
              <a:gd name="connsiteX3727" fmla="*/ 2924556 w 2993516"/>
              <a:gd name="connsiteY3727" fmla="*/ 47625 h 82772"/>
              <a:gd name="connsiteX3728" fmla="*/ 2921984 w 2993516"/>
              <a:gd name="connsiteY3728" fmla="*/ 46101 h 82772"/>
              <a:gd name="connsiteX3729" fmla="*/ 2918174 w 2993516"/>
              <a:gd name="connsiteY3729" fmla="*/ 45910 h 82772"/>
              <a:gd name="connsiteX3730" fmla="*/ 689133 w 2993516"/>
              <a:gd name="connsiteY3730" fmla="*/ 45910 h 82772"/>
              <a:gd name="connsiteX3731" fmla="*/ 689228 w 2993516"/>
              <a:gd name="connsiteY3731" fmla="*/ 45910 h 82772"/>
              <a:gd name="connsiteX3732" fmla="*/ 689184 w 2993516"/>
              <a:gd name="connsiteY3732" fmla="*/ 45947 h 82772"/>
              <a:gd name="connsiteX3733" fmla="*/ 2288190 w 2993516"/>
              <a:gd name="connsiteY3733" fmla="*/ 45720 h 82772"/>
              <a:gd name="connsiteX3734" fmla="*/ 2288190 w 2993516"/>
              <a:gd name="connsiteY3734" fmla="*/ 45815 h 82772"/>
              <a:gd name="connsiteX3735" fmla="*/ 2285904 w 2993516"/>
              <a:gd name="connsiteY3735" fmla="*/ 47720 h 82772"/>
              <a:gd name="connsiteX3736" fmla="*/ 2281142 w 2993516"/>
              <a:gd name="connsiteY3736" fmla="*/ 48006 h 82772"/>
              <a:gd name="connsiteX3737" fmla="*/ 2280666 w 2993516"/>
              <a:gd name="connsiteY3737" fmla="*/ 48577 h 82772"/>
              <a:gd name="connsiteX3738" fmla="*/ 2285904 w 2993516"/>
              <a:gd name="connsiteY3738" fmla="*/ 47720 h 82772"/>
              <a:gd name="connsiteX3739" fmla="*/ 2289238 w 2993516"/>
              <a:gd name="connsiteY3739" fmla="*/ 46577 h 82772"/>
              <a:gd name="connsiteX3740" fmla="*/ 2290381 w 2993516"/>
              <a:gd name="connsiteY3740" fmla="*/ 45720 h 82772"/>
              <a:gd name="connsiteX3741" fmla="*/ 2288190 w 2993516"/>
              <a:gd name="connsiteY3741" fmla="*/ 45720 h 82772"/>
              <a:gd name="connsiteX3742" fmla="*/ 1999678 w 2993516"/>
              <a:gd name="connsiteY3742" fmla="*/ 45720 h 82772"/>
              <a:gd name="connsiteX3743" fmla="*/ 1996820 w 2993516"/>
              <a:gd name="connsiteY3743" fmla="*/ 46101 h 82772"/>
              <a:gd name="connsiteX3744" fmla="*/ 1989391 w 2993516"/>
              <a:gd name="connsiteY3744" fmla="*/ 48196 h 82772"/>
              <a:gd name="connsiteX3745" fmla="*/ 1988057 w 2993516"/>
              <a:gd name="connsiteY3745" fmla="*/ 48673 h 82772"/>
              <a:gd name="connsiteX3746" fmla="*/ 1989105 w 2993516"/>
              <a:gd name="connsiteY3746" fmla="*/ 49244 h 82772"/>
              <a:gd name="connsiteX3747" fmla="*/ 2003202 w 2993516"/>
              <a:gd name="connsiteY3747" fmla="*/ 48768 h 82772"/>
              <a:gd name="connsiteX3748" fmla="*/ 2015680 w 2993516"/>
              <a:gd name="connsiteY3748" fmla="*/ 47720 h 82772"/>
              <a:gd name="connsiteX3749" fmla="*/ 2017680 w 2993516"/>
              <a:gd name="connsiteY3749" fmla="*/ 47244 h 82772"/>
              <a:gd name="connsiteX3750" fmla="*/ 2015870 w 2993516"/>
              <a:gd name="connsiteY3750" fmla="*/ 46672 h 82772"/>
              <a:gd name="connsiteX3751" fmla="*/ 2008822 w 2993516"/>
              <a:gd name="connsiteY3751" fmla="*/ 46291 h 82772"/>
              <a:gd name="connsiteX3752" fmla="*/ 1999678 w 2993516"/>
              <a:gd name="connsiteY3752" fmla="*/ 45720 h 82772"/>
              <a:gd name="connsiteX3753" fmla="*/ 1985962 w 2993516"/>
              <a:gd name="connsiteY3753" fmla="*/ 45720 h 82772"/>
              <a:gd name="connsiteX3754" fmla="*/ 1981866 w 2993516"/>
              <a:gd name="connsiteY3754" fmla="*/ 46101 h 82772"/>
              <a:gd name="connsiteX3755" fmla="*/ 1971484 w 2993516"/>
              <a:gd name="connsiteY3755" fmla="*/ 47434 h 82772"/>
              <a:gd name="connsiteX3756" fmla="*/ 1968436 w 2993516"/>
              <a:gd name="connsiteY3756" fmla="*/ 51149 h 82772"/>
              <a:gd name="connsiteX3757" fmla="*/ 1970845 w 2993516"/>
              <a:gd name="connsiteY3757" fmla="*/ 53559 h 82772"/>
              <a:gd name="connsiteX3758" fmla="*/ 1970653 w 2993516"/>
              <a:gd name="connsiteY3758" fmla="*/ 53640 h 82772"/>
              <a:gd name="connsiteX3759" fmla="*/ 1963769 w 2993516"/>
              <a:gd name="connsiteY3759" fmla="*/ 54007 h 82772"/>
              <a:gd name="connsiteX3760" fmla="*/ 1957863 w 2993516"/>
              <a:gd name="connsiteY3760" fmla="*/ 52864 h 82772"/>
              <a:gd name="connsiteX3761" fmla="*/ 1951100 w 2993516"/>
              <a:gd name="connsiteY3761" fmla="*/ 51911 h 82772"/>
              <a:gd name="connsiteX3762" fmla="*/ 1949767 w 2993516"/>
              <a:gd name="connsiteY3762" fmla="*/ 53340 h 82772"/>
              <a:gd name="connsiteX3763" fmla="*/ 1950910 w 2993516"/>
              <a:gd name="connsiteY3763" fmla="*/ 54102 h 82772"/>
              <a:gd name="connsiteX3764" fmla="*/ 1958720 w 2993516"/>
              <a:gd name="connsiteY3764" fmla="*/ 56102 h 82772"/>
              <a:gd name="connsiteX3765" fmla="*/ 1963483 w 2993516"/>
              <a:gd name="connsiteY3765" fmla="*/ 56864 h 82772"/>
              <a:gd name="connsiteX3766" fmla="*/ 1963483 w 2993516"/>
              <a:gd name="connsiteY3766" fmla="*/ 56674 h 82772"/>
              <a:gd name="connsiteX3767" fmla="*/ 1970653 w 2993516"/>
              <a:gd name="connsiteY3767" fmla="*/ 53640 h 82772"/>
              <a:gd name="connsiteX3768" fmla="*/ 1970912 w 2993516"/>
              <a:gd name="connsiteY3768" fmla="*/ 53626 h 82772"/>
              <a:gd name="connsiteX3769" fmla="*/ 1970845 w 2993516"/>
              <a:gd name="connsiteY3769" fmla="*/ 53559 h 82772"/>
              <a:gd name="connsiteX3770" fmla="*/ 1970912 w 2993516"/>
              <a:gd name="connsiteY3770" fmla="*/ 53530 h 82772"/>
              <a:gd name="connsiteX3771" fmla="*/ 1973199 w 2993516"/>
              <a:gd name="connsiteY3771" fmla="*/ 52387 h 82772"/>
              <a:gd name="connsiteX3772" fmla="*/ 1972151 w 2993516"/>
              <a:gd name="connsiteY3772" fmla="*/ 51435 h 82772"/>
              <a:gd name="connsiteX3773" fmla="*/ 1975389 w 2993516"/>
              <a:gd name="connsiteY3773" fmla="*/ 48768 h 82772"/>
              <a:gd name="connsiteX3774" fmla="*/ 1982533 w 2993516"/>
              <a:gd name="connsiteY3774" fmla="*/ 48482 h 82772"/>
              <a:gd name="connsiteX3775" fmla="*/ 1985962 w 2993516"/>
              <a:gd name="connsiteY3775" fmla="*/ 46863 h 82772"/>
              <a:gd name="connsiteX3776" fmla="*/ 1985962 w 2993516"/>
              <a:gd name="connsiteY3776" fmla="*/ 45720 h 82772"/>
              <a:gd name="connsiteX3777" fmla="*/ 2440781 w 2993516"/>
              <a:gd name="connsiteY3777" fmla="*/ 45529 h 82772"/>
              <a:gd name="connsiteX3778" fmla="*/ 2438876 w 2993516"/>
              <a:gd name="connsiteY3778" fmla="*/ 45910 h 82772"/>
              <a:gd name="connsiteX3779" fmla="*/ 2438971 w 2993516"/>
              <a:gd name="connsiteY3779" fmla="*/ 46006 h 82772"/>
              <a:gd name="connsiteX3780" fmla="*/ 2440781 w 2993516"/>
              <a:gd name="connsiteY3780" fmla="*/ 46768 h 82772"/>
              <a:gd name="connsiteX3781" fmla="*/ 2442972 w 2993516"/>
              <a:gd name="connsiteY3781" fmla="*/ 45815 h 82772"/>
              <a:gd name="connsiteX3782" fmla="*/ 2440781 w 2993516"/>
              <a:gd name="connsiteY3782" fmla="*/ 45529 h 82772"/>
              <a:gd name="connsiteX3783" fmla="*/ 614171 w 2993516"/>
              <a:gd name="connsiteY3783" fmla="*/ 45529 h 82772"/>
              <a:gd name="connsiteX3784" fmla="*/ 619220 w 2993516"/>
              <a:gd name="connsiteY3784" fmla="*/ 46482 h 82772"/>
              <a:gd name="connsiteX3785" fmla="*/ 614362 w 2993516"/>
              <a:gd name="connsiteY3785" fmla="*/ 47720 h 82772"/>
              <a:gd name="connsiteX3786" fmla="*/ 611028 w 2993516"/>
              <a:gd name="connsiteY3786" fmla="*/ 46482 h 82772"/>
              <a:gd name="connsiteX3787" fmla="*/ 614171 w 2993516"/>
              <a:gd name="connsiteY3787" fmla="*/ 45529 h 82772"/>
              <a:gd name="connsiteX3788" fmla="*/ 82486 w 2993516"/>
              <a:gd name="connsiteY3788" fmla="*/ 45529 h 82772"/>
              <a:gd name="connsiteX3789" fmla="*/ 82486 w 2993516"/>
              <a:gd name="connsiteY3789" fmla="*/ 45624 h 82772"/>
              <a:gd name="connsiteX3790" fmla="*/ 82363 w 2993516"/>
              <a:gd name="connsiteY3790" fmla="*/ 45558 h 82772"/>
              <a:gd name="connsiteX3791" fmla="*/ 1916906 w 2993516"/>
              <a:gd name="connsiteY3791" fmla="*/ 45339 h 82772"/>
              <a:gd name="connsiteX3792" fmla="*/ 1913953 w 2993516"/>
              <a:gd name="connsiteY3792" fmla="*/ 45720 h 82772"/>
              <a:gd name="connsiteX3793" fmla="*/ 1916049 w 2993516"/>
              <a:gd name="connsiteY3793" fmla="*/ 47244 h 82772"/>
              <a:gd name="connsiteX3794" fmla="*/ 1919954 w 2993516"/>
              <a:gd name="connsiteY3794" fmla="*/ 47720 h 82772"/>
              <a:gd name="connsiteX3795" fmla="*/ 1924812 w 2993516"/>
              <a:gd name="connsiteY3795" fmla="*/ 47339 h 82772"/>
              <a:gd name="connsiteX3796" fmla="*/ 1927288 w 2993516"/>
              <a:gd name="connsiteY3796" fmla="*/ 46387 h 82772"/>
              <a:gd name="connsiteX3797" fmla="*/ 1924526 w 2993516"/>
              <a:gd name="connsiteY3797" fmla="*/ 45434 h 82772"/>
              <a:gd name="connsiteX3798" fmla="*/ 1918620 w 2993516"/>
              <a:gd name="connsiteY3798" fmla="*/ 45339 h 82772"/>
              <a:gd name="connsiteX3799" fmla="*/ 1916906 w 2993516"/>
              <a:gd name="connsiteY3799" fmla="*/ 45339 h 82772"/>
              <a:gd name="connsiteX3800" fmla="*/ 1692116 w 2993516"/>
              <a:gd name="connsiteY3800" fmla="*/ 45339 h 82772"/>
              <a:gd name="connsiteX3801" fmla="*/ 1686210 w 2993516"/>
              <a:gd name="connsiteY3801" fmla="*/ 47625 h 82772"/>
              <a:gd name="connsiteX3802" fmla="*/ 1686697 w 2993516"/>
              <a:gd name="connsiteY3802" fmla="*/ 48193 h 82772"/>
              <a:gd name="connsiteX3803" fmla="*/ 1686686 w 2993516"/>
              <a:gd name="connsiteY3803" fmla="*/ 48196 h 82772"/>
              <a:gd name="connsiteX3804" fmla="*/ 1686782 w 2993516"/>
              <a:gd name="connsiteY3804" fmla="*/ 48292 h 82772"/>
              <a:gd name="connsiteX3805" fmla="*/ 1686697 w 2993516"/>
              <a:gd name="connsiteY3805" fmla="*/ 48193 h 82772"/>
              <a:gd name="connsiteX3806" fmla="*/ 1694211 w 2993516"/>
              <a:gd name="connsiteY3806" fmla="*/ 46006 h 82772"/>
              <a:gd name="connsiteX3807" fmla="*/ 1692116 w 2993516"/>
              <a:gd name="connsiteY3807" fmla="*/ 45339 h 82772"/>
              <a:gd name="connsiteX3808" fmla="*/ 1180433 w 2993516"/>
              <a:gd name="connsiteY3808" fmla="*/ 45339 h 82772"/>
              <a:gd name="connsiteX3809" fmla="*/ 1186148 w 2993516"/>
              <a:gd name="connsiteY3809" fmla="*/ 47530 h 82772"/>
              <a:gd name="connsiteX3810" fmla="*/ 1186243 w 2993516"/>
              <a:gd name="connsiteY3810" fmla="*/ 47530 h 82772"/>
              <a:gd name="connsiteX3811" fmla="*/ 1184433 w 2993516"/>
              <a:gd name="connsiteY3811" fmla="*/ 48387 h 82772"/>
              <a:gd name="connsiteX3812" fmla="*/ 1177480 w 2993516"/>
              <a:gd name="connsiteY3812" fmla="*/ 50387 h 82772"/>
              <a:gd name="connsiteX3813" fmla="*/ 1175289 w 2993516"/>
              <a:gd name="connsiteY3813" fmla="*/ 50673 h 82772"/>
              <a:gd name="connsiteX3814" fmla="*/ 1167193 w 2993516"/>
              <a:gd name="connsiteY3814" fmla="*/ 49149 h 82772"/>
              <a:gd name="connsiteX3815" fmla="*/ 1167383 w 2993516"/>
              <a:gd name="connsiteY3815" fmla="*/ 48577 h 82772"/>
              <a:gd name="connsiteX3816" fmla="*/ 1176813 w 2993516"/>
              <a:gd name="connsiteY3816" fmla="*/ 46863 h 82772"/>
              <a:gd name="connsiteX3817" fmla="*/ 1179290 w 2993516"/>
              <a:gd name="connsiteY3817" fmla="*/ 45720 h 82772"/>
              <a:gd name="connsiteX3818" fmla="*/ 1180433 w 2993516"/>
              <a:gd name="connsiteY3818" fmla="*/ 45339 h 82772"/>
              <a:gd name="connsiteX3819" fmla="*/ 2540412 w 2993516"/>
              <a:gd name="connsiteY3819" fmla="*/ 45148 h 82772"/>
              <a:gd name="connsiteX3820" fmla="*/ 2537364 w 2993516"/>
              <a:gd name="connsiteY3820" fmla="*/ 45625 h 82772"/>
              <a:gd name="connsiteX3821" fmla="*/ 2541650 w 2993516"/>
              <a:gd name="connsiteY3821" fmla="*/ 46196 h 82772"/>
              <a:gd name="connsiteX3822" fmla="*/ 2543556 w 2993516"/>
              <a:gd name="connsiteY3822" fmla="*/ 45815 h 82772"/>
              <a:gd name="connsiteX3823" fmla="*/ 568451 w 2993516"/>
              <a:gd name="connsiteY3823" fmla="*/ 45148 h 82772"/>
              <a:gd name="connsiteX3824" fmla="*/ 572071 w 2993516"/>
              <a:gd name="connsiteY3824" fmla="*/ 45148 h 82772"/>
              <a:gd name="connsiteX3825" fmla="*/ 577691 w 2993516"/>
              <a:gd name="connsiteY3825" fmla="*/ 45910 h 82772"/>
              <a:gd name="connsiteX3826" fmla="*/ 580739 w 2993516"/>
              <a:gd name="connsiteY3826" fmla="*/ 47053 h 82772"/>
              <a:gd name="connsiteX3827" fmla="*/ 577310 w 2993516"/>
              <a:gd name="connsiteY3827" fmla="*/ 48196 h 82772"/>
              <a:gd name="connsiteX3828" fmla="*/ 576833 w 2993516"/>
              <a:gd name="connsiteY3828" fmla="*/ 47625 h 82772"/>
              <a:gd name="connsiteX3829" fmla="*/ 576833 w 2993516"/>
              <a:gd name="connsiteY3829" fmla="*/ 47530 h 82772"/>
              <a:gd name="connsiteX3830" fmla="*/ 570928 w 2993516"/>
              <a:gd name="connsiteY3830" fmla="*/ 47530 h 82772"/>
              <a:gd name="connsiteX3831" fmla="*/ 567499 w 2993516"/>
              <a:gd name="connsiteY3831" fmla="*/ 46958 h 82772"/>
              <a:gd name="connsiteX3832" fmla="*/ 568451 w 2993516"/>
              <a:gd name="connsiteY3832" fmla="*/ 45148 h 82772"/>
              <a:gd name="connsiteX3833" fmla="*/ 1364085 w 2993516"/>
              <a:gd name="connsiteY3833" fmla="*/ 45046 h 82772"/>
              <a:gd name="connsiteX3834" fmla="*/ 1367122 w 2993516"/>
              <a:gd name="connsiteY3834" fmla="*/ 46386 h 82772"/>
              <a:gd name="connsiteX3835" fmla="*/ 1365789 w 2993516"/>
              <a:gd name="connsiteY3835" fmla="*/ 48101 h 82772"/>
              <a:gd name="connsiteX3836" fmla="*/ 1364170 w 2993516"/>
              <a:gd name="connsiteY3836" fmla="*/ 46576 h 82772"/>
              <a:gd name="connsiteX3837" fmla="*/ 296513 w 2993516"/>
              <a:gd name="connsiteY3837" fmla="*/ 44957 h 82772"/>
              <a:gd name="connsiteX3838" fmla="*/ 301180 w 2993516"/>
              <a:gd name="connsiteY3838" fmla="*/ 46005 h 82772"/>
              <a:gd name="connsiteX3839" fmla="*/ 297941 w 2993516"/>
              <a:gd name="connsiteY3839" fmla="*/ 47529 h 82772"/>
              <a:gd name="connsiteX3840" fmla="*/ 294989 w 2993516"/>
              <a:gd name="connsiteY3840" fmla="*/ 46195 h 82772"/>
              <a:gd name="connsiteX3841" fmla="*/ 296513 w 2993516"/>
              <a:gd name="connsiteY3841" fmla="*/ 44957 h 82772"/>
              <a:gd name="connsiteX3842" fmla="*/ 81248 w 2993516"/>
              <a:gd name="connsiteY3842" fmla="*/ 44957 h 82772"/>
              <a:gd name="connsiteX3843" fmla="*/ 82363 w 2993516"/>
              <a:gd name="connsiteY3843" fmla="*/ 45558 h 82772"/>
              <a:gd name="connsiteX3844" fmla="*/ 80867 w 2993516"/>
              <a:gd name="connsiteY3844" fmla="*/ 45910 h 82772"/>
              <a:gd name="connsiteX3845" fmla="*/ 79724 w 2993516"/>
              <a:gd name="connsiteY3845" fmla="*/ 45148 h 82772"/>
              <a:gd name="connsiteX3846" fmla="*/ 81248 w 2993516"/>
              <a:gd name="connsiteY3846" fmla="*/ 44957 h 82772"/>
              <a:gd name="connsiteX3847" fmla="*/ 646747 w 2993516"/>
              <a:gd name="connsiteY3847" fmla="*/ 44862 h 82772"/>
              <a:gd name="connsiteX3848" fmla="*/ 646842 w 2993516"/>
              <a:gd name="connsiteY3848" fmla="*/ 44862 h 82772"/>
              <a:gd name="connsiteX3849" fmla="*/ 648652 w 2993516"/>
              <a:gd name="connsiteY3849" fmla="*/ 45814 h 82772"/>
              <a:gd name="connsiteX3850" fmla="*/ 645795 w 2993516"/>
              <a:gd name="connsiteY3850" fmla="*/ 46957 h 82772"/>
              <a:gd name="connsiteX3851" fmla="*/ 644080 w 2993516"/>
              <a:gd name="connsiteY3851" fmla="*/ 46386 h 82772"/>
              <a:gd name="connsiteX3852" fmla="*/ 663702 w 2993516"/>
              <a:gd name="connsiteY3852" fmla="*/ 44767 h 82772"/>
              <a:gd name="connsiteX3853" fmla="*/ 663865 w 2993516"/>
              <a:gd name="connsiteY3853" fmla="*/ 44785 h 82772"/>
              <a:gd name="connsiteX3854" fmla="*/ 663702 w 2993516"/>
              <a:gd name="connsiteY3854" fmla="*/ 44862 h 82772"/>
              <a:gd name="connsiteX3855" fmla="*/ 252507 w 2993516"/>
              <a:gd name="connsiteY3855" fmla="*/ 44767 h 82772"/>
              <a:gd name="connsiteX3856" fmla="*/ 253841 w 2993516"/>
              <a:gd name="connsiteY3856" fmla="*/ 45148 h 82772"/>
              <a:gd name="connsiteX3857" fmla="*/ 252507 w 2993516"/>
              <a:gd name="connsiteY3857" fmla="*/ 46101 h 82772"/>
              <a:gd name="connsiteX3858" fmla="*/ 251174 w 2993516"/>
              <a:gd name="connsiteY3858" fmla="*/ 45529 h 82772"/>
              <a:gd name="connsiteX3859" fmla="*/ 252507 w 2993516"/>
              <a:gd name="connsiteY3859" fmla="*/ 44767 h 82772"/>
              <a:gd name="connsiteX3860" fmla="*/ 421389 w 2993516"/>
              <a:gd name="connsiteY3860" fmla="*/ 44756 h 82772"/>
              <a:gd name="connsiteX3861" fmla="*/ 421385 w 2993516"/>
              <a:gd name="connsiteY3861" fmla="*/ 44767 h 82772"/>
              <a:gd name="connsiteX3862" fmla="*/ 421290 w 2993516"/>
              <a:gd name="connsiteY3862" fmla="*/ 44767 h 82772"/>
              <a:gd name="connsiteX3863" fmla="*/ 2483358 w 2993516"/>
              <a:gd name="connsiteY3863" fmla="*/ 44672 h 82772"/>
              <a:gd name="connsiteX3864" fmla="*/ 2479928 w 2993516"/>
              <a:gd name="connsiteY3864" fmla="*/ 45244 h 82772"/>
              <a:gd name="connsiteX3865" fmla="*/ 2482405 w 2993516"/>
              <a:gd name="connsiteY3865" fmla="*/ 46196 h 82772"/>
              <a:gd name="connsiteX3866" fmla="*/ 2488215 w 2993516"/>
              <a:gd name="connsiteY3866" fmla="*/ 46577 h 82772"/>
              <a:gd name="connsiteX3867" fmla="*/ 2488501 w 2993516"/>
              <a:gd name="connsiteY3867" fmla="*/ 46101 h 82772"/>
              <a:gd name="connsiteX3868" fmla="*/ 2488406 w 2993516"/>
              <a:gd name="connsiteY3868" fmla="*/ 46101 h 82772"/>
              <a:gd name="connsiteX3869" fmla="*/ 2190369 w 2993516"/>
              <a:gd name="connsiteY3869" fmla="*/ 44672 h 82772"/>
              <a:gd name="connsiteX3870" fmla="*/ 2187797 w 2993516"/>
              <a:gd name="connsiteY3870" fmla="*/ 45529 h 82772"/>
              <a:gd name="connsiteX3871" fmla="*/ 2190559 w 2993516"/>
              <a:gd name="connsiteY3871" fmla="*/ 46291 h 82772"/>
              <a:gd name="connsiteX3872" fmla="*/ 2194559 w 2993516"/>
              <a:gd name="connsiteY3872" fmla="*/ 46482 h 82772"/>
              <a:gd name="connsiteX3873" fmla="*/ 2197607 w 2993516"/>
              <a:gd name="connsiteY3873" fmla="*/ 45339 h 82772"/>
              <a:gd name="connsiteX3874" fmla="*/ 2194559 w 2993516"/>
              <a:gd name="connsiteY3874" fmla="*/ 45053 h 82772"/>
              <a:gd name="connsiteX3875" fmla="*/ 2194559 w 2993516"/>
              <a:gd name="connsiteY3875" fmla="*/ 45148 h 82772"/>
              <a:gd name="connsiteX3876" fmla="*/ 1545431 w 2993516"/>
              <a:gd name="connsiteY3876" fmla="*/ 44576 h 82772"/>
              <a:gd name="connsiteX3877" fmla="*/ 1548003 w 2993516"/>
              <a:gd name="connsiteY3877" fmla="*/ 44862 h 82772"/>
              <a:gd name="connsiteX3878" fmla="*/ 1554385 w 2993516"/>
              <a:gd name="connsiteY3878" fmla="*/ 45529 h 82772"/>
              <a:gd name="connsiteX3879" fmla="*/ 1559680 w 2993516"/>
              <a:gd name="connsiteY3879" fmla="*/ 48502 h 82772"/>
              <a:gd name="connsiteX3880" fmla="*/ 1557242 w 2993516"/>
              <a:gd name="connsiteY3880" fmla="*/ 49815 h 82772"/>
              <a:gd name="connsiteX3881" fmla="*/ 1553908 w 2993516"/>
              <a:gd name="connsiteY3881" fmla="*/ 48291 h 82772"/>
              <a:gd name="connsiteX3882" fmla="*/ 1549908 w 2993516"/>
              <a:gd name="connsiteY3882" fmla="*/ 47624 h 82772"/>
              <a:gd name="connsiteX3883" fmla="*/ 1544669 w 2993516"/>
              <a:gd name="connsiteY3883" fmla="*/ 45529 h 82772"/>
              <a:gd name="connsiteX3884" fmla="*/ 1545431 w 2993516"/>
              <a:gd name="connsiteY3884" fmla="*/ 44576 h 82772"/>
              <a:gd name="connsiteX3885" fmla="*/ 548640 w 2993516"/>
              <a:gd name="connsiteY3885" fmla="*/ 44576 h 82772"/>
              <a:gd name="connsiteX3886" fmla="*/ 550926 w 2993516"/>
              <a:gd name="connsiteY3886" fmla="*/ 46405 h 82772"/>
              <a:gd name="connsiteX3887" fmla="*/ 550926 w 2993516"/>
              <a:gd name="connsiteY3887" fmla="*/ 46387 h 82772"/>
              <a:gd name="connsiteX3888" fmla="*/ 559308 w 2993516"/>
              <a:gd name="connsiteY3888" fmla="*/ 45339 h 82772"/>
              <a:gd name="connsiteX3889" fmla="*/ 560260 w 2993516"/>
              <a:gd name="connsiteY3889" fmla="*/ 45625 h 82772"/>
              <a:gd name="connsiteX3890" fmla="*/ 559594 w 2993516"/>
              <a:gd name="connsiteY3890" fmla="*/ 46672 h 82772"/>
              <a:gd name="connsiteX3891" fmla="*/ 551038 w 2993516"/>
              <a:gd name="connsiteY3891" fmla="*/ 46672 h 82772"/>
              <a:gd name="connsiteX3892" fmla="*/ 552926 w 2993516"/>
              <a:gd name="connsiteY3892" fmla="*/ 48291 h 82772"/>
              <a:gd name="connsiteX3893" fmla="*/ 552354 w 2993516"/>
              <a:gd name="connsiteY3893" fmla="*/ 49243 h 82772"/>
              <a:gd name="connsiteX3894" fmla="*/ 544163 w 2993516"/>
              <a:gd name="connsiteY3894" fmla="*/ 49719 h 82772"/>
              <a:gd name="connsiteX3895" fmla="*/ 541972 w 2993516"/>
              <a:gd name="connsiteY3895" fmla="*/ 48386 h 82772"/>
              <a:gd name="connsiteX3896" fmla="*/ 543020 w 2993516"/>
              <a:gd name="connsiteY3896" fmla="*/ 46957 h 82772"/>
              <a:gd name="connsiteX3897" fmla="*/ 548640 w 2993516"/>
              <a:gd name="connsiteY3897" fmla="*/ 44576 h 82772"/>
              <a:gd name="connsiteX3898" fmla="*/ 536638 w 2993516"/>
              <a:gd name="connsiteY3898" fmla="*/ 44481 h 82772"/>
              <a:gd name="connsiteX3899" fmla="*/ 536667 w 2993516"/>
              <a:gd name="connsiteY3899" fmla="*/ 44481 h 82772"/>
              <a:gd name="connsiteX3900" fmla="*/ 536543 w 2993516"/>
              <a:gd name="connsiteY3900" fmla="*/ 44576 h 82772"/>
              <a:gd name="connsiteX3901" fmla="*/ 2473356 w 2993516"/>
              <a:gd name="connsiteY3901" fmla="*/ 44386 h 82772"/>
              <a:gd name="connsiteX3902" fmla="*/ 2470689 w 2993516"/>
              <a:gd name="connsiteY3902" fmla="*/ 44672 h 82772"/>
              <a:gd name="connsiteX3903" fmla="*/ 2470975 w 2993516"/>
              <a:gd name="connsiteY3903" fmla="*/ 45053 h 82772"/>
              <a:gd name="connsiteX3904" fmla="*/ 2473737 w 2993516"/>
              <a:gd name="connsiteY3904" fmla="*/ 45053 h 82772"/>
              <a:gd name="connsiteX3905" fmla="*/ 2473356 w 2993516"/>
              <a:gd name="connsiteY3905" fmla="*/ 44386 h 82772"/>
              <a:gd name="connsiteX3906" fmla="*/ 892873 w 2993516"/>
              <a:gd name="connsiteY3906" fmla="*/ 44386 h 82772"/>
              <a:gd name="connsiteX3907" fmla="*/ 892968 w 2993516"/>
              <a:gd name="connsiteY3907" fmla="*/ 44386 h 82772"/>
              <a:gd name="connsiteX3908" fmla="*/ 896207 w 2993516"/>
              <a:gd name="connsiteY3908" fmla="*/ 45339 h 82772"/>
              <a:gd name="connsiteX3909" fmla="*/ 899255 w 2993516"/>
              <a:gd name="connsiteY3909" fmla="*/ 46196 h 82772"/>
              <a:gd name="connsiteX3910" fmla="*/ 901446 w 2993516"/>
              <a:gd name="connsiteY3910" fmla="*/ 47053 h 82772"/>
              <a:gd name="connsiteX3911" fmla="*/ 898207 w 2993516"/>
              <a:gd name="connsiteY3911" fmla="*/ 47815 h 82772"/>
              <a:gd name="connsiteX3912" fmla="*/ 891921 w 2993516"/>
              <a:gd name="connsiteY3912" fmla="*/ 46291 h 82772"/>
              <a:gd name="connsiteX3913" fmla="*/ 889349 w 2993516"/>
              <a:gd name="connsiteY3913" fmla="*/ 45053 h 82772"/>
              <a:gd name="connsiteX3914" fmla="*/ 2146268 w 2993516"/>
              <a:gd name="connsiteY3914" fmla="*/ 44291 h 82772"/>
              <a:gd name="connsiteX3915" fmla="*/ 2141029 w 2993516"/>
              <a:gd name="connsiteY3915" fmla="*/ 44482 h 82772"/>
              <a:gd name="connsiteX3916" fmla="*/ 2143029 w 2993516"/>
              <a:gd name="connsiteY3916" fmla="*/ 45625 h 82772"/>
              <a:gd name="connsiteX3917" fmla="*/ 2144553 w 2993516"/>
              <a:gd name="connsiteY3917" fmla="*/ 46768 h 82772"/>
              <a:gd name="connsiteX3918" fmla="*/ 2141982 w 2993516"/>
              <a:gd name="connsiteY3918" fmla="*/ 46768 h 82772"/>
              <a:gd name="connsiteX3919" fmla="*/ 2133980 w 2993516"/>
              <a:gd name="connsiteY3919" fmla="*/ 48006 h 82772"/>
              <a:gd name="connsiteX3920" fmla="*/ 2133028 w 2993516"/>
              <a:gd name="connsiteY3920" fmla="*/ 49149 h 82772"/>
              <a:gd name="connsiteX3921" fmla="*/ 2140934 w 2993516"/>
              <a:gd name="connsiteY3921" fmla="*/ 50673 h 82772"/>
              <a:gd name="connsiteX3922" fmla="*/ 2142744 w 2993516"/>
              <a:gd name="connsiteY3922" fmla="*/ 49435 h 82772"/>
              <a:gd name="connsiteX3923" fmla="*/ 2145791 w 2993516"/>
              <a:gd name="connsiteY3923" fmla="*/ 48958 h 82772"/>
              <a:gd name="connsiteX3924" fmla="*/ 2149220 w 2993516"/>
              <a:gd name="connsiteY3924" fmla="*/ 53054 h 82772"/>
              <a:gd name="connsiteX3925" fmla="*/ 2150459 w 2993516"/>
              <a:gd name="connsiteY3925" fmla="*/ 55054 h 82772"/>
              <a:gd name="connsiteX3926" fmla="*/ 2150649 w 2993516"/>
              <a:gd name="connsiteY3926" fmla="*/ 55150 h 82772"/>
              <a:gd name="connsiteX3927" fmla="*/ 2158460 w 2993516"/>
              <a:gd name="connsiteY3927" fmla="*/ 56293 h 82772"/>
              <a:gd name="connsiteX3928" fmla="*/ 2161794 w 2993516"/>
              <a:gd name="connsiteY3928" fmla="*/ 55721 h 82772"/>
              <a:gd name="connsiteX3929" fmla="*/ 2161222 w 2993516"/>
              <a:gd name="connsiteY3929" fmla="*/ 54769 h 82772"/>
              <a:gd name="connsiteX3930" fmla="*/ 2156078 w 2993516"/>
              <a:gd name="connsiteY3930" fmla="*/ 51721 h 82772"/>
              <a:gd name="connsiteX3931" fmla="*/ 2155126 w 2993516"/>
              <a:gd name="connsiteY3931" fmla="*/ 51435 h 82772"/>
              <a:gd name="connsiteX3932" fmla="*/ 2154364 w 2993516"/>
              <a:gd name="connsiteY3932" fmla="*/ 47244 h 82772"/>
              <a:gd name="connsiteX3933" fmla="*/ 2156269 w 2993516"/>
              <a:gd name="connsiteY3933" fmla="*/ 46006 h 82772"/>
              <a:gd name="connsiteX3934" fmla="*/ 2152649 w 2993516"/>
              <a:gd name="connsiteY3934" fmla="*/ 45339 h 82772"/>
              <a:gd name="connsiteX3935" fmla="*/ 2146268 w 2993516"/>
              <a:gd name="connsiteY3935" fmla="*/ 44291 h 82772"/>
              <a:gd name="connsiteX3936" fmla="*/ 2493740 w 2993516"/>
              <a:gd name="connsiteY3936" fmla="*/ 44196 h 82772"/>
              <a:gd name="connsiteX3937" fmla="*/ 2492501 w 2993516"/>
              <a:gd name="connsiteY3937" fmla="*/ 44577 h 82772"/>
              <a:gd name="connsiteX3938" fmla="*/ 2495264 w 2993516"/>
              <a:gd name="connsiteY3938" fmla="*/ 44958 h 82772"/>
              <a:gd name="connsiteX3939" fmla="*/ 2496121 w 2993516"/>
              <a:gd name="connsiteY3939" fmla="*/ 44767 h 82772"/>
              <a:gd name="connsiteX3940" fmla="*/ 665321 w 2993516"/>
              <a:gd name="connsiteY3940" fmla="*/ 44100 h 82772"/>
              <a:gd name="connsiteX3941" fmla="*/ 667702 w 2993516"/>
              <a:gd name="connsiteY3941" fmla="*/ 44576 h 82772"/>
              <a:gd name="connsiteX3942" fmla="*/ 665417 w 2993516"/>
              <a:gd name="connsiteY3942" fmla="*/ 44957 h 82772"/>
              <a:gd name="connsiteX3943" fmla="*/ 663865 w 2993516"/>
              <a:gd name="connsiteY3943" fmla="*/ 44785 h 82772"/>
              <a:gd name="connsiteX3944" fmla="*/ 527589 w 2993516"/>
              <a:gd name="connsiteY3944" fmla="*/ 44100 h 82772"/>
              <a:gd name="connsiteX3945" fmla="*/ 530447 w 2993516"/>
              <a:gd name="connsiteY3945" fmla="*/ 44386 h 82772"/>
              <a:gd name="connsiteX3946" fmla="*/ 536543 w 2993516"/>
              <a:gd name="connsiteY3946" fmla="*/ 44576 h 82772"/>
              <a:gd name="connsiteX3947" fmla="*/ 536448 w 2993516"/>
              <a:gd name="connsiteY3947" fmla="*/ 44576 h 82772"/>
              <a:gd name="connsiteX3948" fmla="*/ 527970 w 2993516"/>
              <a:gd name="connsiteY3948" fmla="*/ 48291 h 82772"/>
              <a:gd name="connsiteX3949" fmla="*/ 516540 w 2993516"/>
              <a:gd name="connsiteY3949" fmla="*/ 48291 h 82772"/>
              <a:gd name="connsiteX3950" fmla="*/ 514921 w 2993516"/>
              <a:gd name="connsiteY3950" fmla="*/ 49243 h 82772"/>
              <a:gd name="connsiteX3951" fmla="*/ 509682 w 2993516"/>
              <a:gd name="connsiteY3951" fmla="*/ 52101 h 82772"/>
              <a:gd name="connsiteX3952" fmla="*/ 502729 w 2993516"/>
              <a:gd name="connsiteY3952" fmla="*/ 50101 h 82772"/>
              <a:gd name="connsiteX3953" fmla="*/ 506444 w 2993516"/>
              <a:gd name="connsiteY3953" fmla="*/ 47624 h 82772"/>
              <a:gd name="connsiteX3954" fmla="*/ 516540 w 2993516"/>
              <a:gd name="connsiteY3954" fmla="*/ 47243 h 82772"/>
              <a:gd name="connsiteX3955" fmla="*/ 521684 w 2993516"/>
              <a:gd name="connsiteY3955" fmla="*/ 45814 h 82772"/>
              <a:gd name="connsiteX3956" fmla="*/ 525780 w 2993516"/>
              <a:gd name="connsiteY3956" fmla="*/ 45719 h 82772"/>
              <a:gd name="connsiteX3957" fmla="*/ 527589 w 2993516"/>
              <a:gd name="connsiteY3957" fmla="*/ 46386 h 82772"/>
              <a:gd name="connsiteX3958" fmla="*/ 514826 w 2993516"/>
              <a:gd name="connsiteY3958" fmla="*/ 44005 h 82772"/>
              <a:gd name="connsiteX3959" fmla="*/ 516064 w 2993516"/>
              <a:gd name="connsiteY3959" fmla="*/ 44576 h 82772"/>
              <a:gd name="connsiteX3960" fmla="*/ 512825 w 2993516"/>
              <a:gd name="connsiteY3960" fmla="*/ 46291 h 82772"/>
              <a:gd name="connsiteX3961" fmla="*/ 511587 w 2993516"/>
              <a:gd name="connsiteY3961" fmla="*/ 45434 h 82772"/>
              <a:gd name="connsiteX3962" fmla="*/ 514826 w 2993516"/>
              <a:gd name="connsiteY3962" fmla="*/ 44005 h 82772"/>
              <a:gd name="connsiteX3963" fmla="*/ 372999 w 2993516"/>
              <a:gd name="connsiteY3963" fmla="*/ 43910 h 82772"/>
              <a:gd name="connsiteX3964" fmla="*/ 377095 w 2993516"/>
              <a:gd name="connsiteY3964" fmla="*/ 45720 h 82772"/>
              <a:gd name="connsiteX3965" fmla="*/ 374408 w 2993516"/>
              <a:gd name="connsiteY3965" fmla="*/ 46461 h 82772"/>
              <a:gd name="connsiteX3966" fmla="*/ 374332 w 2993516"/>
              <a:gd name="connsiteY3966" fmla="*/ 46387 h 82772"/>
              <a:gd name="connsiteX3967" fmla="*/ 374248 w 2993516"/>
              <a:gd name="connsiteY3967" fmla="*/ 46431 h 82772"/>
              <a:gd name="connsiteX3968" fmla="*/ 372618 w 2993516"/>
              <a:gd name="connsiteY3968" fmla="*/ 45434 h 82772"/>
              <a:gd name="connsiteX3969" fmla="*/ 371856 w 2993516"/>
              <a:gd name="connsiteY3969" fmla="*/ 45815 h 82772"/>
              <a:gd name="connsiteX3970" fmla="*/ 374242 w 2993516"/>
              <a:gd name="connsiteY3970" fmla="*/ 46434 h 82772"/>
              <a:gd name="connsiteX3971" fmla="*/ 368999 w 2993516"/>
              <a:gd name="connsiteY3971" fmla="*/ 49149 h 82772"/>
              <a:gd name="connsiteX3972" fmla="*/ 367951 w 2993516"/>
              <a:gd name="connsiteY3972" fmla="*/ 48577 h 82772"/>
              <a:gd name="connsiteX3973" fmla="*/ 368903 w 2993516"/>
              <a:gd name="connsiteY3973" fmla="*/ 48006 h 82772"/>
              <a:gd name="connsiteX3974" fmla="*/ 369284 w 2993516"/>
              <a:gd name="connsiteY3974" fmla="*/ 46577 h 82772"/>
              <a:gd name="connsiteX3975" fmla="*/ 366903 w 2993516"/>
              <a:gd name="connsiteY3975" fmla="*/ 44577 h 82772"/>
              <a:gd name="connsiteX3976" fmla="*/ 372999 w 2993516"/>
              <a:gd name="connsiteY3976" fmla="*/ 43910 h 82772"/>
              <a:gd name="connsiteX3977" fmla="*/ 2091023 w 2993516"/>
              <a:gd name="connsiteY3977" fmla="*/ 43815 h 82772"/>
              <a:gd name="connsiteX3978" fmla="*/ 2088546 w 2993516"/>
              <a:gd name="connsiteY3978" fmla="*/ 44577 h 82772"/>
              <a:gd name="connsiteX3979" fmla="*/ 2094071 w 2993516"/>
              <a:gd name="connsiteY3979" fmla="*/ 46387 h 82772"/>
              <a:gd name="connsiteX3980" fmla="*/ 2095309 w 2993516"/>
              <a:gd name="connsiteY3980" fmla="*/ 46101 h 82772"/>
              <a:gd name="connsiteX3981" fmla="*/ 2091023 w 2993516"/>
              <a:gd name="connsiteY3981" fmla="*/ 43815 h 82772"/>
              <a:gd name="connsiteX3982" fmla="*/ 1198340 w 2993516"/>
              <a:gd name="connsiteY3982" fmla="*/ 43814 h 82772"/>
              <a:gd name="connsiteX3983" fmla="*/ 1201864 w 2993516"/>
              <a:gd name="connsiteY3983" fmla="*/ 44481 h 82772"/>
              <a:gd name="connsiteX3984" fmla="*/ 1201864 w 2993516"/>
              <a:gd name="connsiteY3984" fmla="*/ 44576 h 82772"/>
              <a:gd name="connsiteX3985" fmla="*/ 1196721 w 2993516"/>
              <a:gd name="connsiteY3985" fmla="*/ 47624 h 82772"/>
              <a:gd name="connsiteX3986" fmla="*/ 1193196 w 2993516"/>
              <a:gd name="connsiteY3986" fmla="*/ 47243 h 82772"/>
              <a:gd name="connsiteX3987" fmla="*/ 1190720 w 2993516"/>
              <a:gd name="connsiteY3987" fmla="*/ 44576 h 82772"/>
              <a:gd name="connsiteX3988" fmla="*/ 1192244 w 2993516"/>
              <a:gd name="connsiteY3988" fmla="*/ 44005 h 82772"/>
              <a:gd name="connsiteX3989" fmla="*/ 1198340 w 2993516"/>
              <a:gd name="connsiteY3989" fmla="*/ 43814 h 82772"/>
              <a:gd name="connsiteX3990" fmla="*/ 499023 w 2993516"/>
              <a:gd name="connsiteY3990" fmla="*/ 43726 h 82772"/>
              <a:gd name="connsiteX3991" fmla="*/ 503491 w 2993516"/>
              <a:gd name="connsiteY3991" fmla="*/ 44005 h 82772"/>
              <a:gd name="connsiteX3992" fmla="*/ 502062 w 2993516"/>
              <a:gd name="connsiteY3992" fmla="*/ 45815 h 82772"/>
              <a:gd name="connsiteX3993" fmla="*/ 2080831 w 2993516"/>
              <a:gd name="connsiteY3993" fmla="*/ 43720 h 82772"/>
              <a:gd name="connsiteX3994" fmla="*/ 2071592 w 2993516"/>
              <a:gd name="connsiteY3994" fmla="*/ 45529 h 82772"/>
              <a:gd name="connsiteX3995" fmla="*/ 2071687 w 2993516"/>
              <a:gd name="connsiteY3995" fmla="*/ 46672 h 82772"/>
              <a:gd name="connsiteX3996" fmla="*/ 2074163 w 2993516"/>
              <a:gd name="connsiteY3996" fmla="*/ 46672 h 82772"/>
              <a:gd name="connsiteX3997" fmla="*/ 2080545 w 2993516"/>
              <a:gd name="connsiteY3997" fmla="*/ 45625 h 82772"/>
              <a:gd name="connsiteX3998" fmla="*/ 2080450 w 2993516"/>
              <a:gd name="connsiteY3998" fmla="*/ 45720 h 82772"/>
              <a:gd name="connsiteX3999" fmla="*/ 2085022 w 2993516"/>
              <a:gd name="connsiteY3999" fmla="*/ 44958 h 82772"/>
              <a:gd name="connsiteX4000" fmla="*/ 2080831 w 2993516"/>
              <a:gd name="connsiteY4000" fmla="*/ 43720 h 82772"/>
              <a:gd name="connsiteX4001" fmla="*/ 498919 w 2993516"/>
              <a:gd name="connsiteY4001" fmla="*/ 43719 h 82772"/>
              <a:gd name="connsiteX4002" fmla="*/ 499014 w 2993516"/>
              <a:gd name="connsiteY4002" fmla="*/ 43719 h 82772"/>
              <a:gd name="connsiteX4003" fmla="*/ 499023 w 2993516"/>
              <a:gd name="connsiteY4003" fmla="*/ 43726 h 82772"/>
              <a:gd name="connsiteX4004" fmla="*/ 1964721 w 2993516"/>
              <a:gd name="connsiteY4004" fmla="*/ 43624 h 82772"/>
              <a:gd name="connsiteX4005" fmla="*/ 1962435 w 2993516"/>
              <a:gd name="connsiteY4005" fmla="*/ 44386 h 82772"/>
              <a:gd name="connsiteX4006" fmla="*/ 1965102 w 2993516"/>
              <a:gd name="connsiteY4006" fmla="*/ 44672 h 82772"/>
              <a:gd name="connsiteX4007" fmla="*/ 1967865 w 2993516"/>
              <a:gd name="connsiteY4007" fmla="*/ 44005 h 82772"/>
              <a:gd name="connsiteX4008" fmla="*/ 1964721 w 2993516"/>
              <a:gd name="connsiteY4008" fmla="*/ 43624 h 82772"/>
              <a:gd name="connsiteX4009" fmla="*/ 1659540 w 2993516"/>
              <a:gd name="connsiteY4009" fmla="*/ 43624 h 82772"/>
              <a:gd name="connsiteX4010" fmla="*/ 1655825 w 2993516"/>
              <a:gd name="connsiteY4010" fmla="*/ 44767 h 82772"/>
              <a:gd name="connsiteX4011" fmla="*/ 1658874 w 2993516"/>
              <a:gd name="connsiteY4011" fmla="*/ 46101 h 82772"/>
              <a:gd name="connsiteX4012" fmla="*/ 1658969 w 2993516"/>
              <a:gd name="connsiteY4012" fmla="*/ 46101 h 82772"/>
              <a:gd name="connsiteX4013" fmla="*/ 1666398 w 2993516"/>
              <a:gd name="connsiteY4013" fmla="*/ 46768 h 82772"/>
              <a:gd name="connsiteX4014" fmla="*/ 1668779 w 2993516"/>
              <a:gd name="connsiteY4014" fmla="*/ 46482 h 82772"/>
              <a:gd name="connsiteX4015" fmla="*/ 1668494 w 2993516"/>
              <a:gd name="connsiteY4015" fmla="*/ 45815 h 82772"/>
              <a:gd name="connsiteX4016" fmla="*/ 1659540 w 2993516"/>
              <a:gd name="connsiteY4016" fmla="*/ 43624 h 82772"/>
              <a:gd name="connsiteX4017" fmla="*/ 537781 w 2993516"/>
              <a:gd name="connsiteY4017" fmla="*/ 43624 h 82772"/>
              <a:gd name="connsiteX4018" fmla="*/ 540353 w 2993516"/>
              <a:gd name="connsiteY4018" fmla="*/ 43624 h 82772"/>
              <a:gd name="connsiteX4019" fmla="*/ 540639 w 2993516"/>
              <a:gd name="connsiteY4019" fmla="*/ 44100 h 82772"/>
              <a:gd name="connsiteX4020" fmla="*/ 538353 w 2993516"/>
              <a:gd name="connsiteY4020" fmla="*/ 44481 h 82772"/>
              <a:gd name="connsiteX4021" fmla="*/ 536667 w 2993516"/>
              <a:gd name="connsiteY4021" fmla="*/ 44481 h 82772"/>
              <a:gd name="connsiteX4022" fmla="*/ 424338 w 2993516"/>
              <a:gd name="connsiteY4022" fmla="*/ 43624 h 82772"/>
              <a:gd name="connsiteX4023" fmla="*/ 423005 w 2993516"/>
              <a:gd name="connsiteY4023" fmla="*/ 44576 h 82772"/>
              <a:gd name="connsiteX4024" fmla="*/ 421389 w 2993516"/>
              <a:gd name="connsiteY4024" fmla="*/ 44756 h 82772"/>
              <a:gd name="connsiteX4025" fmla="*/ 421766 w 2993516"/>
              <a:gd name="connsiteY4025" fmla="*/ 43719 h 82772"/>
              <a:gd name="connsiteX4026" fmla="*/ 424338 w 2993516"/>
              <a:gd name="connsiteY4026" fmla="*/ 43624 h 82772"/>
              <a:gd name="connsiteX4027" fmla="*/ 404240 w 2993516"/>
              <a:gd name="connsiteY4027" fmla="*/ 43624 h 82772"/>
              <a:gd name="connsiteX4028" fmla="*/ 406240 w 2993516"/>
              <a:gd name="connsiteY4028" fmla="*/ 44195 h 82772"/>
              <a:gd name="connsiteX4029" fmla="*/ 400811 w 2993516"/>
              <a:gd name="connsiteY4029" fmla="*/ 45339 h 82772"/>
              <a:gd name="connsiteX4030" fmla="*/ 399287 w 2993516"/>
              <a:gd name="connsiteY4030" fmla="*/ 44767 h 82772"/>
              <a:gd name="connsiteX4031" fmla="*/ 404240 w 2993516"/>
              <a:gd name="connsiteY4031" fmla="*/ 43624 h 82772"/>
              <a:gd name="connsiteX4032" fmla="*/ 498781 w 2993516"/>
              <a:gd name="connsiteY4032" fmla="*/ 43600 h 82772"/>
              <a:gd name="connsiteX4033" fmla="*/ 498919 w 2993516"/>
              <a:gd name="connsiteY4033" fmla="*/ 43624 h 82772"/>
              <a:gd name="connsiteX4034" fmla="*/ 498919 w 2993516"/>
              <a:gd name="connsiteY4034" fmla="*/ 43719 h 82772"/>
              <a:gd name="connsiteX4035" fmla="*/ 498919 w 2993516"/>
              <a:gd name="connsiteY4035" fmla="*/ 43720 h 82772"/>
              <a:gd name="connsiteX4036" fmla="*/ 2174176 w 2993516"/>
              <a:gd name="connsiteY4036" fmla="*/ 43529 h 82772"/>
              <a:gd name="connsiteX4037" fmla="*/ 2168175 w 2993516"/>
              <a:gd name="connsiteY4037" fmla="*/ 45434 h 82772"/>
              <a:gd name="connsiteX4038" fmla="*/ 2169318 w 2993516"/>
              <a:gd name="connsiteY4038" fmla="*/ 46196 h 82772"/>
              <a:gd name="connsiteX4039" fmla="*/ 2174748 w 2993516"/>
              <a:gd name="connsiteY4039" fmla="*/ 43815 h 82772"/>
              <a:gd name="connsiteX4040" fmla="*/ 681227 w 2993516"/>
              <a:gd name="connsiteY4040" fmla="*/ 43528 h 82772"/>
              <a:gd name="connsiteX4041" fmla="*/ 683704 w 2993516"/>
              <a:gd name="connsiteY4041" fmla="*/ 43528 h 82772"/>
              <a:gd name="connsiteX4042" fmla="*/ 689133 w 2993516"/>
              <a:gd name="connsiteY4042" fmla="*/ 45719 h 82772"/>
              <a:gd name="connsiteX4043" fmla="*/ 689229 w 2993516"/>
              <a:gd name="connsiteY4043" fmla="*/ 45814 h 82772"/>
              <a:gd name="connsiteX4044" fmla="*/ 685704 w 2993516"/>
              <a:gd name="connsiteY4044" fmla="*/ 46862 h 82772"/>
              <a:gd name="connsiteX4045" fmla="*/ 671798 w 2993516"/>
              <a:gd name="connsiteY4045" fmla="*/ 46672 h 82772"/>
              <a:gd name="connsiteX4046" fmla="*/ 670369 w 2993516"/>
              <a:gd name="connsiteY4046" fmla="*/ 45529 h 82772"/>
              <a:gd name="connsiteX4047" fmla="*/ 672465 w 2993516"/>
              <a:gd name="connsiteY4047" fmla="*/ 45148 h 82772"/>
              <a:gd name="connsiteX4048" fmla="*/ 2265997 w 2993516"/>
              <a:gd name="connsiteY4048" fmla="*/ 43434 h 82772"/>
              <a:gd name="connsiteX4049" fmla="*/ 2263140 w 2993516"/>
              <a:gd name="connsiteY4049" fmla="*/ 44196 h 82772"/>
              <a:gd name="connsiteX4050" fmla="*/ 2265045 w 2993516"/>
              <a:gd name="connsiteY4050" fmla="*/ 44958 h 82772"/>
              <a:gd name="connsiteX4051" fmla="*/ 2267426 w 2993516"/>
              <a:gd name="connsiteY4051" fmla="*/ 44005 h 82772"/>
              <a:gd name="connsiteX4052" fmla="*/ 2265997 w 2993516"/>
              <a:gd name="connsiteY4052" fmla="*/ 43434 h 82772"/>
              <a:gd name="connsiteX4053" fmla="*/ 1650968 w 2993516"/>
              <a:gd name="connsiteY4053" fmla="*/ 43434 h 82772"/>
              <a:gd name="connsiteX4054" fmla="*/ 1647539 w 2993516"/>
              <a:gd name="connsiteY4054" fmla="*/ 44386 h 82772"/>
              <a:gd name="connsiteX4055" fmla="*/ 1643253 w 2993516"/>
              <a:gd name="connsiteY4055" fmla="*/ 45625 h 82772"/>
              <a:gd name="connsiteX4056" fmla="*/ 1640204 w 2993516"/>
              <a:gd name="connsiteY4056" fmla="*/ 47149 h 82772"/>
              <a:gd name="connsiteX4057" fmla="*/ 1638109 w 2993516"/>
              <a:gd name="connsiteY4057" fmla="*/ 47815 h 82772"/>
              <a:gd name="connsiteX4058" fmla="*/ 1628203 w 2993516"/>
              <a:gd name="connsiteY4058" fmla="*/ 46958 h 82772"/>
              <a:gd name="connsiteX4059" fmla="*/ 1624583 w 2993516"/>
              <a:gd name="connsiteY4059" fmla="*/ 47339 h 82772"/>
              <a:gd name="connsiteX4060" fmla="*/ 1626298 w 2993516"/>
              <a:gd name="connsiteY4060" fmla="*/ 48958 h 82772"/>
              <a:gd name="connsiteX4061" fmla="*/ 1626393 w 2993516"/>
              <a:gd name="connsiteY4061" fmla="*/ 49054 h 82772"/>
              <a:gd name="connsiteX4062" fmla="*/ 1634204 w 2993516"/>
              <a:gd name="connsiteY4062" fmla="*/ 49339 h 82772"/>
              <a:gd name="connsiteX4063" fmla="*/ 1646967 w 2993516"/>
              <a:gd name="connsiteY4063" fmla="*/ 48768 h 82772"/>
              <a:gd name="connsiteX4064" fmla="*/ 1651539 w 2993516"/>
              <a:gd name="connsiteY4064" fmla="*/ 44101 h 82772"/>
              <a:gd name="connsiteX4065" fmla="*/ 1652682 w 2993516"/>
              <a:gd name="connsiteY4065" fmla="*/ 43529 h 82772"/>
              <a:gd name="connsiteX4066" fmla="*/ 1650968 w 2993516"/>
              <a:gd name="connsiteY4066" fmla="*/ 43434 h 82772"/>
              <a:gd name="connsiteX4067" fmla="*/ 1173384 w 2993516"/>
              <a:gd name="connsiteY4067" fmla="*/ 43433 h 82772"/>
              <a:gd name="connsiteX4068" fmla="*/ 1174622 w 2993516"/>
              <a:gd name="connsiteY4068" fmla="*/ 44290 h 82772"/>
              <a:gd name="connsiteX4069" fmla="*/ 1173575 w 2993516"/>
              <a:gd name="connsiteY4069" fmla="*/ 46005 h 82772"/>
              <a:gd name="connsiteX4070" fmla="*/ 1172051 w 2993516"/>
              <a:gd name="connsiteY4070" fmla="*/ 46386 h 82772"/>
              <a:gd name="connsiteX4071" fmla="*/ 1171955 w 2993516"/>
              <a:gd name="connsiteY4071" fmla="*/ 46291 h 82772"/>
              <a:gd name="connsiteX4072" fmla="*/ 1171289 w 2993516"/>
              <a:gd name="connsiteY4072" fmla="*/ 45243 h 82772"/>
              <a:gd name="connsiteX4073" fmla="*/ 1173384 w 2993516"/>
              <a:gd name="connsiteY4073" fmla="*/ 43433 h 82772"/>
              <a:gd name="connsiteX4074" fmla="*/ 1344929 w 2993516"/>
              <a:gd name="connsiteY4074" fmla="*/ 43339 h 82772"/>
              <a:gd name="connsiteX4075" fmla="*/ 1347882 w 2993516"/>
              <a:gd name="connsiteY4075" fmla="*/ 43815 h 82772"/>
              <a:gd name="connsiteX4076" fmla="*/ 1346929 w 2993516"/>
              <a:gd name="connsiteY4076" fmla="*/ 44767 h 82772"/>
              <a:gd name="connsiteX4077" fmla="*/ 1343310 w 2993516"/>
              <a:gd name="connsiteY4077" fmla="*/ 45244 h 82772"/>
              <a:gd name="connsiteX4078" fmla="*/ 1339690 w 2993516"/>
              <a:gd name="connsiteY4078" fmla="*/ 43434 h 82772"/>
              <a:gd name="connsiteX4079" fmla="*/ 1339595 w 2993516"/>
              <a:gd name="connsiteY4079" fmla="*/ 43434 h 82772"/>
              <a:gd name="connsiteX4080" fmla="*/ 1344929 w 2993516"/>
              <a:gd name="connsiteY4080" fmla="*/ 43339 h 82772"/>
              <a:gd name="connsiteX4081" fmla="*/ 657796 w 2993516"/>
              <a:gd name="connsiteY4081" fmla="*/ 43338 h 82772"/>
              <a:gd name="connsiteX4082" fmla="*/ 661511 w 2993516"/>
              <a:gd name="connsiteY4082" fmla="*/ 43814 h 82772"/>
              <a:gd name="connsiteX4083" fmla="*/ 663606 w 2993516"/>
              <a:gd name="connsiteY4083" fmla="*/ 44767 h 82772"/>
              <a:gd name="connsiteX4084" fmla="*/ 663606 w 2993516"/>
              <a:gd name="connsiteY4084" fmla="*/ 44862 h 82772"/>
              <a:gd name="connsiteX4085" fmla="*/ 661130 w 2993516"/>
              <a:gd name="connsiteY4085" fmla="*/ 45529 h 82772"/>
              <a:gd name="connsiteX4086" fmla="*/ 657415 w 2993516"/>
              <a:gd name="connsiteY4086" fmla="*/ 45529 h 82772"/>
              <a:gd name="connsiteX4087" fmla="*/ 595026 w 2993516"/>
              <a:gd name="connsiteY4087" fmla="*/ 43338 h 82772"/>
              <a:gd name="connsiteX4088" fmla="*/ 596360 w 2993516"/>
              <a:gd name="connsiteY4088" fmla="*/ 44957 h 82772"/>
              <a:gd name="connsiteX4089" fmla="*/ 590073 w 2993516"/>
              <a:gd name="connsiteY4089" fmla="*/ 47148 h 82772"/>
              <a:gd name="connsiteX4090" fmla="*/ 590073 w 2993516"/>
              <a:gd name="connsiteY4090" fmla="*/ 47243 h 82772"/>
              <a:gd name="connsiteX4091" fmla="*/ 588168 w 2993516"/>
              <a:gd name="connsiteY4091" fmla="*/ 46291 h 82772"/>
              <a:gd name="connsiteX4092" fmla="*/ 1064644 w 2993516"/>
              <a:gd name="connsiteY4092" fmla="*/ 43250 h 82772"/>
              <a:gd name="connsiteX4093" fmla="*/ 1068514 w 2993516"/>
              <a:gd name="connsiteY4093" fmla="*/ 44005 h 82772"/>
              <a:gd name="connsiteX4094" fmla="*/ 1063942 w 2993516"/>
              <a:gd name="connsiteY4094" fmla="*/ 44957 h 82772"/>
              <a:gd name="connsiteX4095" fmla="*/ 1060608 w 2993516"/>
              <a:gd name="connsiteY4095" fmla="*/ 43719 h 82772"/>
              <a:gd name="connsiteX4096" fmla="*/ 1064608 w 2993516"/>
              <a:gd name="connsiteY4096" fmla="*/ 43243 h 82772"/>
              <a:gd name="connsiteX4097" fmla="*/ 1064704 w 2993516"/>
              <a:gd name="connsiteY4097" fmla="*/ 43243 h 82772"/>
              <a:gd name="connsiteX4098" fmla="*/ 1064644 w 2993516"/>
              <a:gd name="connsiteY4098" fmla="*/ 43250 h 82772"/>
              <a:gd name="connsiteX4099" fmla="*/ 437578 w 2993516"/>
              <a:gd name="connsiteY4099" fmla="*/ 43243 h 82772"/>
              <a:gd name="connsiteX4100" fmla="*/ 441388 w 2993516"/>
              <a:gd name="connsiteY4100" fmla="*/ 43434 h 82772"/>
              <a:gd name="connsiteX4101" fmla="*/ 442817 w 2993516"/>
              <a:gd name="connsiteY4101" fmla="*/ 46386 h 82772"/>
              <a:gd name="connsiteX4102" fmla="*/ 438816 w 2993516"/>
              <a:gd name="connsiteY4102" fmla="*/ 47339 h 82772"/>
              <a:gd name="connsiteX4103" fmla="*/ 438912 w 2993516"/>
              <a:gd name="connsiteY4103" fmla="*/ 47244 h 82772"/>
              <a:gd name="connsiteX4104" fmla="*/ 435292 w 2993516"/>
              <a:gd name="connsiteY4104" fmla="*/ 46767 h 82772"/>
              <a:gd name="connsiteX4105" fmla="*/ 437292 w 2993516"/>
              <a:gd name="connsiteY4105" fmla="*/ 45910 h 82772"/>
              <a:gd name="connsiteX4106" fmla="*/ 438340 w 2993516"/>
              <a:gd name="connsiteY4106" fmla="*/ 44386 h 82772"/>
              <a:gd name="connsiteX4107" fmla="*/ 437578 w 2993516"/>
              <a:gd name="connsiteY4107" fmla="*/ 43243 h 82772"/>
              <a:gd name="connsiteX4108" fmla="*/ 2554700 w 2993516"/>
              <a:gd name="connsiteY4108" fmla="*/ 43148 h 82772"/>
              <a:gd name="connsiteX4109" fmla="*/ 2550890 w 2993516"/>
              <a:gd name="connsiteY4109" fmla="*/ 43720 h 82772"/>
              <a:gd name="connsiteX4110" fmla="*/ 2554700 w 2993516"/>
              <a:gd name="connsiteY4110" fmla="*/ 44291 h 82772"/>
              <a:gd name="connsiteX4111" fmla="*/ 2557081 w 2993516"/>
              <a:gd name="connsiteY4111" fmla="*/ 44482 h 82772"/>
              <a:gd name="connsiteX4112" fmla="*/ 2561558 w 2993516"/>
              <a:gd name="connsiteY4112" fmla="*/ 44482 h 82772"/>
              <a:gd name="connsiteX4113" fmla="*/ 2557176 w 2993516"/>
              <a:gd name="connsiteY4113" fmla="*/ 43243 h 82772"/>
              <a:gd name="connsiteX4114" fmla="*/ 2557272 w 2993516"/>
              <a:gd name="connsiteY4114" fmla="*/ 43148 h 82772"/>
              <a:gd name="connsiteX4115" fmla="*/ 2554700 w 2993516"/>
              <a:gd name="connsiteY4115" fmla="*/ 43148 h 82772"/>
              <a:gd name="connsiteX4116" fmla="*/ 2108834 w 2993516"/>
              <a:gd name="connsiteY4116" fmla="*/ 43148 h 82772"/>
              <a:gd name="connsiteX4117" fmla="*/ 2105120 w 2993516"/>
              <a:gd name="connsiteY4117" fmla="*/ 45053 h 82772"/>
              <a:gd name="connsiteX4118" fmla="*/ 2107025 w 2993516"/>
              <a:gd name="connsiteY4118" fmla="*/ 45434 h 82772"/>
              <a:gd name="connsiteX4119" fmla="*/ 2107025 w 2993516"/>
              <a:gd name="connsiteY4119" fmla="*/ 45339 h 82772"/>
              <a:gd name="connsiteX4120" fmla="*/ 2110740 w 2993516"/>
              <a:gd name="connsiteY4120" fmla="*/ 43434 h 82772"/>
              <a:gd name="connsiteX4121" fmla="*/ 2108834 w 2993516"/>
              <a:gd name="connsiteY4121" fmla="*/ 43148 h 82772"/>
              <a:gd name="connsiteX4122" fmla="*/ 352711 w 2993516"/>
              <a:gd name="connsiteY4122" fmla="*/ 43148 h 82772"/>
              <a:gd name="connsiteX4123" fmla="*/ 354044 w 2993516"/>
              <a:gd name="connsiteY4123" fmla="*/ 46005 h 82772"/>
              <a:gd name="connsiteX4124" fmla="*/ 351091 w 2993516"/>
              <a:gd name="connsiteY4124" fmla="*/ 43338 h 82772"/>
              <a:gd name="connsiteX4125" fmla="*/ 2346674 w 2993516"/>
              <a:gd name="connsiteY4125" fmla="*/ 43053 h 82772"/>
              <a:gd name="connsiteX4126" fmla="*/ 2345721 w 2993516"/>
              <a:gd name="connsiteY4126" fmla="*/ 43624 h 82772"/>
              <a:gd name="connsiteX4127" fmla="*/ 2348960 w 2993516"/>
              <a:gd name="connsiteY4127" fmla="*/ 45244 h 82772"/>
              <a:gd name="connsiteX4128" fmla="*/ 2348960 w 2993516"/>
              <a:gd name="connsiteY4128" fmla="*/ 45148 h 82772"/>
              <a:gd name="connsiteX4129" fmla="*/ 2350960 w 2993516"/>
              <a:gd name="connsiteY4129" fmla="*/ 44767 h 82772"/>
              <a:gd name="connsiteX4130" fmla="*/ 2346674 w 2993516"/>
              <a:gd name="connsiteY4130" fmla="*/ 43053 h 82772"/>
              <a:gd name="connsiteX4131" fmla="*/ 2125503 w 2993516"/>
              <a:gd name="connsiteY4131" fmla="*/ 43053 h 82772"/>
              <a:gd name="connsiteX4132" fmla="*/ 2123598 w 2993516"/>
              <a:gd name="connsiteY4132" fmla="*/ 43434 h 82772"/>
              <a:gd name="connsiteX4133" fmla="*/ 2123598 w 2993516"/>
              <a:gd name="connsiteY4133" fmla="*/ 43529 h 82772"/>
              <a:gd name="connsiteX4134" fmla="*/ 2125313 w 2993516"/>
              <a:gd name="connsiteY4134" fmla="*/ 44196 h 82772"/>
              <a:gd name="connsiteX4135" fmla="*/ 2126932 w 2993516"/>
              <a:gd name="connsiteY4135" fmla="*/ 43339 h 82772"/>
              <a:gd name="connsiteX4136" fmla="*/ 2125503 w 2993516"/>
              <a:gd name="connsiteY4136" fmla="*/ 43053 h 82772"/>
              <a:gd name="connsiteX4137" fmla="*/ 1167574 w 2993516"/>
              <a:gd name="connsiteY4137" fmla="*/ 43053 h 82772"/>
              <a:gd name="connsiteX4138" fmla="*/ 1167574 w 2993516"/>
              <a:gd name="connsiteY4138" fmla="*/ 43148 h 82772"/>
              <a:gd name="connsiteX4139" fmla="*/ 1167390 w 2993516"/>
              <a:gd name="connsiteY4139" fmla="*/ 43073 h 82772"/>
              <a:gd name="connsiteX4140" fmla="*/ 1896141 w 2993516"/>
              <a:gd name="connsiteY4140" fmla="*/ 42958 h 82772"/>
              <a:gd name="connsiteX4141" fmla="*/ 1894522 w 2993516"/>
              <a:gd name="connsiteY4141" fmla="*/ 44958 h 82772"/>
              <a:gd name="connsiteX4142" fmla="*/ 1897665 w 2993516"/>
              <a:gd name="connsiteY4142" fmla="*/ 45815 h 82772"/>
              <a:gd name="connsiteX4143" fmla="*/ 1900142 w 2993516"/>
              <a:gd name="connsiteY4143" fmla="*/ 44577 h 82772"/>
              <a:gd name="connsiteX4144" fmla="*/ 1900142 w 2993516"/>
              <a:gd name="connsiteY4144" fmla="*/ 44482 h 82772"/>
              <a:gd name="connsiteX4145" fmla="*/ 1899189 w 2993516"/>
              <a:gd name="connsiteY4145" fmla="*/ 42958 h 82772"/>
              <a:gd name="connsiteX4146" fmla="*/ 192023 w 2993516"/>
              <a:gd name="connsiteY4146" fmla="*/ 42957 h 82772"/>
              <a:gd name="connsiteX4147" fmla="*/ 195929 w 2993516"/>
              <a:gd name="connsiteY4147" fmla="*/ 43624 h 82772"/>
              <a:gd name="connsiteX4148" fmla="*/ 192500 w 2993516"/>
              <a:gd name="connsiteY4148" fmla="*/ 44481 h 82772"/>
              <a:gd name="connsiteX4149" fmla="*/ 192405 w 2993516"/>
              <a:gd name="connsiteY4149" fmla="*/ 44481 h 82772"/>
              <a:gd name="connsiteX4150" fmla="*/ 187642 w 2993516"/>
              <a:gd name="connsiteY4150" fmla="*/ 43814 h 82772"/>
              <a:gd name="connsiteX4151" fmla="*/ 192023 w 2993516"/>
              <a:gd name="connsiteY4151" fmla="*/ 42957 h 82772"/>
              <a:gd name="connsiteX4152" fmla="*/ 1934337 w 2993516"/>
              <a:gd name="connsiteY4152" fmla="*/ 42862 h 82772"/>
              <a:gd name="connsiteX4153" fmla="*/ 1935099 w 2993516"/>
              <a:gd name="connsiteY4153" fmla="*/ 43434 h 82772"/>
              <a:gd name="connsiteX4154" fmla="*/ 1936908 w 2993516"/>
              <a:gd name="connsiteY4154" fmla="*/ 45815 h 82772"/>
              <a:gd name="connsiteX4155" fmla="*/ 1937289 w 2993516"/>
              <a:gd name="connsiteY4155" fmla="*/ 46196 h 82772"/>
              <a:gd name="connsiteX4156" fmla="*/ 1942052 w 2993516"/>
              <a:gd name="connsiteY4156" fmla="*/ 44672 h 82772"/>
              <a:gd name="connsiteX4157" fmla="*/ 1940147 w 2993516"/>
              <a:gd name="connsiteY4157" fmla="*/ 43053 h 82772"/>
              <a:gd name="connsiteX4158" fmla="*/ 1936432 w 2993516"/>
              <a:gd name="connsiteY4158" fmla="*/ 42862 h 82772"/>
              <a:gd name="connsiteX4159" fmla="*/ 2338101 w 2993516"/>
              <a:gd name="connsiteY4159" fmla="*/ 42767 h 82772"/>
              <a:gd name="connsiteX4160" fmla="*/ 2334767 w 2993516"/>
              <a:gd name="connsiteY4160" fmla="*/ 43243 h 82772"/>
              <a:gd name="connsiteX4161" fmla="*/ 2334863 w 2993516"/>
              <a:gd name="connsiteY4161" fmla="*/ 43243 h 82772"/>
              <a:gd name="connsiteX4162" fmla="*/ 2336673 w 2993516"/>
              <a:gd name="connsiteY4162" fmla="*/ 43910 h 82772"/>
              <a:gd name="connsiteX4163" fmla="*/ 2340959 w 2993516"/>
              <a:gd name="connsiteY4163" fmla="*/ 43339 h 82772"/>
              <a:gd name="connsiteX4164" fmla="*/ 2338101 w 2993516"/>
              <a:gd name="connsiteY4164" fmla="*/ 42767 h 82772"/>
              <a:gd name="connsiteX4165" fmla="*/ 1806225 w 2993516"/>
              <a:gd name="connsiteY4165" fmla="*/ 42767 h 82772"/>
              <a:gd name="connsiteX4166" fmla="*/ 1804415 w 2993516"/>
              <a:gd name="connsiteY4166" fmla="*/ 44482 h 82772"/>
              <a:gd name="connsiteX4167" fmla="*/ 1808035 w 2993516"/>
              <a:gd name="connsiteY4167" fmla="*/ 45625 h 82772"/>
              <a:gd name="connsiteX4168" fmla="*/ 1810035 w 2993516"/>
              <a:gd name="connsiteY4168" fmla="*/ 44863 h 82772"/>
              <a:gd name="connsiteX4169" fmla="*/ 1789366 w 2993516"/>
              <a:gd name="connsiteY4169" fmla="*/ 42672 h 82772"/>
              <a:gd name="connsiteX4170" fmla="*/ 1778222 w 2993516"/>
              <a:gd name="connsiteY4170" fmla="*/ 43053 h 82772"/>
              <a:gd name="connsiteX4171" fmla="*/ 1778126 w 2993516"/>
              <a:gd name="connsiteY4171" fmla="*/ 42958 h 82772"/>
              <a:gd name="connsiteX4172" fmla="*/ 1775364 w 2993516"/>
              <a:gd name="connsiteY4172" fmla="*/ 43624 h 82772"/>
              <a:gd name="connsiteX4173" fmla="*/ 1775364 w 2993516"/>
              <a:gd name="connsiteY4173" fmla="*/ 44386 h 82772"/>
              <a:gd name="connsiteX4174" fmla="*/ 1781365 w 2993516"/>
              <a:gd name="connsiteY4174" fmla="*/ 45148 h 82772"/>
              <a:gd name="connsiteX4175" fmla="*/ 1792414 w 2993516"/>
              <a:gd name="connsiteY4175" fmla="*/ 44196 h 82772"/>
              <a:gd name="connsiteX4176" fmla="*/ 1795176 w 2993516"/>
              <a:gd name="connsiteY4176" fmla="*/ 44005 h 82772"/>
              <a:gd name="connsiteX4177" fmla="*/ 1792795 w 2993516"/>
              <a:gd name="connsiteY4177" fmla="*/ 42958 h 82772"/>
              <a:gd name="connsiteX4178" fmla="*/ 1789366 w 2993516"/>
              <a:gd name="connsiteY4178" fmla="*/ 42672 h 82772"/>
              <a:gd name="connsiteX4179" fmla="*/ 1250060 w 2993516"/>
              <a:gd name="connsiteY4179" fmla="*/ 42672 h 82772"/>
              <a:gd name="connsiteX4180" fmla="*/ 1251013 w 2993516"/>
              <a:gd name="connsiteY4180" fmla="*/ 43434 h 82772"/>
              <a:gd name="connsiteX4181" fmla="*/ 1251108 w 2993516"/>
              <a:gd name="connsiteY4181" fmla="*/ 43434 h 82772"/>
              <a:gd name="connsiteX4182" fmla="*/ 1247679 w 2993516"/>
              <a:gd name="connsiteY4182" fmla="*/ 45624 h 82772"/>
              <a:gd name="connsiteX4183" fmla="*/ 1243488 w 2993516"/>
              <a:gd name="connsiteY4183" fmla="*/ 45148 h 82772"/>
              <a:gd name="connsiteX4184" fmla="*/ 1245393 w 2993516"/>
              <a:gd name="connsiteY4184" fmla="*/ 44100 h 82772"/>
              <a:gd name="connsiteX4185" fmla="*/ 1248441 w 2993516"/>
              <a:gd name="connsiteY4185" fmla="*/ 42767 h 82772"/>
              <a:gd name="connsiteX4186" fmla="*/ 1250060 w 2993516"/>
              <a:gd name="connsiteY4186" fmla="*/ 42672 h 82772"/>
              <a:gd name="connsiteX4187" fmla="*/ 318992 w 2993516"/>
              <a:gd name="connsiteY4187" fmla="*/ 42672 h 82772"/>
              <a:gd name="connsiteX4188" fmla="*/ 319087 w 2993516"/>
              <a:gd name="connsiteY4188" fmla="*/ 42672 h 82772"/>
              <a:gd name="connsiteX4189" fmla="*/ 322326 w 2993516"/>
              <a:gd name="connsiteY4189" fmla="*/ 43529 h 82772"/>
              <a:gd name="connsiteX4190" fmla="*/ 319373 w 2993516"/>
              <a:gd name="connsiteY4190" fmla="*/ 44101 h 82772"/>
              <a:gd name="connsiteX4191" fmla="*/ 318802 w 2993516"/>
              <a:gd name="connsiteY4191" fmla="*/ 44101 h 82772"/>
              <a:gd name="connsiteX4192" fmla="*/ 314420 w 2993516"/>
              <a:gd name="connsiteY4192" fmla="*/ 44577 h 82772"/>
              <a:gd name="connsiteX4193" fmla="*/ 314801 w 2993516"/>
              <a:gd name="connsiteY4193" fmla="*/ 43815 h 82772"/>
              <a:gd name="connsiteX4194" fmla="*/ 318992 w 2993516"/>
              <a:gd name="connsiteY4194" fmla="*/ 42672 h 82772"/>
              <a:gd name="connsiteX4195" fmla="*/ 564261 w 2993516"/>
              <a:gd name="connsiteY4195" fmla="*/ 42671 h 82772"/>
              <a:gd name="connsiteX4196" fmla="*/ 565785 w 2993516"/>
              <a:gd name="connsiteY4196" fmla="*/ 42671 h 82772"/>
              <a:gd name="connsiteX4197" fmla="*/ 568071 w 2993516"/>
              <a:gd name="connsiteY4197" fmla="*/ 42862 h 82772"/>
              <a:gd name="connsiteX4198" fmla="*/ 566928 w 2993516"/>
              <a:gd name="connsiteY4198" fmla="*/ 43624 h 82772"/>
              <a:gd name="connsiteX4199" fmla="*/ 566928 w 2993516"/>
              <a:gd name="connsiteY4199" fmla="*/ 43529 h 82772"/>
              <a:gd name="connsiteX4200" fmla="*/ 565023 w 2993516"/>
              <a:gd name="connsiteY4200" fmla="*/ 43529 h 82772"/>
              <a:gd name="connsiteX4201" fmla="*/ 564261 w 2993516"/>
              <a:gd name="connsiteY4201" fmla="*/ 42671 h 82772"/>
              <a:gd name="connsiteX4202" fmla="*/ 730662 w 2993516"/>
              <a:gd name="connsiteY4202" fmla="*/ 42576 h 82772"/>
              <a:gd name="connsiteX4203" fmla="*/ 734568 w 2993516"/>
              <a:gd name="connsiteY4203" fmla="*/ 43053 h 82772"/>
              <a:gd name="connsiteX4204" fmla="*/ 735044 w 2993516"/>
              <a:gd name="connsiteY4204" fmla="*/ 44005 h 82772"/>
              <a:gd name="connsiteX4205" fmla="*/ 734949 w 2993516"/>
              <a:gd name="connsiteY4205" fmla="*/ 44005 h 82772"/>
              <a:gd name="connsiteX4206" fmla="*/ 727614 w 2993516"/>
              <a:gd name="connsiteY4206" fmla="*/ 46577 h 82772"/>
              <a:gd name="connsiteX4207" fmla="*/ 725424 w 2993516"/>
              <a:gd name="connsiteY4207" fmla="*/ 44100 h 82772"/>
              <a:gd name="connsiteX4208" fmla="*/ 730662 w 2993516"/>
              <a:gd name="connsiteY4208" fmla="*/ 42576 h 82772"/>
              <a:gd name="connsiteX4209" fmla="*/ 2526315 w 2993516"/>
              <a:gd name="connsiteY4209" fmla="*/ 42481 h 82772"/>
              <a:gd name="connsiteX4210" fmla="*/ 2523648 w 2993516"/>
              <a:gd name="connsiteY4210" fmla="*/ 43339 h 82772"/>
              <a:gd name="connsiteX4211" fmla="*/ 2523743 w 2993516"/>
              <a:gd name="connsiteY4211" fmla="*/ 43339 h 82772"/>
              <a:gd name="connsiteX4212" fmla="*/ 2525649 w 2993516"/>
              <a:gd name="connsiteY4212" fmla="*/ 43910 h 82772"/>
              <a:gd name="connsiteX4213" fmla="*/ 2528125 w 2993516"/>
              <a:gd name="connsiteY4213" fmla="*/ 42862 h 82772"/>
              <a:gd name="connsiteX4214" fmla="*/ 2526315 w 2993516"/>
              <a:gd name="connsiteY4214" fmla="*/ 42481 h 82772"/>
              <a:gd name="connsiteX4215" fmla="*/ 245935 w 2993516"/>
              <a:gd name="connsiteY4215" fmla="*/ 42481 h 82772"/>
              <a:gd name="connsiteX4216" fmla="*/ 246983 w 2993516"/>
              <a:gd name="connsiteY4216" fmla="*/ 43243 h 82772"/>
              <a:gd name="connsiteX4217" fmla="*/ 244697 w 2993516"/>
              <a:gd name="connsiteY4217" fmla="*/ 44767 h 82772"/>
              <a:gd name="connsiteX4218" fmla="*/ 243744 w 2993516"/>
              <a:gd name="connsiteY4218" fmla="*/ 43624 h 82772"/>
              <a:gd name="connsiteX4219" fmla="*/ 245935 w 2993516"/>
              <a:gd name="connsiteY4219" fmla="*/ 42481 h 82772"/>
              <a:gd name="connsiteX4220" fmla="*/ 857916 w 2993516"/>
              <a:gd name="connsiteY4220" fmla="*/ 42386 h 82772"/>
              <a:gd name="connsiteX4221" fmla="*/ 863631 w 2993516"/>
              <a:gd name="connsiteY4221" fmla="*/ 43243 h 82772"/>
              <a:gd name="connsiteX4222" fmla="*/ 865726 w 2993516"/>
              <a:gd name="connsiteY4222" fmla="*/ 43053 h 82772"/>
              <a:gd name="connsiteX4223" fmla="*/ 874204 w 2993516"/>
              <a:gd name="connsiteY4223" fmla="*/ 43720 h 82772"/>
              <a:gd name="connsiteX4224" fmla="*/ 877537 w 2993516"/>
              <a:gd name="connsiteY4224" fmla="*/ 44291 h 82772"/>
              <a:gd name="connsiteX4225" fmla="*/ 872965 w 2993516"/>
              <a:gd name="connsiteY4225" fmla="*/ 45910 h 82772"/>
              <a:gd name="connsiteX4226" fmla="*/ 862107 w 2993516"/>
              <a:gd name="connsiteY4226" fmla="*/ 45720 h 82772"/>
              <a:gd name="connsiteX4227" fmla="*/ 850963 w 2993516"/>
              <a:gd name="connsiteY4227" fmla="*/ 45529 h 82772"/>
              <a:gd name="connsiteX4228" fmla="*/ 848677 w 2993516"/>
              <a:gd name="connsiteY4228" fmla="*/ 45815 h 82772"/>
              <a:gd name="connsiteX4229" fmla="*/ 846772 w 2993516"/>
              <a:gd name="connsiteY4229" fmla="*/ 45339 h 82772"/>
              <a:gd name="connsiteX4230" fmla="*/ 847629 w 2993516"/>
              <a:gd name="connsiteY4230" fmla="*/ 44386 h 82772"/>
              <a:gd name="connsiteX4231" fmla="*/ 857916 w 2993516"/>
              <a:gd name="connsiteY4231" fmla="*/ 42386 h 82772"/>
              <a:gd name="connsiteX4232" fmla="*/ 497395 w 2993516"/>
              <a:gd name="connsiteY4232" fmla="*/ 42386 h 82772"/>
              <a:gd name="connsiteX4233" fmla="*/ 498781 w 2993516"/>
              <a:gd name="connsiteY4233" fmla="*/ 43600 h 82772"/>
              <a:gd name="connsiteX4234" fmla="*/ 496252 w 2993516"/>
              <a:gd name="connsiteY4234" fmla="*/ 43148 h 82772"/>
              <a:gd name="connsiteX4235" fmla="*/ 1055370 w 2993516"/>
              <a:gd name="connsiteY4235" fmla="*/ 42385 h 82772"/>
              <a:gd name="connsiteX4236" fmla="*/ 1055370 w 2993516"/>
              <a:gd name="connsiteY4236" fmla="*/ 42481 h 82772"/>
              <a:gd name="connsiteX4237" fmla="*/ 1055279 w 2993516"/>
              <a:gd name="connsiteY4237" fmla="*/ 42420 h 82772"/>
              <a:gd name="connsiteX4238" fmla="*/ 1766125 w 2993516"/>
              <a:gd name="connsiteY4238" fmla="*/ 42291 h 82772"/>
              <a:gd name="connsiteX4239" fmla="*/ 1759838 w 2993516"/>
              <a:gd name="connsiteY4239" fmla="*/ 43910 h 82772"/>
              <a:gd name="connsiteX4240" fmla="*/ 1761077 w 2993516"/>
              <a:gd name="connsiteY4240" fmla="*/ 44672 h 82772"/>
              <a:gd name="connsiteX4241" fmla="*/ 1768030 w 2993516"/>
              <a:gd name="connsiteY4241" fmla="*/ 42767 h 82772"/>
              <a:gd name="connsiteX4242" fmla="*/ 1766125 w 2993516"/>
              <a:gd name="connsiteY4242" fmla="*/ 42291 h 82772"/>
              <a:gd name="connsiteX4243" fmla="*/ 1741741 w 2993516"/>
              <a:gd name="connsiteY4243" fmla="*/ 42291 h 82772"/>
              <a:gd name="connsiteX4244" fmla="*/ 1743170 w 2993516"/>
              <a:gd name="connsiteY4244" fmla="*/ 42481 h 82772"/>
              <a:gd name="connsiteX4245" fmla="*/ 1740407 w 2993516"/>
              <a:gd name="connsiteY4245" fmla="*/ 44672 h 82772"/>
              <a:gd name="connsiteX4246" fmla="*/ 1739074 w 2993516"/>
              <a:gd name="connsiteY4246" fmla="*/ 44005 h 82772"/>
              <a:gd name="connsiteX4247" fmla="*/ 1741741 w 2993516"/>
              <a:gd name="connsiteY4247" fmla="*/ 42291 h 82772"/>
              <a:gd name="connsiteX4248" fmla="*/ 1029938 w 2993516"/>
              <a:gd name="connsiteY4248" fmla="*/ 42290 h 82772"/>
              <a:gd name="connsiteX4249" fmla="*/ 1036415 w 2993516"/>
              <a:gd name="connsiteY4249" fmla="*/ 43719 h 82772"/>
              <a:gd name="connsiteX4250" fmla="*/ 1029462 w 2993516"/>
              <a:gd name="connsiteY4250" fmla="*/ 45624 h 82772"/>
              <a:gd name="connsiteX4251" fmla="*/ 1025842 w 2993516"/>
              <a:gd name="connsiteY4251" fmla="*/ 43529 h 82772"/>
              <a:gd name="connsiteX4252" fmla="*/ 1029938 w 2993516"/>
              <a:gd name="connsiteY4252" fmla="*/ 42290 h 82772"/>
              <a:gd name="connsiteX4253" fmla="*/ 1555909 w 2993516"/>
              <a:gd name="connsiteY4253" fmla="*/ 42100 h 82772"/>
              <a:gd name="connsiteX4254" fmla="*/ 1556575 w 2993516"/>
              <a:gd name="connsiteY4254" fmla="*/ 42767 h 82772"/>
              <a:gd name="connsiteX4255" fmla="*/ 1555051 w 2993516"/>
              <a:gd name="connsiteY4255" fmla="*/ 43243 h 82772"/>
              <a:gd name="connsiteX4256" fmla="*/ 1554099 w 2993516"/>
              <a:gd name="connsiteY4256" fmla="*/ 42576 h 82772"/>
              <a:gd name="connsiteX4257" fmla="*/ 148589 w 2993516"/>
              <a:gd name="connsiteY4257" fmla="*/ 42100 h 82772"/>
              <a:gd name="connsiteX4258" fmla="*/ 148684 w 2993516"/>
              <a:gd name="connsiteY4258" fmla="*/ 42196 h 82772"/>
              <a:gd name="connsiteX4259" fmla="*/ 148533 w 2993516"/>
              <a:gd name="connsiteY4259" fmla="*/ 42120 h 82772"/>
              <a:gd name="connsiteX4260" fmla="*/ 2612421 w 2993516"/>
              <a:gd name="connsiteY4260" fmla="*/ 42005 h 82772"/>
              <a:gd name="connsiteX4261" fmla="*/ 2610421 w 2993516"/>
              <a:gd name="connsiteY4261" fmla="*/ 42291 h 82772"/>
              <a:gd name="connsiteX4262" fmla="*/ 2611278 w 2993516"/>
              <a:gd name="connsiteY4262" fmla="*/ 42767 h 82772"/>
              <a:gd name="connsiteX4263" fmla="*/ 2611278 w 2993516"/>
              <a:gd name="connsiteY4263" fmla="*/ 42672 h 82772"/>
              <a:gd name="connsiteX4264" fmla="*/ 2612802 w 2993516"/>
              <a:gd name="connsiteY4264" fmla="*/ 42481 h 82772"/>
              <a:gd name="connsiteX4265" fmla="*/ 2612421 w 2993516"/>
              <a:gd name="connsiteY4265" fmla="*/ 42005 h 82772"/>
              <a:gd name="connsiteX4266" fmla="*/ 451198 w 2993516"/>
              <a:gd name="connsiteY4266" fmla="*/ 42005 h 82772"/>
              <a:gd name="connsiteX4267" fmla="*/ 454246 w 2993516"/>
              <a:gd name="connsiteY4267" fmla="*/ 42005 h 82772"/>
              <a:gd name="connsiteX4268" fmla="*/ 459675 w 2993516"/>
              <a:gd name="connsiteY4268" fmla="*/ 43719 h 82772"/>
              <a:gd name="connsiteX4269" fmla="*/ 456818 w 2993516"/>
              <a:gd name="connsiteY4269" fmla="*/ 43719 h 82772"/>
              <a:gd name="connsiteX4270" fmla="*/ 454056 w 2993516"/>
              <a:gd name="connsiteY4270" fmla="*/ 44005 h 82772"/>
              <a:gd name="connsiteX4271" fmla="*/ 451198 w 2993516"/>
              <a:gd name="connsiteY4271" fmla="*/ 42005 h 82772"/>
              <a:gd name="connsiteX4272" fmla="*/ 2729483 w 2993516"/>
              <a:gd name="connsiteY4272" fmla="*/ 41910 h 82772"/>
              <a:gd name="connsiteX4273" fmla="*/ 2727402 w 2993516"/>
              <a:gd name="connsiteY4273" fmla="*/ 42430 h 82772"/>
              <a:gd name="connsiteX4274" fmla="*/ 2727102 w 2993516"/>
              <a:gd name="connsiteY4274" fmla="*/ 42386 h 82772"/>
              <a:gd name="connsiteX4275" fmla="*/ 2727198 w 2993516"/>
              <a:gd name="connsiteY4275" fmla="*/ 42481 h 82772"/>
              <a:gd name="connsiteX4276" fmla="*/ 2727402 w 2993516"/>
              <a:gd name="connsiteY4276" fmla="*/ 42430 h 82772"/>
              <a:gd name="connsiteX4277" fmla="*/ 2730341 w 2993516"/>
              <a:gd name="connsiteY4277" fmla="*/ 42862 h 82772"/>
              <a:gd name="connsiteX4278" fmla="*/ 2734246 w 2993516"/>
              <a:gd name="connsiteY4278" fmla="*/ 42672 h 82772"/>
              <a:gd name="connsiteX4279" fmla="*/ 2729483 w 2993516"/>
              <a:gd name="connsiteY4279" fmla="*/ 41910 h 82772"/>
              <a:gd name="connsiteX4280" fmla="*/ 1164526 w 2993516"/>
              <a:gd name="connsiteY4280" fmla="*/ 41910 h 82772"/>
              <a:gd name="connsiteX4281" fmla="*/ 1167390 w 2993516"/>
              <a:gd name="connsiteY4281" fmla="*/ 43073 h 82772"/>
              <a:gd name="connsiteX4282" fmla="*/ 1162335 w 2993516"/>
              <a:gd name="connsiteY4282" fmla="*/ 43624 h 82772"/>
              <a:gd name="connsiteX4283" fmla="*/ 1161478 w 2993516"/>
              <a:gd name="connsiteY4283" fmla="*/ 42577 h 82772"/>
              <a:gd name="connsiteX4284" fmla="*/ 1164526 w 2993516"/>
              <a:gd name="connsiteY4284" fmla="*/ 41910 h 82772"/>
              <a:gd name="connsiteX4285" fmla="*/ 1862232 w 2993516"/>
              <a:gd name="connsiteY4285" fmla="*/ 41815 h 82772"/>
              <a:gd name="connsiteX4286" fmla="*/ 1852040 w 2993516"/>
              <a:gd name="connsiteY4286" fmla="*/ 43434 h 82772"/>
              <a:gd name="connsiteX4287" fmla="*/ 1851564 w 2993516"/>
              <a:gd name="connsiteY4287" fmla="*/ 44482 h 82772"/>
              <a:gd name="connsiteX4288" fmla="*/ 1863566 w 2993516"/>
              <a:gd name="connsiteY4288" fmla="*/ 44482 h 82772"/>
              <a:gd name="connsiteX4289" fmla="*/ 1866404 w 2993516"/>
              <a:gd name="connsiteY4289" fmla="*/ 42834 h 82772"/>
              <a:gd name="connsiteX4290" fmla="*/ 1866519 w 2993516"/>
              <a:gd name="connsiteY4290" fmla="*/ 42862 h 82772"/>
              <a:gd name="connsiteX4291" fmla="*/ 1866519 w 2993516"/>
              <a:gd name="connsiteY4291" fmla="*/ 42767 h 82772"/>
              <a:gd name="connsiteX4292" fmla="*/ 1866404 w 2993516"/>
              <a:gd name="connsiteY4292" fmla="*/ 42834 h 82772"/>
              <a:gd name="connsiteX4293" fmla="*/ 1245298 w 2993516"/>
              <a:gd name="connsiteY4293" fmla="*/ 41719 h 82772"/>
              <a:gd name="connsiteX4294" fmla="*/ 1246155 w 2993516"/>
              <a:gd name="connsiteY4294" fmla="*/ 42576 h 82772"/>
              <a:gd name="connsiteX4295" fmla="*/ 1244060 w 2993516"/>
              <a:gd name="connsiteY4295" fmla="*/ 42957 h 82772"/>
              <a:gd name="connsiteX4296" fmla="*/ 1243679 w 2993516"/>
              <a:gd name="connsiteY4296" fmla="*/ 42290 h 82772"/>
              <a:gd name="connsiteX4297" fmla="*/ 1245298 w 2993516"/>
              <a:gd name="connsiteY4297" fmla="*/ 41719 h 82772"/>
              <a:gd name="connsiteX4298" fmla="*/ 1125950 w 2993516"/>
              <a:gd name="connsiteY4298" fmla="*/ 41719 h 82772"/>
              <a:gd name="connsiteX4299" fmla="*/ 1128522 w 2993516"/>
              <a:gd name="connsiteY4299" fmla="*/ 43148 h 82772"/>
              <a:gd name="connsiteX4300" fmla="*/ 1136523 w 2993516"/>
              <a:gd name="connsiteY4300" fmla="*/ 44672 h 82772"/>
              <a:gd name="connsiteX4301" fmla="*/ 1140523 w 2993516"/>
              <a:gd name="connsiteY4301" fmla="*/ 45053 h 82772"/>
              <a:gd name="connsiteX4302" fmla="*/ 1137285 w 2993516"/>
              <a:gd name="connsiteY4302" fmla="*/ 46767 h 82772"/>
              <a:gd name="connsiteX4303" fmla="*/ 1124045 w 2993516"/>
              <a:gd name="connsiteY4303" fmla="*/ 47529 h 82772"/>
              <a:gd name="connsiteX4304" fmla="*/ 1124045 w 2993516"/>
              <a:gd name="connsiteY4304" fmla="*/ 47624 h 82772"/>
              <a:gd name="connsiteX4305" fmla="*/ 1121949 w 2993516"/>
              <a:gd name="connsiteY4305" fmla="*/ 47053 h 82772"/>
              <a:gd name="connsiteX4306" fmla="*/ 1118044 w 2993516"/>
              <a:gd name="connsiteY4306" fmla="*/ 46005 h 82772"/>
              <a:gd name="connsiteX4307" fmla="*/ 1122045 w 2993516"/>
              <a:gd name="connsiteY4307" fmla="*/ 45624 h 82772"/>
              <a:gd name="connsiteX4308" fmla="*/ 1124712 w 2993516"/>
              <a:gd name="connsiteY4308" fmla="*/ 43624 h 82772"/>
              <a:gd name="connsiteX4309" fmla="*/ 1125950 w 2993516"/>
              <a:gd name="connsiteY4309" fmla="*/ 41719 h 82772"/>
              <a:gd name="connsiteX4310" fmla="*/ 924496 w 2993516"/>
              <a:gd name="connsiteY4310" fmla="*/ 41719 h 82772"/>
              <a:gd name="connsiteX4311" fmla="*/ 933831 w 2993516"/>
              <a:gd name="connsiteY4311" fmla="*/ 42577 h 82772"/>
              <a:gd name="connsiteX4312" fmla="*/ 941260 w 2993516"/>
              <a:gd name="connsiteY4312" fmla="*/ 42577 h 82772"/>
              <a:gd name="connsiteX4313" fmla="*/ 943642 w 2993516"/>
              <a:gd name="connsiteY4313" fmla="*/ 42386 h 82772"/>
              <a:gd name="connsiteX4314" fmla="*/ 947166 w 2993516"/>
              <a:gd name="connsiteY4314" fmla="*/ 44863 h 82772"/>
              <a:gd name="connsiteX4315" fmla="*/ 946691 w 2993516"/>
              <a:gd name="connsiteY4315" fmla="*/ 45625 h 82772"/>
              <a:gd name="connsiteX4316" fmla="*/ 948499 w 2993516"/>
              <a:gd name="connsiteY4316" fmla="*/ 45244 h 82772"/>
              <a:gd name="connsiteX4317" fmla="*/ 962311 w 2993516"/>
              <a:gd name="connsiteY4317" fmla="*/ 44958 h 82772"/>
              <a:gd name="connsiteX4318" fmla="*/ 967645 w 2993516"/>
              <a:gd name="connsiteY4318" fmla="*/ 45148 h 82772"/>
              <a:gd name="connsiteX4319" fmla="*/ 971836 w 2993516"/>
              <a:gd name="connsiteY4319" fmla="*/ 46006 h 82772"/>
              <a:gd name="connsiteX4320" fmla="*/ 969073 w 2993516"/>
              <a:gd name="connsiteY4320" fmla="*/ 49435 h 82772"/>
              <a:gd name="connsiteX4321" fmla="*/ 962692 w 2993516"/>
              <a:gd name="connsiteY4321" fmla="*/ 48863 h 82772"/>
              <a:gd name="connsiteX4322" fmla="*/ 959263 w 2993516"/>
              <a:gd name="connsiteY4322" fmla="*/ 49054 h 82772"/>
              <a:gd name="connsiteX4323" fmla="*/ 950215 w 2993516"/>
              <a:gd name="connsiteY4323" fmla="*/ 48482 h 82772"/>
              <a:gd name="connsiteX4324" fmla="*/ 946691 w 2993516"/>
              <a:gd name="connsiteY4324" fmla="*/ 49054 h 82772"/>
              <a:gd name="connsiteX4325" fmla="*/ 945166 w 2993516"/>
              <a:gd name="connsiteY4325" fmla="*/ 51816 h 82772"/>
              <a:gd name="connsiteX4326" fmla="*/ 953833 w 2993516"/>
              <a:gd name="connsiteY4326" fmla="*/ 51911 h 82772"/>
              <a:gd name="connsiteX4327" fmla="*/ 957739 w 2993516"/>
              <a:gd name="connsiteY4327" fmla="*/ 51149 h 82772"/>
              <a:gd name="connsiteX4328" fmla="*/ 961644 w 2993516"/>
              <a:gd name="connsiteY4328" fmla="*/ 52578 h 82772"/>
              <a:gd name="connsiteX4329" fmla="*/ 958977 w 2993516"/>
              <a:gd name="connsiteY4329" fmla="*/ 54197 h 82772"/>
              <a:gd name="connsiteX4330" fmla="*/ 947166 w 2993516"/>
              <a:gd name="connsiteY4330" fmla="*/ 54197 h 82772"/>
              <a:gd name="connsiteX4331" fmla="*/ 944499 w 2993516"/>
              <a:gd name="connsiteY4331" fmla="*/ 54197 h 82772"/>
              <a:gd name="connsiteX4332" fmla="*/ 932594 w 2993516"/>
              <a:gd name="connsiteY4332" fmla="*/ 57721 h 82772"/>
              <a:gd name="connsiteX4333" fmla="*/ 930307 w 2993516"/>
              <a:gd name="connsiteY4333" fmla="*/ 58388 h 82772"/>
              <a:gd name="connsiteX4334" fmla="*/ 920591 w 2993516"/>
              <a:gd name="connsiteY4334" fmla="*/ 57150 h 82772"/>
              <a:gd name="connsiteX4335" fmla="*/ 919353 w 2993516"/>
              <a:gd name="connsiteY4335" fmla="*/ 55816 h 82772"/>
              <a:gd name="connsiteX4336" fmla="*/ 921925 w 2993516"/>
              <a:gd name="connsiteY4336" fmla="*/ 55531 h 82772"/>
              <a:gd name="connsiteX4337" fmla="*/ 926973 w 2993516"/>
              <a:gd name="connsiteY4337" fmla="*/ 56388 h 82772"/>
              <a:gd name="connsiteX4338" fmla="*/ 931831 w 2993516"/>
              <a:gd name="connsiteY4338" fmla="*/ 54673 h 82772"/>
              <a:gd name="connsiteX4339" fmla="*/ 936974 w 2993516"/>
              <a:gd name="connsiteY4339" fmla="*/ 52292 h 82772"/>
              <a:gd name="connsiteX4340" fmla="*/ 940498 w 2993516"/>
              <a:gd name="connsiteY4340" fmla="*/ 50863 h 82772"/>
              <a:gd name="connsiteX4341" fmla="*/ 940930 w 2993516"/>
              <a:gd name="connsiteY4341" fmla="*/ 47239 h 82772"/>
              <a:gd name="connsiteX4342" fmla="*/ 941165 w 2993516"/>
              <a:gd name="connsiteY4342" fmla="*/ 47149 h 82772"/>
              <a:gd name="connsiteX4343" fmla="*/ 941070 w 2993516"/>
              <a:gd name="connsiteY4343" fmla="*/ 46863 h 82772"/>
              <a:gd name="connsiteX4344" fmla="*/ 941014 w 2993516"/>
              <a:gd name="connsiteY4344" fmla="*/ 46707 h 82772"/>
              <a:gd name="connsiteX4345" fmla="*/ 941641 w 2993516"/>
              <a:gd name="connsiteY4345" fmla="*/ 44196 h 82772"/>
              <a:gd name="connsiteX4346" fmla="*/ 940117 w 2993516"/>
              <a:gd name="connsiteY4346" fmla="*/ 44196 h 82772"/>
              <a:gd name="connsiteX4347" fmla="*/ 941014 w 2993516"/>
              <a:gd name="connsiteY4347" fmla="*/ 46707 h 82772"/>
              <a:gd name="connsiteX4348" fmla="*/ 940975 w 2993516"/>
              <a:gd name="connsiteY4348" fmla="*/ 46863 h 82772"/>
              <a:gd name="connsiteX4349" fmla="*/ 940930 w 2993516"/>
              <a:gd name="connsiteY4349" fmla="*/ 47239 h 82772"/>
              <a:gd name="connsiteX4350" fmla="*/ 937450 w 2993516"/>
              <a:gd name="connsiteY4350" fmla="*/ 48577 h 82772"/>
              <a:gd name="connsiteX4351" fmla="*/ 935069 w 2993516"/>
              <a:gd name="connsiteY4351" fmla="*/ 50006 h 82772"/>
              <a:gd name="connsiteX4352" fmla="*/ 931450 w 2993516"/>
              <a:gd name="connsiteY4352" fmla="*/ 50197 h 82772"/>
              <a:gd name="connsiteX4353" fmla="*/ 928687 w 2993516"/>
              <a:gd name="connsiteY4353" fmla="*/ 52959 h 82772"/>
              <a:gd name="connsiteX4354" fmla="*/ 928973 w 2993516"/>
              <a:gd name="connsiteY4354" fmla="*/ 54197 h 82772"/>
              <a:gd name="connsiteX4355" fmla="*/ 926116 w 2993516"/>
              <a:gd name="connsiteY4355" fmla="*/ 54102 h 82772"/>
              <a:gd name="connsiteX4356" fmla="*/ 923353 w 2993516"/>
              <a:gd name="connsiteY4356" fmla="*/ 53626 h 82772"/>
              <a:gd name="connsiteX4357" fmla="*/ 922496 w 2993516"/>
              <a:gd name="connsiteY4357" fmla="*/ 51816 h 82772"/>
              <a:gd name="connsiteX4358" fmla="*/ 928306 w 2993516"/>
              <a:gd name="connsiteY4358" fmla="*/ 49720 h 82772"/>
              <a:gd name="connsiteX4359" fmla="*/ 929735 w 2993516"/>
              <a:gd name="connsiteY4359" fmla="*/ 48673 h 82772"/>
              <a:gd name="connsiteX4360" fmla="*/ 923544 w 2993516"/>
              <a:gd name="connsiteY4360" fmla="*/ 47815 h 82772"/>
              <a:gd name="connsiteX4361" fmla="*/ 920973 w 2993516"/>
              <a:gd name="connsiteY4361" fmla="*/ 49244 h 82772"/>
              <a:gd name="connsiteX4362" fmla="*/ 915733 w 2993516"/>
              <a:gd name="connsiteY4362" fmla="*/ 50768 h 82772"/>
              <a:gd name="connsiteX4363" fmla="*/ 909066 w 2993516"/>
              <a:gd name="connsiteY4363" fmla="*/ 49625 h 82772"/>
              <a:gd name="connsiteX4364" fmla="*/ 905542 w 2993516"/>
              <a:gd name="connsiteY4364" fmla="*/ 47625 h 82772"/>
              <a:gd name="connsiteX4365" fmla="*/ 908494 w 2993516"/>
              <a:gd name="connsiteY4365" fmla="*/ 45910 h 82772"/>
              <a:gd name="connsiteX4366" fmla="*/ 915352 w 2993516"/>
              <a:gd name="connsiteY4366" fmla="*/ 43053 h 82772"/>
              <a:gd name="connsiteX4367" fmla="*/ 915733 w 2993516"/>
              <a:gd name="connsiteY4367" fmla="*/ 42862 h 82772"/>
              <a:gd name="connsiteX4368" fmla="*/ 924496 w 2993516"/>
              <a:gd name="connsiteY4368" fmla="*/ 41719 h 82772"/>
              <a:gd name="connsiteX4369" fmla="*/ 2429255 w 2993516"/>
              <a:gd name="connsiteY4369" fmla="*/ 41624 h 82772"/>
              <a:gd name="connsiteX4370" fmla="*/ 2425731 w 2993516"/>
              <a:gd name="connsiteY4370" fmla="*/ 42862 h 82772"/>
              <a:gd name="connsiteX4371" fmla="*/ 2429827 w 2993516"/>
              <a:gd name="connsiteY4371" fmla="*/ 43720 h 82772"/>
              <a:gd name="connsiteX4372" fmla="*/ 2436590 w 2993516"/>
              <a:gd name="connsiteY4372" fmla="*/ 44291 h 82772"/>
              <a:gd name="connsiteX4373" fmla="*/ 2438590 w 2993516"/>
              <a:gd name="connsiteY4373" fmla="*/ 43910 h 82772"/>
              <a:gd name="connsiteX4374" fmla="*/ 2438019 w 2993516"/>
              <a:gd name="connsiteY4374" fmla="*/ 43243 h 82772"/>
              <a:gd name="connsiteX4375" fmla="*/ 2438114 w 2993516"/>
              <a:gd name="connsiteY4375" fmla="*/ 43148 h 82772"/>
              <a:gd name="connsiteX4376" fmla="*/ 2429255 w 2993516"/>
              <a:gd name="connsiteY4376" fmla="*/ 41624 h 82772"/>
              <a:gd name="connsiteX4377" fmla="*/ 2404395 w 2993516"/>
              <a:gd name="connsiteY4377" fmla="*/ 41624 h 82772"/>
              <a:gd name="connsiteX4378" fmla="*/ 2398680 w 2993516"/>
              <a:gd name="connsiteY4378" fmla="*/ 43720 h 82772"/>
              <a:gd name="connsiteX4379" fmla="*/ 2405062 w 2993516"/>
              <a:gd name="connsiteY4379" fmla="*/ 45815 h 82772"/>
              <a:gd name="connsiteX4380" fmla="*/ 2405062 w 2993516"/>
              <a:gd name="connsiteY4380" fmla="*/ 45910 h 82772"/>
              <a:gd name="connsiteX4381" fmla="*/ 2412587 w 2993516"/>
              <a:gd name="connsiteY4381" fmla="*/ 43434 h 82772"/>
              <a:gd name="connsiteX4382" fmla="*/ 2411444 w 2993516"/>
              <a:gd name="connsiteY4382" fmla="*/ 42958 h 82772"/>
              <a:gd name="connsiteX4383" fmla="*/ 1922907 w 2993516"/>
              <a:gd name="connsiteY4383" fmla="*/ 41624 h 82772"/>
              <a:gd name="connsiteX4384" fmla="*/ 1920240 w 2993516"/>
              <a:gd name="connsiteY4384" fmla="*/ 42481 h 82772"/>
              <a:gd name="connsiteX4385" fmla="*/ 1921859 w 2993516"/>
              <a:gd name="connsiteY4385" fmla="*/ 43053 h 82772"/>
              <a:gd name="connsiteX4386" fmla="*/ 1923573 w 2993516"/>
              <a:gd name="connsiteY4386" fmla="*/ 42577 h 82772"/>
              <a:gd name="connsiteX4387" fmla="*/ 1922907 w 2993516"/>
              <a:gd name="connsiteY4387" fmla="*/ 41624 h 82772"/>
              <a:gd name="connsiteX4388" fmla="*/ 217170 w 2993516"/>
              <a:gd name="connsiteY4388" fmla="*/ 41624 h 82772"/>
              <a:gd name="connsiteX4389" fmla="*/ 221265 w 2993516"/>
              <a:gd name="connsiteY4389" fmla="*/ 42958 h 82772"/>
              <a:gd name="connsiteX4390" fmla="*/ 216217 w 2993516"/>
              <a:gd name="connsiteY4390" fmla="*/ 44386 h 82772"/>
              <a:gd name="connsiteX4391" fmla="*/ 216122 w 2993516"/>
              <a:gd name="connsiteY4391" fmla="*/ 44386 h 82772"/>
              <a:gd name="connsiteX4392" fmla="*/ 214598 w 2993516"/>
              <a:gd name="connsiteY4392" fmla="*/ 42672 h 82772"/>
              <a:gd name="connsiteX4393" fmla="*/ 217170 w 2993516"/>
              <a:gd name="connsiteY4393" fmla="*/ 41624 h 82772"/>
              <a:gd name="connsiteX4394" fmla="*/ 147351 w 2993516"/>
              <a:gd name="connsiteY4394" fmla="*/ 41529 h 82772"/>
              <a:gd name="connsiteX4395" fmla="*/ 148533 w 2993516"/>
              <a:gd name="connsiteY4395" fmla="*/ 42120 h 82772"/>
              <a:gd name="connsiteX4396" fmla="*/ 147256 w 2993516"/>
              <a:gd name="connsiteY4396" fmla="*/ 42577 h 82772"/>
              <a:gd name="connsiteX4397" fmla="*/ 146303 w 2993516"/>
              <a:gd name="connsiteY4397" fmla="*/ 42005 h 82772"/>
              <a:gd name="connsiteX4398" fmla="*/ 147351 w 2993516"/>
              <a:gd name="connsiteY4398" fmla="*/ 41529 h 82772"/>
              <a:gd name="connsiteX4399" fmla="*/ 2705576 w 2993516"/>
              <a:gd name="connsiteY4399" fmla="*/ 41434 h 82772"/>
              <a:gd name="connsiteX4400" fmla="*/ 2703385 w 2993516"/>
              <a:gd name="connsiteY4400" fmla="*/ 41529 h 82772"/>
              <a:gd name="connsiteX4401" fmla="*/ 2707767 w 2993516"/>
              <a:gd name="connsiteY4401" fmla="*/ 42672 h 82772"/>
              <a:gd name="connsiteX4402" fmla="*/ 2707862 w 2993516"/>
              <a:gd name="connsiteY4402" fmla="*/ 42862 h 82772"/>
              <a:gd name="connsiteX4403" fmla="*/ 2709195 w 2993516"/>
              <a:gd name="connsiteY4403" fmla="*/ 42862 h 82772"/>
              <a:gd name="connsiteX4404" fmla="*/ 2709481 w 2993516"/>
              <a:gd name="connsiteY4404" fmla="*/ 42481 h 82772"/>
              <a:gd name="connsiteX4405" fmla="*/ 2705576 w 2993516"/>
              <a:gd name="connsiteY4405" fmla="*/ 41434 h 82772"/>
              <a:gd name="connsiteX4406" fmla="*/ 651510 w 2993516"/>
              <a:gd name="connsiteY4406" fmla="*/ 41433 h 82772"/>
              <a:gd name="connsiteX4407" fmla="*/ 653510 w 2993516"/>
              <a:gd name="connsiteY4407" fmla="*/ 43624 h 82772"/>
              <a:gd name="connsiteX4408" fmla="*/ 651129 w 2993516"/>
              <a:gd name="connsiteY4408" fmla="*/ 44672 h 82772"/>
              <a:gd name="connsiteX4409" fmla="*/ 651034 w 2993516"/>
              <a:gd name="connsiteY4409" fmla="*/ 44672 h 82772"/>
              <a:gd name="connsiteX4410" fmla="*/ 648081 w 2993516"/>
              <a:gd name="connsiteY4410" fmla="*/ 43052 h 82772"/>
              <a:gd name="connsiteX4411" fmla="*/ 651510 w 2993516"/>
              <a:gd name="connsiteY4411" fmla="*/ 41433 h 82772"/>
              <a:gd name="connsiteX4412" fmla="*/ 106584 w 2993516"/>
              <a:gd name="connsiteY4412" fmla="*/ 41433 h 82772"/>
              <a:gd name="connsiteX4413" fmla="*/ 108489 w 2993516"/>
              <a:gd name="connsiteY4413" fmla="*/ 42195 h 82772"/>
              <a:gd name="connsiteX4414" fmla="*/ 106489 w 2993516"/>
              <a:gd name="connsiteY4414" fmla="*/ 42766 h 82772"/>
              <a:gd name="connsiteX4415" fmla="*/ 105536 w 2993516"/>
              <a:gd name="connsiteY4415" fmla="*/ 42195 h 82772"/>
              <a:gd name="connsiteX4416" fmla="*/ 106584 w 2993516"/>
              <a:gd name="connsiteY4416" fmla="*/ 41433 h 82772"/>
              <a:gd name="connsiteX4417" fmla="*/ 382714 w 2993516"/>
              <a:gd name="connsiteY4417" fmla="*/ 41278 h 82772"/>
              <a:gd name="connsiteX4418" fmla="*/ 387286 w 2993516"/>
              <a:gd name="connsiteY4418" fmla="*/ 42958 h 82772"/>
              <a:gd name="connsiteX4419" fmla="*/ 382714 w 2993516"/>
              <a:gd name="connsiteY4419" fmla="*/ 43434 h 82772"/>
              <a:gd name="connsiteX4420" fmla="*/ 2576131 w 2993516"/>
              <a:gd name="connsiteY4420" fmla="*/ 41243 h 82772"/>
              <a:gd name="connsiteX4421" fmla="*/ 2572607 w 2993516"/>
              <a:gd name="connsiteY4421" fmla="*/ 41434 h 82772"/>
              <a:gd name="connsiteX4422" fmla="*/ 2575369 w 2993516"/>
              <a:gd name="connsiteY4422" fmla="*/ 42196 h 82772"/>
              <a:gd name="connsiteX4423" fmla="*/ 2577560 w 2993516"/>
              <a:gd name="connsiteY4423" fmla="*/ 41624 h 82772"/>
              <a:gd name="connsiteX4424" fmla="*/ 2576131 w 2993516"/>
              <a:gd name="connsiteY4424" fmla="*/ 41243 h 82772"/>
              <a:gd name="connsiteX4425" fmla="*/ 2276951 w 2993516"/>
              <a:gd name="connsiteY4425" fmla="*/ 41243 h 82772"/>
              <a:gd name="connsiteX4426" fmla="*/ 2276094 w 2993516"/>
              <a:gd name="connsiteY4426" fmla="*/ 42100 h 82772"/>
              <a:gd name="connsiteX4427" fmla="*/ 2276474 w 2993516"/>
              <a:gd name="connsiteY4427" fmla="*/ 42577 h 82772"/>
              <a:gd name="connsiteX4428" fmla="*/ 2283809 w 2993516"/>
              <a:gd name="connsiteY4428" fmla="*/ 43815 h 82772"/>
              <a:gd name="connsiteX4429" fmla="*/ 2284095 w 2993516"/>
              <a:gd name="connsiteY4429" fmla="*/ 43339 h 82772"/>
              <a:gd name="connsiteX4430" fmla="*/ 2284095 w 2993516"/>
              <a:gd name="connsiteY4430" fmla="*/ 43243 h 82772"/>
              <a:gd name="connsiteX4431" fmla="*/ 2276951 w 2993516"/>
              <a:gd name="connsiteY4431" fmla="*/ 41243 h 82772"/>
              <a:gd name="connsiteX4432" fmla="*/ 2680811 w 2993516"/>
              <a:gd name="connsiteY4432" fmla="*/ 41148 h 82772"/>
              <a:gd name="connsiteX4433" fmla="*/ 2680716 w 2993516"/>
              <a:gd name="connsiteY4433" fmla="*/ 41719 h 82772"/>
              <a:gd name="connsiteX4434" fmla="*/ 2687002 w 2993516"/>
              <a:gd name="connsiteY4434" fmla="*/ 43339 h 82772"/>
              <a:gd name="connsiteX4435" fmla="*/ 2688621 w 2993516"/>
              <a:gd name="connsiteY4435" fmla="*/ 42862 h 82772"/>
              <a:gd name="connsiteX4436" fmla="*/ 2685383 w 2993516"/>
              <a:gd name="connsiteY4436" fmla="*/ 41529 h 82772"/>
              <a:gd name="connsiteX4437" fmla="*/ 2680811 w 2993516"/>
              <a:gd name="connsiteY4437" fmla="*/ 41148 h 82772"/>
              <a:gd name="connsiteX4438" fmla="*/ 2011679 w 2993516"/>
              <a:gd name="connsiteY4438" fmla="*/ 41148 h 82772"/>
              <a:gd name="connsiteX4439" fmla="*/ 2010537 w 2993516"/>
              <a:gd name="connsiteY4439" fmla="*/ 41624 h 82772"/>
              <a:gd name="connsiteX4440" fmla="*/ 2012061 w 2993516"/>
              <a:gd name="connsiteY4440" fmla="*/ 41624 h 82772"/>
              <a:gd name="connsiteX4441" fmla="*/ 2013775 w 2993516"/>
              <a:gd name="connsiteY4441" fmla="*/ 41148 h 82772"/>
              <a:gd name="connsiteX4442" fmla="*/ 2011679 w 2993516"/>
              <a:gd name="connsiteY4442" fmla="*/ 41148 h 82772"/>
              <a:gd name="connsiteX4443" fmla="*/ 557307 w 2993516"/>
              <a:gd name="connsiteY4443" fmla="*/ 41147 h 82772"/>
              <a:gd name="connsiteX4444" fmla="*/ 559593 w 2993516"/>
              <a:gd name="connsiteY4444" fmla="*/ 42004 h 82772"/>
              <a:gd name="connsiteX4445" fmla="*/ 557688 w 2993516"/>
              <a:gd name="connsiteY4445" fmla="*/ 42957 h 82772"/>
              <a:gd name="connsiteX4446" fmla="*/ 553307 w 2993516"/>
              <a:gd name="connsiteY4446" fmla="*/ 43624 h 82772"/>
              <a:gd name="connsiteX4447" fmla="*/ 548544 w 2993516"/>
              <a:gd name="connsiteY4447" fmla="*/ 44481 h 82772"/>
              <a:gd name="connsiteX4448" fmla="*/ 545401 w 2993516"/>
              <a:gd name="connsiteY4448" fmla="*/ 44481 h 82772"/>
              <a:gd name="connsiteX4449" fmla="*/ 542924 w 2993516"/>
              <a:gd name="connsiteY4449" fmla="*/ 44100 h 82772"/>
              <a:gd name="connsiteX4450" fmla="*/ 543591 w 2993516"/>
              <a:gd name="connsiteY4450" fmla="*/ 42671 h 82772"/>
              <a:gd name="connsiteX4451" fmla="*/ 557307 w 2993516"/>
              <a:gd name="connsiteY4451" fmla="*/ 41147 h 82772"/>
              <a:gd name="connsiteX4452" fmla="*/ 2060162 w 2993516"/>
              <a:gd name="connsiteY4452" fmla="*/ 41053 h 82772"/>
              <a:gd name="connsiteX4453" fmla="*/ 2059495 w 2993516"/>
              <a:gd name="connsiteY4453" fmla="*/ 41624 h 82772"/>
              <a:gd name="connsiteX4454" fmla="*/ 2061114 w 2993516"/>
              <a:gd name="connsiteY4454" fmla="*/ 41815 h 82772"/>
              <a:gd name="connsiteX4455" fmla="*/ 2063115 w 2993516"/>
              <a:gd name="connsiteY4455" fmla="*/ 41338 h 82772"/>
              <a:gd name="connsiteX4456" fmla="*/ 2060162 w 2993516"/>
              <a:gd name="connsiteY4456" fmla="*/ 41053 h 82772"/>
              <a:gd name="connsiteX4457" fmla="*/ 382714 w 2993516"/>
              <a:gd name="connsiteY4457" fmla="*/ 41053 h 82772"/>
              <a:gd name="connsiteX4458" fmla="*/ 382714 w 2993516"/>
              <a:gd name="connsiteY4458" fmla="*/ 41278 h 82772"/>
              <a:gd name="connsiteX4459" fmla="*/ 382619 w 2993516"/>
              <a:gd name="connsiteY4459" fmla="*/ 41243 h 82772"/>
              <a:gd name="connsiteX4460" fmla="*/ 691419 w 2993516"/>
              <a:gd name="connsiteY4460" fmla="*/ 40957 h 82772"/>
              <a:gd name="connsiteX4461" fmla="*/ 691514 w 2993516"/>
              <a:gd name="connsiteY4461" fmla="*/ 40957 h 82772"/>
              <a:gd name="connsiteX4462" fmla="*/ 696562 w 2993516"/>
              <a:gd name="connsiteY4462" fmla="*/ 42386 h 82772"/>
              <a:gd name="connsiteX4463" fmla="*/ 694276 w 2993516"/>
              <a:gd name="connsiteY4463" fmla="*/ 44196 h 82772"/>
              <a:gd name="connsiteX4464" fmla="*/ 691324 w 2993516"/>
              <a:gd name="connsiteY4464" fmla="*/ 43148 h 82772"/>
              <a:gd name="connsiteX4465" fmla="*/ 690276 w 2993516"/>
              <a:gd name="connsiteY4465" fmla="*/ 42481 h 82772"/>
              <a:gd name="connsiteX4466" fmla="*/ 686466 w 2993516"/>
              <a:gd name="connsiteY4466" fmla="*/ 41624 h 82772"/>
              <a:gd name="connsiteX4467" fmla="*/ 689895 w 2993516"/>
              <a:gd name="connsiteY4467" fmla="*/ 41053 h 82772"/>
              <a:gd name="connsiteX4468" fmla="*/ 691419 w 2993516"/>
              <a:gd name="connsiteY4468" fmla="*/ 40957 h 82772"/>
              <a:gd name="connsiteX4469" fmla="*/ 1810035 w 2993516"/>
              <a:gd name="connsiteY4469" fmla="*/ 40862 h 82772"/>
              <a:gd name="connsiteX4470" fmla="*/ 1809083 w 2993516"/>
              <a:gd name="connsiteY4470" fmla="*/ 41529 h 82772"/>
              <a:gd name="connsiteX4471" fmla="*/ 1809845 w 2993516"/>
              <a:gd name="connsiteY4471" fmla="*/ 42196 h 82772"/>
              <a:gd name="connsiteX4472" fmla="*/ 1809845 w 2993516"/>
              <a:gd name="connsiteY4472" fmla="*/ 42100 h 82772"/>
              <a:gd name="connsiteX4473" fmla="*/ 1811464 w 2993516"/>
              <a:gd name="connsiteY4473" fmla="*/ 41243 h 82772"/>
              <a:gd name="connsiteX4474" fmla="*/ 1810035 w 2993516"/>
              <a:gd name="connsiteY4474" fmla="*/ 40862 h 82772"/>
              <a:gd name="connsiteX4475" fmla="*/ 1660683 w 2993516"/>
              <a:gd name="connsiteY4475" fmla="*/ 40862 h 82772"/>
              <a:gd name="connsiteX4476" fmla="*/ 1659921 w 2993516"/>
              <a:gd name="connsiteY4476" fmla="*/ 41624 h 82772"/>
              <a:gd name="connsiteX4477" fmla="*/ 1662398 w 2993516"/>
              <a:gd name="connsiteY4477" fmla="*/ 42672 h 82772"/>
              <a:gd name="connsiteX4478" fmla="*/ 1663432 w 2993516"/>
              <a:gd name="connsiteY4478" fmla="*/ 42328 h 82772"/>
              <a:gd name="connsiteX4479" fmla="*/ 1663541 w 2993516"/>
              <a:gd name="connsiteY4479" fmla="*/ 42386 h 82772"/>
              <a:gd name="connsiteX4480" fmla="*/ 1663541 w 2993516"/>
              <a:gd name="connsiteY4480" fmla="*/ 42291 h 82772"/>
              <a:gd name="connsiteX4481" fmla="*/ 1663432 w 2993516"/>
              <a:gd name="connsiteY4481" fmla="*/ 42328 h 82772"/>
              <a:gd name="connsiteX4482" fmla="*/ 1297210 w 2993516"/>
              <a:gd name="connsiteY4482" fmla="*/ 40862 h 82772"/>
              <a:gd name="connsiteX4483" fmla="*/ 1301972 w 2993516"/>
              <a:gd name="connsiteY4483" fmla="*/ 41910 h 82772"/>
              <a:gd name="connsiteX4484" fmla="*/ 1306449 w 2993516"/>
              <a:gd name="connsiteY4484" fmla="*/ 43434 h 82772"/>
              <a:gd name="connsiteX4485" fmla="*/ 1306830 w 2993516"/>
              <a:gd name="connsiteY4485" fmla="*/ 43339 h 82772"/>
              <a:gd name="connsiteX4486" fmla="*/ 1302067 w 2993516"/>
              <a:gd name="connsiteY4486" fmla="*/ 44863 h 82772"/>
              <a:gd name="connsiteX4487" fmla="*/ 1300162 w 2993516"/>
              <a:gd name="connsiteY4487" fmla="*/ 46196 h 82772"/>
              <a:gd name="connsiteX4488" fmla="*/ 1302829 w 2993516"/>
              <a:gd name="connsiteY4488" fmla="*/ 46672 h 82772"/>
              <a:gd name="connsiteX4489" fmla="*/ 1309878 w 2993516"/>
              <a:gd name="connsiteY4489" fmla="*/ 47244 h 82772"/>
              <a:gd name="connsiteX4490" fmla="*/ 1311688 w 2993516"/>
              <a:gd name="connsiteY4490" fmla="*/ 48482 h 82772"/>
              <a:gd name="connsiteX4491" fmla="*/ 1308925 w 2993516"/>
              <a:gd name="connsiteY4491" fmla="*/ 49244 h 82772"/>
              <a:gd name="connsiteX4492" fmla="*/ 1294924 w 2993516"/>
              <a:gd name="connsiteY4492" fmla="*/ 48387 h 82772"/>
              <a:gd name="connsiteX4493" fmla="*/ 1282446 w 2993516"/>
              <a:gd name="connsiteY4493" fmla="*/ 51911 h 82772"/>
              <a:gd name="connsiteX4494" fmla="*/ 1275874 w 2993516"/>
              <a:gd name="connsiteY4494" fmla="*/ 56769 h 82772"/>
              <a:gd name="connsiteX4495" fmla="*/ 1273873 w 2993516"/>
              <a:gd name="connsiteY4495" fmla="*/ 57055 h 82772"/>
              <a:gd name="connsiteX4496" fmla="*/ 1272064 w 2993516"/>
              <a:gd name="connsiteY4496" fmla="*/ 55150 h 82772"/>
              <a:gd name="connsiteX4497" fmla="*/ 1272730 w 2993516"/>
              <a:gd name="connsiteY4497" fmla="*/ 53149 h 82772"/>
              <a:gd name="connsiteX4498" fmla="*/ 1276636 w 2993516"/>
              <a:gd name="connsiteY4498" fmla="*/ 50578 h 82772"/>
              <a:gd name="connsiteX4499" fmla="*/ 1278540 w 2993516"/>
              <a:gd name="connsiteY4499" fmla="*/ 49625 h 82772"/>
              <a:gd name="connsiteX4500" fmla="*/ 1280541 w 2993516"/>
              <a:gd name="connsiteY4500" fmla="*/ 47434 h 82772"/>
              <a:gd name="connsiteX4501" fmla="*/ 1292828 w 2993516"/>
              <a:gd name="connsiteY4501" fmla="*/ 46101 h 82772"/>
              <a:gd name="connsiteX4502" fmla="*/ 1295400 w 2993516"/>
              <a:gd name="connsiteY4502" fmla="*/ 43529 h 82772"/>
              <a:gd name="connsiteX4503" fmla="*/ 1297210 w 2993516"/>
              <a:gd name="connsiteY4503" fmla="*/ 40862 h 82772"/>
              <a:gd name="connsiteX4504" fmla="*/ 713422 w 2993516"/>
              <a:gd name="connsiteY4504" fmla="*/ 40862 h 82772"/>
              <a:gd name="connsiteX4505" fmla="*/ 716089 w 2993516"/>
              <a:gd name="connsiteY4505" fmla="*/ 41909 h 82772"/>
              <a:gd name="connsiteX4506" fmla="*/ 713041 w 2993516"/>
              <a:gd name="connsiteY4506" fmla="*/ 42100 h 82772"/>
              <a:gd name="connsiteX4507" fmla="*/ 712184 w 2993516"/>
              <a:gd name="connsiteY4507" fmla="*/ 42671 h 82772"/>
              <a:gd name="connsiteX4508" fmla="*/ 713327 w 2993516"/>
              <a:gd name="connsiteY4508" fmla="*/ 43243 h 82772"/>
              <a:gd name="connsiteX4509" fmla="*/ 719329 w 2993516"/>
              <a:gd name="connsiteY4509" fmla="*/ 42481 h 82772"/>
              <a:gd name="connsiteX4510" fmla="*/ 721995 w 2993516"/>
              <a:gd name="connsiteY4510" fmla="*/ 42100 h 82772"/>
              <a:gd name="connsiteX4511" fmla="*/ 721709 w 2993516"/>
              <a:gd name="connsiteY4511" fmla="*/ 43624 h 82772"/>
              <a:gd name="connsiteX4512" fmla="*/ 719614 w 2993516"/>
              <a:gd name="connsiteY4512" fmla="*/ 45624 h 82772"/>
              <a:gd name="connsiteX4513" fmla="*/ 714757 w 2993516"/>
              <a:gd name="connsiteY4513" fmla="*/ 45815 h 82772"/>
              <a:gd name="connsiteX4514" fmla="*/ 710756 w 2993516"/>
              <a:gd name="connsiteY4514" fmla="*/ 45434 h 82772"/>
              <a:gd name="connsiteX4515" fmla="*/ 711708 w 2993516"/>
              <a:gd name="connsiteY4515" fmla="*/ 46958 h 82772"/>
              <a:gd name="connsiteX4516" fmla="*/ 712089 w 2993516"/>
              <a:gd name="connsiteY4516" fmla="*/ 47148 h 82772"/>
              <a:gd name="connsiteX4517" fmla="*/ 717994 w 2993516"/>
              <a:gd name="connsiteY4517" fmla="*/ 48863 h 82772"/>
              <a:gd name="connsiteX4518" fmla="*/ 720566 w 2993516"/>
              <a:gd name="connsiteY4518" fmla="*/ 49529 h 82772"/>
              <a:gd name="connsiteX4519" fmla="*/ 719423 w 2993516"/>
              <a:gd name="connsiteY4519" fmla="*/ 49625 h 82772"/>
              <a:gd name="connsiteX4520" fmla="*/ 702088 w 2993516"/>
              <a:gd name="connsiteY4520" fmla="*/ 52292 h 82772"/>
              <a:gd name="connsiteX4521" fmla="*/ 698849 w 2993516"/>
              <a:gd name="connsiteY4521" fmla="*/ 51911 h 82772"/>
              <a:gd name="connsiteX4522" fmla="*/ 698944 w 2993516"/>
              <a:gd name="connsiteY4522" fmla="*/ 52101 h 82772"/>
              <a:gd name="connsiteX4523" fmla="*/ 697897 w 2993516"/>
              <a:gd name="connsiteY4523" fmla="*/ 51434 h 82772"/>
              <a:gd name="connsiteX4524" fmla="*/ 696563 w 2993516"/>
              <a:gd name="connsiteY4524" fmla="*/ 50196 h 82772"/>
              <a:gd name="connsiteX4525" fmla="*/ 699230 w 2993516"/>
              <a:gd name="connsiteY4525" fmla="*/ 50196 h 82772"/>
              <a:gd name="connsiteX4526" fmla="*/ 703231 w 2993516"/>
              <a:gd name="connsiteY4526" fmla="*/ 50387 h 82772"/>
              <a:gd name="connsiteX4527" fmla="*/ 705898 w 2993516"/>
              <a:gd name="connsiteY4527" fmla="*/ 49910 h 82772"/>
              <a:gd name="connsiteX4528" fmla="*/ 704373 w 2993516"/>
              <a:gd name="connsiteY4528" fmla="*/ 48767 h 82772"/>
              <a:gd name="connsiteX4529" fmla="*/ 701040 w 2993516"/>
              <a:gd name="connsiteY4529" fmla="*/ 47148 h 82772"/>
              <a:gd name="connsiteX4530" fmla="*/ 700373 w 2993516"/>
              <a:gd name="connsiteY4530" fmla="*/ 45624 h 82772"/>
              <a:gd name="connsiteX4531" fmla="*/ 704564 w 2993516"/>
              <a:gd name="connsiteY4531" fmla="*/ 43719 h 82772"/>
              <a:gd name="connsiteX4532" fmla="*/ 705326 w 2993516"/>
              <a:gd name="connsiteY4532" fmla="*/ 41624 h 82772"/>
              <a:gd name="connsiteX4533" fmla="*/ 713422 w 2993516"/>
              <a:gd name="connsiteY4533" fmla="*/ 40862 h 82772"/>
              <a:gd name="connsiteX4534" fmla="*/ 2690050 w 2993516"/>
              <a:gd name="connsiteY4534" fmla="*/ 40767 h 82772"/>
              <a:gd name="connsiteX4535" fmla="*/ 2688240 w 2993516"/>
              <a:gd name="connsiteY4535" fmla="*/ 41148 h 82772"/>
              <a:gd name="connsiteX4536" fmla="*/ 2689764 w 2993516"/>
              <a:gd name="connsiteY4536" fmla="*/ 41624 h 82772"/>
              <a:gd name="connsiteX4537" fmla="*/ 2691193 w 2993516"/>
              <a:gd name="connsiteY4537" fmla="*/ 41243 h 82772"/>
              <a:gd name="connsiteX4538" fmla="*/ 2690050 w 2993516"/>
              <a:gd name="connsiteY4538" fmla="*/ 40767 h 82772"/>
              <a:gd name="connsiteX4539" fmla="*/ 2207990 w 2993516"/>
              <a:gd name="connsiteY4539" fmla="*/ 40767 h 82772"/>
              <a:gd name="connsiteX4540" fmla="*/ 2202941 w 2993516"/>
              <a:gd name="connsiteY4540" fmla="*/ 42958 h 82772"/>
              <a:gd name="connsiteX4541" fmla="*/ 2207704 w 2993516"/>
              <a:gd name="connsiteY4541" fmla="*/ 43910 h 82772"/>
              <a:gd name="connsiteX4542" fmla="*/ 2210942 w 2993516"/>
              <a:gd name="connsiteY4542" fmla="*/ 43053 h 82772"/>
              <a:gd name="connsiteX4543" fmla="*/ 1846230 w 2993516"/>
              <a:gd name="connsiteY4543" fmla="*/ 40767 h 82772"/>
              <a:gd name="connsiteX4544" fmla="*/ 1843087 w 2993516"/>
              <a:gd name="connsiteY4544" fmla="*/ 41529 h 82772"/>
              <a:gd name="connsiteX4545" fmla="*/ 1834800 w 2993516"/>
              <a:gd name="connsiteY4545" fmla="*/ 42196 h 82772"/>
              <a:gd name="connsiteX4546" fmla="*/ 1830514 w 2993516"/>
              <a:gd name="connsiteY4546" fmla="*/ 42577 h 82772"/>
              <a:gd name="connsiteX4547" fmla="*/ 1833753 w 2993516"/>
              <a:gd name="connsiteY4547" fmla="*/ 43720 h 82772"/>
              <a:gd name="connsiteX4548" fmla="*/ 1836038 w 2993516"/>
              <a:gd name="connsiteY4548" fmla="*/ 44005 h 82772"/>
              <a:gd name="connsiteX4549" fmla="*/ 1837848 w 2993516"/>
              <a:gd name="connsiteY4549" fmla="*/ 45339 h 82772"/>
              <a:gd name="connsiteX4550" fmla="*/ 1835657 w 2993516"/>
              <a:gd name="connsiteY4550" fmla="*/ 46101 h 82772"/>
              <a:gd name="connsiteX4551" fmla="*/ 1832133 w 2993516"/>
              <a:gd name="connsiteY4551" fmla="*/ 46101 h 82772"/>
              <a:gd name="connsiteX4552" fmla="*/ 1813178 w 2993516"/>
              <a:gd name="connsiteY4552" fmla="*/ 46863 h 82772"/>
              <a:gd name="connsiteX4553" fmla="*/ 1813274 w 2993516"/>
              <a:gd name="connsiteY4553" fmla="*/ 46672 h 82772"/>
              <a:gd name="connsiteX4554" fmla="*/ 1805000 w 2993516"/>
              <a:gd name="connsiteY4554" fmla="*/ 48290 h 82772"/>
              <a:gd name="connsiteX4555" fmla="*/ 1804976 w 2993516"/>
              <a:gd name="connsiteY4555" fmla="*/ 48289 h 82772"/>
              <a:gd name="connsiteX4556" fmla="*/ 1799748 w 2993516"/>
              <a:gd name="connsiteY4556" fmla="*/ 46672 h 82772"/>
              <a:gd name="connsiteX4557" fmla="*/ 1796605 w 2993516"/>
              <a:gd name="connsiteY4557" fmla="*/ 47149 h 82772"/>
              <a:gd name="connsiteX4558" fmla="*/ 1799082 w 2993516"/>
              <a:gd name="connsiteY4558" fmla="*/ 48101 h 82772"/>
              <a:gd name="connsiteX4559" fmla="*/ 1804976 w 2993516"/>
              <a:gd name="connsiteY4559" fmla="*/ 48289 h 82772"/>
              <a:gd name="connsiteX4560" fmla="*/ 1804987 w 2993516"/>
              <a:gd name="connsiteY4560" fmla="*/ 48292 h 82772"/>
              <a:gd name="connsiteX4561" fmla="*/ 1805000 w 2993516"/>
              <a:gd name="connsiteY4561" fmla="*/ 48290 h 82772"/>
              <a:gd name="connsiteX4562" fmla="*/ 1805082 w 2993516"/>
              <a:gd name="connsiteY4562" fmla="*/ 48292 h 82772"/>
              <a:gd name="connsiteX4563" fmla="*/ 1809083 w 2993516"/>
              <a:gd name="connsiteY4563" fmla="*/ 51054 h 82772"/>
              <a:gd name="connsiteX4564" fmla="*/ 1815083 w 2993516"/>
              <a:gd name="connsiteY4564" fmla="*/ 51816 h 82772"/>
              <a:gd name="connsiteX4565" fmla="*/ 1817084 w 2993516"/>
              <a:gd name="connsiteY4565" fmla="*/ 50578 h 82772"/>
              <a:gd name="connsiteX4566" fmla="*/ 1818608 w 2993516"/>
              <a:gd name="connsiteY4566" fmla="*/ 48482 h 82772"/>
              <a:gd name="connsiteX4567" fmla="*/ 1822989 w 2993516"/>
              <a:gd name="connsiteY4567" fmla="*/ 49435 h 82772"/>
              <a:gd name="connsiteX4568" fmla="*/ 1835276 w 2993516"/>
              <a:gd name="connsiteY4568" fmla="*/ 50863 h 82772"/>
              <a:gd name="connsiteX4569" fmla="*/ 1848707 w 2993516"/>
              <a:gd name="connsiteY4569" fmla="*/ 52102 h 82772"/>
              <a:gd name="connsiteX4570" fmla="*/ 1851659 w 2993516"/>
              <a:gd name="connsiteY4570" fmla="*/ 52673 h 82772"/>
              <a:gd name="connsiteX4571" fmla="*/ 1852517 w 2993516"/>
              <a:gd name="connsiteY4571" fmla="*/ 52102 h 82772"/>
              <a:gd name="connsiteX4572" fmla="*/ 1850421 w 2993516"/>
              <a:gd name="connsiteY4572" fmla="*/ 50863 h 82772"/>
              <a:gd name="connsiteX4573" fmla="*/ 1849374 w 2993516"/>
              <a:gd name="connsiteY4573" fmla="*/ 50673 h 82772"/>
              <a:gd name="connsiteX4574" fmla="*/ 1844706 w 2993516"/>
              <a:gd name="connsiteY4574" fmla="*/ 48387 h 82772"/>
              <a:gd name="connsiteX4575" fmla="*/ 1850136 w 2993516"/>
              <a:gd name="connsiteY4575" fmla="*/ 48101 h 82772"/>
              <a:gd name="connsiteX4576" fmla="*/ 1858136 w 2993516"/>
              <a:gd name="connsiteY4576" fmla="*/ 47149 h 82772"/>
              <a:gd name="connsiteX4577" fmla="*/ 1850612 w 2993516"/>
              <a:gd name="connsiteY4577" fmla="*/ 46291 h 82772"/>
              <a:gd name="connsiteX4578" fmla="*/ 1849469 w 2993516"/>
              <a:gd name="connsiteY4578" fmla="*/ 46291 h 82772"/>
              <a:gd name="connsiteX4579" fmla="*/ 1844992 w 2993516"/>
              <a:gd name="connsiteY4579" fmla="*/ 45148 h 82772"/>
              <a:gd name="connsiteX4580" fmla="*/ 1846992 w 2993516"/>
              <a:gd name="connsiteY4580" fmla="*/ 43624 h 82772"/>
              <a:gd name="connsiteX4581" fmla="*/ 1848802 w 2993516"/>
              <a:gd name="connsiteY4581" fmla="*/ 42481 h 82772"/>
              <a:gd name="connsiteX4582" fmla="*/ 1850231 w 2993516"/>
              <a:gd name="connsiteY4582" fmla="*/ 40957 h 82772"/>
              <a:gd name="connsiteX4583" fmla="*/ 1846230 w 2993516"/>
              <a:gd name="connsiteY4583" fmla="*/ 40767 h 82772"/>
              <a:gd name="connsiteX4584" fmla="*/ 1279588 w 2993516"/>
              <a:gd name="connsiteY4584" fmla="*/ 40767 h 82772"/>
              <a:gd name="connsiteX4585" fmla="*/ 1279684 w 2993516"/>
              <a:gd name="connsiteY4585" fmla="*/ 40767 h 82772"/>
              <a:gd name="connsiteX4586" fmla="*/ 1284637 w 2993516"/>
              <a:gd name="connsiteY4586" fmla="*/ 40957 h 82772"/>
              <a:gd name="connsiteX4587" fmla="*/ 1286351 w 2993516"/>
              <a:gd name="connsiteY4587" fmla="*/ 42100 h 82772"/>
              <a:gd name="connsiteX4588" fmla="*/ 1284351 w 2993516"/>
              <a:gd name="connsiteY4588" fmla="*/ 43243 h 82772"/>
              <a:gd name="connsiteX4589" fmla="*/ 1280255 w 2993516"/>
              <a:gd name="connsiteY4589" fmla="*/ 42958 h 82772"/>
              <a:gd name="connsiteX4590" fmla="*/ 1275207 w 2993516"/>
              <a:gd name="connsiteY4590" fmla="*/ 41719 h 82772"/>
              <a:gd name="connsiteX4591" fmla="*/ 2050446 w 2993516"/>
              <a:gd name="connsiteY4591" fmla="*/ 40672 h 82772"/>
              <a:gd name="connsiteX4592" fmla="*/ 2047779 w 2993516"/>
              <a:gd name="connsiteY4592" fmla="*/ 40862 h 82772"/>
              <a:gd name="connsiteX4593" fmla="*/ 2041207 w 2993516"/>
              <a:gd name="connsiteY4593" fmla="*/ 42291 h 82772"/>
              <a:gd name="connsiteX4594" fmla="*/ 2037873 w 2993516"/>
              <a:gd name="connsiteY4594" fmla="*/ 43339 h 82772"/>
              <a:gd name="connsiteX4595" fmla="*/ 2040921 w 2993516"/>
              <a:gd name="connsiteY4595" fmla="*/ 44196 h 82772"/>
              <a:gd name="connsiteX4596" fmla="*/ 2051018 w 2993516"/>
              <a:gd name="connsiteY4596" fmla="*/ 45910 h 82772"/>
              <a:gd name="connsiteX4597" fmla="*/ 2062733 w 2993516"/>
              <a:gd name="connsiteY4597" fmla="*/ 44958 h 82772"/>
              <a:gd name="connsiteX4598" fmla="*/ 2064734 w 2993516"/>
              <a:gd name="connsiteY4598" fmla="*/ 44767 h 82772"/>
              <a:gd name="connsiteX4599" fmla="*/ 2062829 w 2993516"/>
              <a:gd name="connsiteY4599" fmla="*/ 44196 h 82772"/>
              <a:gd name="connsiteX4600" fmla="*/ 2062638 w 2993516"/>
              <a:gd name="connsiteY4600" fmla="*/ 43910 h 82772"/>
              <a:gd name="connsiteX4601" fmla="*/ 2052637 w 2993516"/>
              <a:gd name="connsiteY4601" fmla="*/ 43148 h 82772"/>
              <a:gd name="connsiteX4602" fmla="*/ 2052637 w 2993516"/>
              <a:gd name="connsiteY4602" fmla="*/ 43434 h 82772"/>
              <a:gd name="connsiteX4603" fmla="*/ 2048446 w 2993516"/>
              <a:gd name="connsiteY4603" fmla="*/ 43434 h 82772"/>
              <a:gd name="connsiteX4604" fmla="*/ 2045207 w 2993516"/>
              <a:gd name="connsiteY4604" fmla="*/ 43148 h 82772"/>
              <a:gd name="connsiteX4605" fmla="*/ 2047589 w 2993516"/>
              <a:gd name="connsiteY4605" fmla="*/ 42005 h 82772"/>
              <a:gd name="connsiteX4606" fmla="*/ 2048541 w 2993516"/>
              <a:gd name="connsiteY4606" fmla="*/ 41719 h 82772"/>
              <a:gd name="connsiteX4607" fmla="*/ 2872358 w 2993516"/>
              <a:gd name="connsiteY4607" fmla="*/ 40291 h 82772"/>
              <a:gd name="connsiteX4608" fmla="*/ 2870263 w 2993516"/>
              <a:gd name="connsiteY4608" fmla="*/ 40862 h 82772"/>
              <a:gd name="connsiteX4609" fmla="*/ 2872549 w 2993516"/>
              <a:gd name="connsiteY4609" fmla="*/ 41338 h 82772"/>
              <a:gd name="connsiteX4610" fmla="*/ 2874264 w 2993516"/>
              <a:gd name="connsiteY4610" fmla="*/ 41338 h 82772"/>
              <a:gd name="connsiteX4611" fmla="*/ 2878169 w 2993516"/>
              <a:gd name="connsiteY4611" fmla="*/ 41338 h 82772"/>
              <a:gd name="connsiteX4612" fmla="*/ 2874454 w 2993516"/>
              <a:gd name="connsiteY4612" fmla="*/ 40291 h 82772"/>
              <a:gd name="connsiteX4613" fmla="*/ 2874549 w 2993516"/>
              <a:gd name="connsiteY4613" fmla="*/ 40386 h 82772"/>
              <a:gd name="connsiteX4614" fmla="*/ 2872358 w 2993516"/>
              <a:gd name="connsiteY4614" fmla="*/ 40291 h 82772"/>
              <a:gd name="connsiteX4615" fmla="*/ 1052131 w 2993516"/>
              <a:gd name="connsiteY4615" fmla="*/ 40290 h 82772"/>
              <a:gd name="connsiteX4616" fmla="*/ 1055279 w 2993516"/>
              <a:gd name="connsiteY4616" fmla="*/ 42420 h 82772"/>
              <a:gd name="connsiteX4617" fmla="*/ 1046035 w 2993516"/>
              <a:gd name="connsiteY4617" fmla="*/ 45910 h 82772"/>
              <a:gd name="connsiteX4618" fmla="*/ 1040606 w 2993516"/>
              <a:gd name="connsiteY4618" fmla="*/ 45719 h 82772"/>
              <a:gd name="connsiteX4619" fmla="*/ 1038796 w 2993516"/>
              <a:gd name="connsiteY4619" fmla="*/ 45243 h 82772"/>
              <a:gd name="connsiteX4620" fmla="*/ 1039463 w 2993516"/>
              <a:gd name="connsiteY4620" fmla="*/ 43719 h 82772"/>
              <a:gd name="connsiteX4621" fmla="*/ 1042225 w 2993516"/>
              <a:gd name="connsiteY4621" fmla="*/ 43243 h 82772"/>
              <a:gd name="connsiteX4622" fmla="*/ 1049178 w 2993516"/>
              <a:gd name="connsiteY4622" fmla="*/ 41528 h 82772"/>
              <a:gd name="connsiteX4623" fmla="*/ 1052131 w 2993516"/>
              <a:gd name="connsiteY4623" fmla="*/ 40290 h 82772"/>
              <a:gd name="connsiteX4624" fmla="*/ 2197607 w 2993516"/>
              <a:gd name="connsiteY4624" fmla="*/ 40195 h 82772"/>
              <a:gd name="connsiteX4625" fmla="*/ 2195036 w 2993516"/>
              <a:gd name="connsiteY4625" fmla="*/ 40957 h 82772"/>
              <a:gd name="connsiteX4626" fmla="*/ 2197417 w 2993516"/>
              <a:gd name="connsiteY4626" fmla="*/ 42291 h 82772"/>
              <a:gd name="connsiteX4627" fmla="*/ 2197417 w 2993516"/>
              <a:gd name="connsiteY4627" fmla="*/ 42386 h 82772"/>
              <a:gd name="connsiteX4628" fmla="*/ 2200179 w 2993516"/>
              <a:gd name="connsiteY4628" fmla="*/ 41243 h 82772"/>
              <a:gd name="connsiteX4629" fmla="*/ 2197607 w 2993516"/>
              <a:gd name="connsiteY4629" fmla="*/ 40195 h 82772"/>
              <a:gd name="connsiteX4630" fmla="*/ 2148078 w 2993516"/>
              <a:gd name="connsiteY4630" fmla="*/ 40195 h 82772"/>
              <a:gd name="connsiteX4631" fmla="*/ 2145506 w 2993516"/>
              <a:gd name="connsiteY4631" fmla="*/ 41338 h 82772"/>
              <a:gd name="connsiteX4632" fmla="*/ 2146363 w 2993516"/>
              <a:gd name="connsiteY4632" fmla="*/ 41815 h 82772"/>
              <a:gd name="connsiteX4633" fmla="*/ 2149982 w 2993516"/>
              <a:gd name="connsiteY4633" fmla="*/ 40576 h 82772"/>
              <a:gd name="connsiteX4634" fmla="*/ 2148078 w 2993516"/>
              <a:gd name="connsiteY4634" fmla="*/ 40195 h 82772"/>
              <a:gd name="connsiteX4635" fmla="*/ 637508 w 2993516"/>
              <a:gd name="connsiteY4635" fmla="*/ 40195 h 82772"/>
              <a:gd name="connsiteX4636" fmla="*/ 640746 w 2993516"/>
              <a:gd name="connsiteY4636" fmla="*/ 41719 h 82772"/>
              <a:gd name="connsiteX4637" fmla="*/ 636365 w 2993516"/>
              <a:gd name="connsiteY4637" fmla="*/ 42862 h 82772"/>
              <a:gd name="connsiteX4638" fmla="*/ 628078 w 2993516"/>
              <a:gd name="connsiteY4638" fmla="*/ 44577 h 82772"/>
              <a:gd name="connsiteX4639" fmla="*/ 625220 w 2993516"/>
              <a:gd name="connsiteY4639" fmla="*/ 43624 h 82772"/>
              <a:gd name="connsiteX4640" fmla="*/ 637508 w 2993516"/>
              <a:gd name="connsiteY4640" fmla="*/ 40290 h 82772"/>
              <a:gd name="connsiteX4641" fmla="*/ 1266729 w 2993516"/>
              <a:gd name="connsiteY4641" fmla="*/ 40100 h 82772"/>
              <a:gd name="connsiteX4642" fmla="*/ 1268729 w 2993516"/>
              <a:gd name="connsiteY4642" fmla="*/ 40290 h 82772"/>
              <a:gd name="connsiteX4643" fmla="*/ 1268825 w 2993516"/>
              <a:gd name="connsiteY4643" fmla="*/ 40290 h 82772"/>
              <a:gd name="connsiteX4644" fmla="*/ 1267205 w 2993516"/>
              <a:gd name="connsiteY4644" fmla="*/ 40862 h 82772"/>
              <a:gd name="connsiteX4645" fmla="*/ 1265967 w 2993516"/>
              <a:gd name="connsiteY4645" fmla="*/ 40481 h 82772"/>
              <a:gd name="connsiteX4646" fmla="*/ 1266729 w 2993516"/>
              <a:gd name="connsiteY4646" fmla="*/ 40100 h 82772"/>
              <a:gd name="connsiteX4647" fmla="*/ 1965959 w 2993516"/>
              <a:gd name="connsiteY4647" fmla="*/ 40005 h 82772"/>
              <a:gd name="connsiteX4648" fmla="*/ 1964626 w 2993516"/>
              <a:gd name="connsiteY4648" fmla="*/ 40767 h 82772"/>
              <a:gd name="connsiteX4649" fmla="*/ 1965959 w 2993516"/>
              <a:gd name="connsiteY4649" fmla="*/ 41243 h 82772"/>
              <a:gd name="connsiteX4650" fmla="*/ 1965864 w 2993516"/>
              <a:gd name="connsiteY4650" fmla="*/ 41148 h 82772"/>
              <a:gd name="connsiteX4651" fmla="*/ 1967198 w 2993516"/>
              <a:gd name="connsiteY4651" fmla="*/ 41148 h 82772"/>
              <a:gd name="connsiteX4652" fmla="*/ 1974723 w 2993516"/>
              <a:gd name="connsiteY4652" fmla="*/ 41148 h 82772"/>
              <a:gd name="connsiteX4653" fmla="*/ 1968912 w 2993516"/>
              <a:gd name="connsiteY4653" fmla="*/ 40005 h 82772"/>
              <a:gd name="connsiteX4654" fmla="*/ 1965959 w 2993516"/>
              <a:gd name="connsiteY4654" fmla="*/ 40005 h 82772"/>
              <a:gd name="connsiteX4655" fmla="*/ 2976943 w 2993516"/>
              <a:gd name="connsiteY4655" fmla="*/ 40004 h 82772"/>
              <a:gd name="connsiteX4656" fmla="*/ 2983610 w 2993516"/>
              <a:gd name="connsiteY4656" fmla="*/ 40576 h 82772"/>
              <a:gd name="connsiteX4657" fmla="*/ 2985896 w 2993516"/>
              <a:gd name="connsiteY4657" fmla="*/ 41814 h 82772"/>
              <a:gd name="connsiteX4658" fmla="*/ 2982848 w 2993516"/>
              <a:gd name="connsiteY4658" fmla="*/ 42004 h 82772"/>
              <a:gd name="connsiteX4659" fmla="*/ 2977514 w 2993516"/>
              <a:gd name="connsiteY4659" fmla="*/ 42671 h 82772"/>
              <a:gd name="connsiteX4660" fmla="*/ 2977419 w 2993516"/>
              <a:gd name="connsiteY4660" fmla="*/ 42671 h 82772"/>
              <a:gd name="connsiteX4661" fmla="*/ 2973990 w 2993516"/>
              <a:gd name="connsiteY4661" fmla="*/ 41242 h 82772"/>
              <a:gd name="connsiteX4662" fmla="*/ 2976943 w 2993516"/>
              <a:gd name="connsiteY4662" fmla="*/ 40004 h 82772"/>
              <a:gd name="connsiteX4663" fmla="*/ 1220056 w 2993516"/>
              <a:gd name="connsiteY4663" fmla="*/ 40004 h 82772"/>
              <a:gd name="connsiteX4664" fmla="*/ 1222723 w 2993516"/>
              <a:gd name="connsiteY4664" fmla="*/ 41814 h 82772"/>
              <a:gd name="connsiteX4665" fmla="*/ 1220056 w 2993516"/>
              <a:gd name="connsiteY4665" fmla="*/ 42195 h 82772"/>
              <a:gd name="connsiteX4666" fmla="*/ 1215008 w 2993516"/>
              <a:gd name="connsiteY4666" fmla="*/ 41814 h 82772"/>
              <a:gd name="connsiteX4667" fmla="*/ 1215103 w 2993516"/>
              <a:gd name="connsiteY4667" fmla="*/ 41814 h 82772"/>
              <a:gd name="connsiteX4668" fmla="*/ 1220056 w 2993516"/>
              <a:gd name="connsiteY4668" fmla="*/ 40004 h 82772"/>
              <a:gd name="connsiteX4669" fmla="*/ 893445 w 2993516"/>
              <a:gd name="connsiteY4669" fmla="*/ 40004 h 82772"/>
              <a:gd name="connsiteX4670" fmla="*/ 895254 w 2993516"/>
              <a:gd name="connsiteY4670" fmla="*/ 40195 h 82772"/>
              <a:gd name="connsiteX4671" fmla="*/ 895254 w 2993516"/>
              <a:gd name="connsiteY4671" fmla="*/ 40100 h 82772"/>
              <a:gd name="connsiteX4672" fmla="*/ 906208 w 2993516"/>
              <a:gd name="connsiteY4672" fmla="*/ 41433 h 82772"/>
              <a:gd name="connsiteX4673" fmla="*/ 908780 w 2993516"/>
              <a:gd name="connsiteY4673" fmla="*/ 43433 h 82772"/>
              <a:gd name="connsiteX4674" fmla="*/ 903922 w 2993516"/>
              <a:gd name="connsiteY4674" fmla="*/ 43433 h 82772"/>
              <a:gd name="connsiteX4675" fmla="*/ 900874 w 2993516"/>
              <a:gd name="connsiteY4675" fmla="*/ 43243 h 82772"/>
              <a:gd name="connsiteX4676" fmla="*/ 896588 w 2993516"/>
              <a:gd name="connsiteY4676" fmla="*/ 42481 h 82772"/>
              <a:gd name="connsiteX4677" fmla="*/ 892683 w 2993516"/>
              <a:gd name="connsiteY4677" fmla="*/ 41624 h 82772"/>
              <a:gd name="connsiteX4678" fmla="*/ 889825 w 2993516"/>
              <a:gd name="connsiteY4678" fmla="*/ 41909 h 82772"/>
              <a:gd name="connsiteX4679" fmla="*/ 1519831 w 2993516"/>
              <a:gd name="connsiteY4679" fmla="*/ 39970 h 82772"/>
              <a:gd name="connsiteX4680" fmla="*/ 1522285 w 2993516"/>
              <a:gd name="connsiteY4680" fmla="*/ 40386 h 82772"/>
              <a:gd name="connsiteX4681" fmla="*/ 1522735 w 2993516"/>
              <a:gd name="connsiteY4681" fmla="*/ 40545 h 82772"/>
              <a:gd name="connsiteX4682" fmla="*/ 1522094 w 2993516"/>
              <a:gd name="connsiteY4682" fmla="*/ 40481 h 82772"/>
              <a:gd name="connsiteX4683" fmla="*/ 961262 w 2993516"/>
              <a:gd name="connsiteY4683" fmla="*/ 39909 h 82772"/>
              <a:gd name="connsiteX4684" fmla="*/ 963167 w 2993516"/>
              <a:gd name="connsiteY4684" fmla="*/ 40290 h 82772"/>
              <a:gd name="connsiteX4685" fmla="*/ 963072 w 2993516"/>
              <a:gd name="connsiteY4685" fmla="*/ 40290 h 82772"/>
              <a:gd name="connsiteX4686" fmla="*/ 960881 w 2993516"/>
              <a:gd name="connsiteY4686" fmla="*/ 40861 h 82772"/>
              <a:gd name="connsiteX4687" fmla="*/ 960024 w 2993516"/>
              <a:gd name="connsiteY4687" fmla="*/ 40385 h 82772"/>
              <a:gd name="connsiteX4688" fmla="*/ 961262 w 2993516"/>
              <a:gd name="connsiteY4688" fmla="*/ 39909 h 82772"/>
              <a:gd name="connsiteX4689" fmla="*/ 2385631 w 2993516"/>
              <a:gd name="connsiteY4689" fmla="*/ 39719 h 82772"/>
              <a:gd name="connsiteX4690" fmla="*/ 2380773 w 2993516"/>
              <a:gd name="connsiteY4690" fmla="*/ 40481 h 82772"/>
              <a:gd name="connsiteX4691" fmla="*/ 2382202 w 2993516"/>
              <a:gd name="connsiteY4691" fmla="*/ 40862 h 82772"/>
              <a:gd name="connsiteX4692" fmla="*/ 2382297 w 2993516"/>
              <a:gd name="connsiteY4692" fmla="*/ 40767 h 82772"/>
              <a:gd name="connsiteX4693" fmla="*/ 2385250 w 2993516"/>
              <a:gd name="connsiteY4693" fmla="*/ 40767 h 82772"/>
              <a:gd name="connsiteX4694" fmla="*/ 2388203 w 2993516"/>
              <a:gd name="connsiteY4694" fmla="*/ 40481 h 82772"/>
              <a:gd name="connsiteX4695" fmla="*/ 2388870 w 2993516"/>
              <a:gd name="connsiteY4695" fmla="*/ 39814 h 82772"/>
              <a:gd name="connsiteX4696" fmla="*/ 2385631 w 2993516"/>
              <a:gd name="connsiteY4696" fmla="*/ 39719 h 82772"/>
              <a:gd name="connsiteX4697" fmla="*/ 762094 w 2993516"/>
              <a:gd name="connsiteY4697" fmla="*/ 39718 h 82772"/>
              <a:gd name="connsiteX4698" fmla="*/ 765999 w 2993516"/>
              <a:gd name="connsiteY4698" fmla="*/ 39909 h 82772"/>
              <a:gd name="connsiteX4699" fmla="*/ 766571 w 2993516"/>
              <a:gd name="connsiteY4699" fmla="*/ 41338 h 82772"/>
              <a:gd name="connsiteX4700" fmla="*/ 763809 w 2993516"/>
              <a:gd name="connsiteY4700" fmla="*/ 42004 h 82772"/>
              <a:gd name="connsiteX4701" fmla="*/ 758189 w 2993516"/>
              <a:gd name="connsiteY4701" fmla="*/ 41433 h 82772"/>
              <a:gd name="connsiteX4702" fmla="*/ 762094 w 2993516"/>
              <a:gd name="connsiteY4702" fmla="*/ 39718 h 82772"/>
              <a:gd name="connsiteX4703" fmla="*/ 2035111 w 2993516"/>
              <a:gd name="connsiteY4703" fmla="*/ 39624 h 82772"/>
              <a:gd name="connsiteX4704" fmla="*/ 2033301 w 2993516"/>
              <a:gd name="connsiteY4704" fmla="*/ 40481 h 82772"/>
              <a:gd name="connsiteX4705" fmla="*/ 2035873 w 2993516"/>
              <a:gd name="connsiteY4705" fmla="*/ 41338 h 82772"/>
              <a:gd name="connsiteX4706" fmla="*/ 2037492 w 2993516"/>
              <a:gd name="connsiteY4706" fmla="*/ 40195 h 82772"/>
              <a:gd name="connsiteX4707" fmla="*/ 2035111 w 2993516"/>
              <a:gd name="connsiteY4707" fmla="*/ 39624 h 82772"/>
              <a:gd name="connsiteX4708" fmla="*/ 1104328 w 2993516"/>
              <a:gd name="connsiteY4708" fmla="*/ 39623 h 82772"/>
              <a:gd name="connsiteX4709" fmla="*/ 1110043 w 2993516"/>
              <a:gd name="connsiteY4709" fmla="*/ 40671 h 82772"/>
              <a:gd name="connsiteX4710" fmla="*/ 1107186 w 2993516"/>
              <a:gd name="connsiteY4710" fmla="*/ 42290 h 82772"/>
              <a:gd name="connsiteX4711" fmla="*/ 1102042 w 2993516"/>
              <a:gd name="connsiteY4711" fmla="*/ 40576 h 82772"/>
              <a:gd name="connsiteX4712" fmla="*/ 1104328 w 2993516"/>
              <a:gd name="connsiteY4712" fmla="*/ 39623 h 82772"/>
              <a:gd name="connsiteX4713" fmla="*/ 877018 w 2993516"/>
              <a:gd name="connsiteY4713" fmla="*/ 39610 h 82772"/>
              <a:gd name="connsiteX4714" fmla="*/ 877157 w 2993516"/>
              <a:gd name="connsiteY4714" fmla="*/ 39624 h 82772"/>
              <a:gd name="connsiteX4715" fmla="*/ 876967 w 2993516"/>
              <a:gd name="connsiteY4715" fmla="*/ 39624 h 82772"/>
              <a:gd name="connsiteX4716" fmla="*/ 2294000 w 2993516"/>
              <a:gd name="connsiteY4716" fmla="*/ 39433 h 82772"/>
              <a:gd name="connsiteX4717" fmla="*/ 2291238 w 2993516"/>
              <a:gd name="connsiteY4717" fmla="*/ 39529 h 82772"/>
              <a:gd name="connsiteX4718" fmla="*/ 2293143 w 2993516"/>
              <a:gd name="connsiteY4718" fmla="*/ 40576 h 82772"/>
              <a:gd name="connsiteX4719" fmla="*/ 2295524 w 2993516"/>
              <a:gd name="connsiteY4719" fmla="*/ 41910 h 82772"/>
              <a:gd name="connsiteX4720" fmla="*/ 2303224 w 2993516"/>
              <a:gd name="connsiteY4720" fmla="*/ 45617 h 82772"/>
              <a:gd name="connsiteX4721" fmla="*/ 2303145 w 2993516"/>
              <a:gd name="connsiteY4721" fmla="*/ 45625 h 82772"/>
              <a:gd name="connsiteX4722" fmla="*/ 2303240 w 2993516"/>
              <a:gd name="connsiteY4722" fmla="*/ 45625 h 82772"/>
              <a:gd name="connsiteX4723" fmla="*/ 2303224 w 2993516"/>
              <a:gd name="connsiteY4723" fmla="*/ 45617 h 82772"/>
              <a:gd name="connsiteX4724" fmla="*/ 2306097 w 2993516"/>
              <a:gd name="connsiteY4724" fmla="*/ 45339 h 82772"/>
              <a:gd name="connsiteX4725" fmla="*/ 2306478 w 2993516"/>
              <a:gd name="connsiteY4725" fmla="*/ 44577 h 82772"/>
              <a:gd name="connsiteX4726" fmla="*/ 2303716 w 2993516"/>
              <a:gd name="connsiteY4726" fmla="*/ 43053 h 82772"/>
              <a:gd name="connsiteX4727" fmla="*/ 2301144 w 2993516"/>
              <a:gd name="connsiteY4727" fmla="*/ 42100 h 82772"/>
              <a:gd name="connsiteX4728" fmla="*/ 2294000 w 2993516"/>
              <a:gd name="connsiteY4728" fmla="*/ 39433 h 82772"/>
              <a:gd name="connsiteX4729" fmla="*/ 1934813 w 2993516"/>
              <a:gd name="connsiteY4729" fmla="*/ 39433 h 82772"/>
              <a:gd name="connsiteX4730" fmla="*/ 1929098 w 2993516"/>
              <a:gd name="connsiteY4730" fmla="*/ 39814 h 82772"/>
              <a:gd name="connsiteX4731" fmla="*/ 1927764 w 2993516"/>
              <a:gd name="connsiteY4731" fmla="*/ 41148 h 82772"/>
              <a:gd name="connsiteX4732" fmla="*/ 1930431 w 2993516"/>
              <a:gd name="connsiteY4732" fmla="*/ 40862 h 82772"/>
              <a:gd name="connsiteX4733" fmla="*/ 1930431 w 2993516"/>
              <a:gd name="connsiteY4733" fmla="*/ 40957 h 82772"/>
              <a:gd name="connsiteX4734" fmla="*/ 1934337 w 2993516"/>
              <a:gd name="connsiteY4734" fmla="*/ 40481 h 82772"/>
              <a:gd name="connsiteX4735" fmla="*/ 1934527 w 2993516"/>
              <a:gd name="connsiteY4735" fmla="*/ 40767 h 82772"/>
              <a:gd name="connsiteX4736" fmla="*/ 1937194 w 2993516"/>
              <a:gd name="connsiteY4736" fmla="*/ 40481 h 82772"/>
              <a:gd name="connsiteX4737" fmla="*/ 1934813 w 2993516"/>
              <a:gd name="connsiteY4737" fmla="*/ 39433 h 82772"/>
              <a:gd name="connsiteX4738" fmla="*/ 2024824 w 2993516"/>
              <a:gd name="connsiteY4738" fmla="*/ 39148 h 82772"/>
              <a:gd name="connsiteX4739" fmla="*/ 2021490 w 2993516"/>
              <a:gd name="connsiteY4739" fmla="*/ 40481 h 82772"/>
              <a:gd name="connsiteX4740" fmla="*/ 2021395 w 2993516"/>
              <a:gd name="connsiteY4740" fmla="*/ 40481 h 82772"/>
              <a:gd name="connsiteX4741" fmla="*/ 2022348 w 2993516"/>
              <a:gd name="connsiteY4741" fmla="*/ 40672 h 82772"/>
              <a:gd name="connsiteX4742" fmla="*/ 2025872 w 2993516"/>
              <a:gd name="connsiteY4742" fmla="*/ 39243 h 82772"/>
              <a:gd name="connsiteX4743" fmla="*/ 2024824 w 2993516"/>
              <a:gd name="connsiteY4743" fmla="*/ 39148 h 82772"/>
              <a:gd name="connsiteX4744" fmla="*/ 512766 w 2993516"/>
              <a:gd name="connsiteY4744" fmla="*/ 39085 h 82772"/>
              <a:gd name="connsiteX4745" fmla="*/ 513683 w 2993516"/>
              <a:gd name="connsiteY4745" fmla="*/ 39909 h 82772"/>
              <a:gd name="connsiteX4746" fmla="*/ 511206 w 2993516"/>
              <a:gd name="connsiteY4746" fmla="*/ 41338 h 82772"/>
              <a:gd name="connsiteX4747" fmla="*/ 510063 w 2993516"/>
              <a:gd name="connsiteY4747" fmla="*/ 40576 h 82772"/>
              <a:gd name="connsiteX4748" fmla="*/ 1064895 w 2993516"/>
              <a:gd name="connsiteY4748" fmla="*/ 39052 h 82772"/>
              <a:gd name="connsiteX4749" fmla="*/ 1064895 w 2993516"/>
              <a:gd name="connsiteY4749" fmla="*/ 39147 h 82772"/>
              <a:gd name="connsiteX4750" fmla="*/ 1066038 w 2993516"/>
              <a:gd name="connsiteY4750" fmla="*/ 40195 h 82772"/>
              <a:gd name="connsiteX4751" fmla="*/ 1064895 w 2993516"/>
              <a:gd name="connsiteY4751" fmla="*/ 40671 h 82772"/>
              <a:gd name="connsiteX4752" fmla="*/ 1063752 w 2993516"/>
              <a:gd name="connsiteY4752" fmla="*/ 39814 h 82772"/>
              <a:gd name="connsiteX4753" fmla="*/ 1064895 w 2993516"/>
              <a:gd name="connsiteY4753" fmla="*/ 39052 h 82772"/>
              <a:gd name="connsiteX4754" fmla="*/ 576643 w 2993516"/>
              <a:gd name="connsiteY4754" fmla="*/ 39052 h 82772"/>
              <a:gd name="connsiteX4755" fmla="*/ 582835 w 2993516"/>
              <a:gd name="connsiteY4755" fmla="*/ 40386 h 82772"/>
              <a:gd name="connsiteX4756" fmla="*/ 583787 w 2993516"/>
              <a:gd name="connsiteY4756" fmla="*/ 42291 h 82772"/>
              <a:gd name="connsiteX4757" fmla="*/ 576358 w 2993516"/>
              <a:gd name="connsiteY4757" fmla="*/ 43719 h 82772"/>
              <a:gd name="connsiteX4758" fmla="*/ 576072 w 2993516"/>
              <a:gd name="connsiteY4758" fmla="*/ 43338 h 82772"/>
              <a:gd name="connsiteX4759" fmla="*/ 573119 w 2993516"/>
              <a:gd name="connsiteY4759" fmla="*/ 43529 h 82772"/>
              <a:gd name="connsiteX4760" fmla="*/ 571595 w 2993516"/>
              <a:gd name="connsiteY4760" fmla="*/ 43148 h 82772"/>
              <a:gd name="connsiteX4761" fmla="*/ 573024 w 2993516"/>
              <a:gd name="connsiteY4761" fmla="*/ 42481 h 82772"/>
              <a:gd name="connsiteX4762" fmla="*/ 576643 w 2993516"/>
              <a:gd name="connsiteY4762" fmla="*/ 41910 h 82772"/>
              <a:gd name="connsiteX4763" fmla="*/ 573691 w 2993516"/>
              <a:gd name="connsiteY4763" fmla="*/ 40767 h 82772"/>
              <a:gd name="connsiteX4764" fmla="*/ 571976 w 2993516"/>
              <a:gd name="connsiteY4764" fmla="*/ 39528 h 82772"/>
              <a:gd name="connsiteX4765" fmla="*/ 576643 w 2993516"/>
              <a:gd name="connsiteY4765" fmla="*/ 39052 h 82772"/>
              <a:gd name="connsiteX4766" fmla="*/ 512730 w 2993516"/>
              <a:gd name="connsiteY4766" fmla="*/ 39052 h 82772"/>
              <a:gd name="connsiteX4767" fmla="*/ 512826 w 2993516"/>
              <a:gd name="connsiteY4767" fmla="*/ 39052 h 82772"/>
              <a:gd name="connsiteX4768" fmla="*/ 512766 w 2993516"/>
              <a:gd name="connsiteY4768" fmla="*/ 39085 h 82772"/>
              <a:gd name="connsiteX4769" fmla="*/ 1451514 w 2993516"/>
              <a:gd name="connsiteY4769" fmla="*/ 38862 h 82772"/>
              <a:gd name="connsiteX4770" fmla="*/ 1448371 w 2993516"/>
              <a:gd name="connsiteY4770" fmla="*/ 39338 h 82772"/>
              <a:gd name="connsiteX4771" fmla="*/ 1449228 w 2993516"/>
              <a:gd name="connsiteY4771" fmla="*/ 39910 h 82772"/>
              <a:gd name="connsiteX4772" fmla="*/ 1449323 w 2993516"/>
              <a:gd name="connsiteY4772" fmla="*/ 40005 h 82772"/>
              <a:gd name="connsiteX4773" fmla="*/ 1453038 w 2993516"/>
              <a:gd name="connsiteY4773" fmla="*/ 39433 h 82772"/>
              <a:gd name="connsiteX4774" fmla="*/ 1451514 w 2993516"/>
              <a:gd name="connsiteY4774" fmla="*/ 38862 h 82772"/>
              <a:gd name="connsiteX4775" fmla="*/ 661701 w 2993516"/>
              <a:gd name="connsiteY4775" fmla="*/ 38861 h 82772"/>
              <a:gd name="connsiteX4776" fmla="*/ 670655 w 2993516"/>
              <a:gd name="connsiteY4776" fmla="*/ 40195 h 82772"/>
              <a:gd name="connsiteX4777" fmla="*/ 673417 w 2993516"/>
              <a:gd name="connsiteY4777" fmla="*/ 40671 h 82772"/>
              <a:gd name="connsiteX4778" fmla="*/ 671607 w 2993516"/>
              <a:gd name="connsiteY4778" fmla="*/ 41719 h 82772"/>
              <a:gd name="connsiteX4779" fmla="*/ 668178 w 2993516"/>
              <a:gd name="connsiteY4779" fmla="*/ 42100 h 82772"/>
              <a:gd name="connsiteX4780" fmla="*/ 667512 w 2993516"/>
              <a:gd name="connsiteY4780" fmla="*/ 42481 h 82772"/>
              <a:gd name="connsiteX4781" fmla="*/ 667321 w 2993516"/>
              <a:gd name="connsiteY4781" fmla="*/ 42481 h 82772"/>
              <a:gd name="connsiteX4782" fmla="*/ 659701 w 2993516"/>
              <a:gd name="connsiteY4782" fmla="*/ 40100 h 82772"/>
              <a:gd name="connsiteX4783" fmla="*/ 658939 w 2993516"/>
              <a:gd name="connsiteY4783" fmla="*/ 38957 h 82772"/>
              <a:gd name="connsiteX4784" fmla="*/ 661701 w 2993516"/>
              <a:gd name="connsiteY4784" fmla="*/ 38861 h 82772"/>
              <a:gd name="connsiteX4785" fmla="*/ 1555771 w 2993516"/>
              <a:gd name="connsiteY4785" fmla="*/ 38809 h 82772"/>
              <a:gd name="connsiteX4786" fmla="*/ 1558083 w 2993516"/>
              <a:gd name="connsiteY4786" fmla="*/ 38936 h 82772"/>
              <a:gd name="connsiteX4787" fmla="*/ 1557623 w 2993516"/>
              <a:gd name="connsiteY4787" fmla="*/ 39338 h 82772"/>
              <a:gd name="connsiteX4788" fmla="*/ 2605563 w 2993516"/>
              <a:gd name="connsiteY4788" fmla="*/ 38767 h 82772"/>
              <a:gd name="connsiteX4789" fmla="*/ 2600991 w 2993516"/>
              <a:gd name="connsiteY4789" fmla="*/ 39624 h 82772"/>
              <a:gd name="connsiteX4790" fmla="*/ 2603849 w 2993516"/>
              <a:gd name="connsiteY4790" fmla="*/ 41148 h 82772"/>
              <a:gd name="connsiteX4791" fmla="*/ 2609088 w 2993516"/>
              <a:gd name="connsiteY4791" fmla="*/ 39433 h 82772"/>
              <a:gd name="connsiteX4792" fmla="*/ 1981104 w 2993516"/>
              <a:gd name="connsiteY4792" fmla="*/ 38767 h 82772"/>
              <a:gd name="connsiteX4793" fmla="*/ 1980342 w 2993516"/>
              <a:gd name="connsiteY4793" fmla="*/ 39719 h 82772"/>
              <a:gd name="connsiteX4794" fmla="*/ 1981390 w 2993516"/>
              <a:gd name="connsiteY4794" fmla="*/ 40195 h 82772"/>
              <a:gd name="connsiteX4795" fmla="*/ 1981485 w 2993516"/>
              <a:gd name="connsiteY4795" fmla="*/ 40195 h 82772"/>
              <a:gd name="connsiteX4796" fmla="*/ 1982914 w 2993516"/>
              <a:gd name="connsiteY4796" fmla="*/ 39338 h 82772"/>
              <a:gd name="connsiteX4797" fmla="*/ 1078801 w 2993516"/>
              <a:gd name="connsiteY4797" fmla="*/ 38766 h 82772"/>
              <a:gd name="connsiteX4798" fmla="*/ 1082516 w 2993516"/>
              <a:gd name="connsiteY4798" fmla="*/ 40195 h 82772"/>
              <a:gd name="connsiteX4799" fmla="*/ 1073753 w 2993516"/>
              <a:gd name="connsiteY4799" fmla="*/ 41910 h 82772"/>
              <a:gd name="connsiteX4800" fmla="*/ 1071752 w 2993516"/>
              <a:gd name="connsiteY4800" fmla="*/ 41243 h 82772"/>
              <a:gd name="connsiteX4801" fmla="*/ 1068895 w 2993516"/>
              <a:gd name="connsiteY4801" fmla="*/ 39814 h 82772"/>
              <a:gd name="connsiteX4802" fmla="*/ 1072419 w 2993516"/>
              <a:gd name="connsiteY4802" fmla="*/ 39243 h 82772"/>
              <a:gd name="connsiteX4803" fmla="*/ 1072800 w 2993516"/>
              <a:gd name="connsiteY4803" fmla="*/ 39814 h 82772"/>
              <a:gd name="connsiteX4804" fmla="*/ 2073401 w 2993516"/>
              <a:gd name="connsiteY4804" fmla="*/ 38671 h 82772"/>
              <a:gd name="connsiteX4805" fmla="*/ 2069401 w 2993516"/>
              <a:gd name="connsiteY4805" fmla="*/ 39814 h 82772"/>
              <a:gd name="connsiteX4806" fmla="*/ 2072925 w 2993516"/>
              <a:gd name="connsiteY4806" fmla="*/ 42672 h 82772"/>
              <a:gd name="connsiteX4807" fmla="*/ 2078640 w 2993516"/>
              <a:gd name="connsiteY4807" fmla="*/ 39529 h 82772"/>
              <a:gd name="connsiteX4808" fmla="*/ 2073401 w 2993516"/>
              <a:gd name="connsiteY4808" fmla="*/ 38671 h 82772"/>
              <a:gd name="connsiteX4809" fmla="*/ 1804034 w 2993516"/>
              <a:gd name="connsiteY4809" fmla="*/ 38671 h 82772"/>
              <a:gd name="connsiteX4810" fmla="*/ 1800415 w 2993516"/>
              <a:gd name="connsiteY4810" fmla="*/ 39910 h 82772"/>
              <a:gd name="connsiteX4811" fmla="*/ 1803273 w 2993516"/>
              <a:gd name="connsiteY4811" fmla="*/ 40576 h 82772"/>
              <a:gd name="connsiteX4812" fmla="*/ 1803368 w 2993516"/>
              <a:gd name="connsiteY4812" fmla="*/ 40481 h 82772"/>
              <a:gd name="connsiteX4813" fmla="*/ 1806987 w 2993516"/>
              <a:gd name="connsiteY4813" fmla="*/ 39624 h 82772"/>
              <a:gd name="connsiteX4814" fmla="*/ 1805844 w 2993516"/>
              <a:gd name="connsiteY4814" fmla="*/ 38862 h 82772"/>
              <a:gd name="connsiteX4815" fmla="*/ 1804034 w 2993516"/>
              <a:gd name="connsiteY4815" fmla="*/ 38671 h 82772"/>
              <a:gd name="connsiteX4816" fmla="*/ 811244 w 2993516"/>
              <a:gd name="connsiteY4816" fmla="*/ 38671 h 82772"/>
              <a:gd name="connsiteX4817" fmla="*/ 814769 w 2993516"/>
              <a:gd name="connsiteY4817" fmla="*/ 38671 h 82772"/>
              <a:gd name="connsiteX4818" fmla="*/ 813149 w 2993516"/>
              <a:gd name="connsiteY4818" fmla="*/ 39909 h 82772"/>
              <a:gd name="connsiteX4819" fmla="*/ 812197 w 2993516"/>
              <a:gd name="connsiteY4819" fmla="*/ 40576 h 82772"/>
              <a:gd name="connsiteX4820" fmla="*/ 807625 w 2993516"/>
              <a:gd name="connsiteY4820" fmla="*/ 43243 h 82772"/>
              <a:gd name="connsiteX4821" fmla="*/ 799052 w 2993516"/>
              <a:gd name="connsiteY4821" fmla="*/ 43624 h 82772"/>
              <a:gd name="connsiteX4822" fmla="*/ 795528 w 2993516"/>
              <a:gd name="connsiteY4822" fmla="*/ 44195 h 82772"/>
              <a:gd name="connsiteX4823" fmla="*/ 790575 w 2993516"/>
              <a:gd name="connsiteY4823" fmla="*/ 44005 h 82772"/>
              <a:gd name="connsiteX4824" fmla="*/ 790670 w 2993516"/>
              <a:gd name="connsiteY4824" fmla="*/ 44005 h 82772"/>
              <a:gd name="connsiteX4825" fmla="*/ 793337 w 2993516"/>
              <a:gd name="connsiteY4825" fmla="*/ 43148 h 82772"/>
              <a:gd name="connsiteX4826" fmla="*/ 796766 w 2993516"/>
              <a:gd name="connsiteY4826" fmla="*/ 40862 h 82772"/>
              <a:gd name="connsiteX4827" fmla="*/ 797433 w 2993516"/>
              <a:gd name="connsiteY4827" fmla="*/ 39909 h 82772"/>
              <a:gd name="connsiteX4828" fmla="*/ 799338 w 2993516"/>
              <a:gd name="connsiteY4828" fmla="*/ 40576 h 82772"/>
              <a:gd name="connsiteX4829" fmla="*/ 808101 w 2993516"/>
              <a:gd name="connsiteY4829" fmla="*/ 40290 h 82772"/>
              <a:gd name="connsiteX4830" fmla="*/ 811244 w 2993516"/>
              <a:gd name="connsiteY4830" fmla="*/ 38671 h 82772"/>
              <a:gd name="connsiteX4831" fmla="*/ 2990278 w 2993516"/>
              <a:gd name="connsiteY4831" fmla="*/ 38576 h 82772"/>
              <a:gd name="connsiteX4832" fmla="*/ 2993326 w 2993516"/>
              <a:gd name="connsiteY4832" fmla="*/ 38862 h 82772"/>
              <a:gd name="connsiteX4833" fmla="*/ 2993326 w 2993516"/>
              <a:gd name="connsiteY4833" fmla="*/ 39338 h 82772"/>
              <a:gd name="connsiteX4834" fmla="*/ 2993516 w 2993516"/>
              <a:gd name="connsiteY4834" fmla="*/ 39338 h 82772"/>
              <a:gd name="connsiteX4835" fmla="*/ 2987706 w 2993516"/>
              <a:gd name="connsiteY4835" fmla="*/ 40481 h 82772"/>
              <a:gd name="connsiteX4836" fmla="*/ 2985325 w 2993516"/>
              <a:gd name="connsiteY4836" fmla="*/ 39529 h 82772"/>
              <a:gd name="connsiteX4837" fmla="*/ 2990278 w 2993516"/>
              <a:gd name="connsiteY4837" fmla="*/ 38576 h 82772"/>
              <a:gd name="connsiteX4838" fmla="*/ 2560224 w 2993516"/>
              <a:gd name="connsiteY4838" fmla="*/ 38576 h 82772"/>
              <a:gd name="connsiteX4839" fmla="*/ 2558700 w 2993516"/>
              <a:gd name="connsiteY4839" fmla="*/ 38862 h 82772"/>
              <a:gd name="connsiteX4840" fmla="*/ 2558605 w 2993516"/>
              <a:gd name="connsiteY4840" fmla="*/ 38862 h 82772"/>
              <a:gd name="connsiteX4841" fmla="*/ 2559939 w 2993516"/>
              <a:gd name="connsiteY4841" fmla="*/ 39624 h 82772"/>
              <a:gd name="connsiteX4842" fmla="*/ 2561748 w 2993516"/>
              <a:gd name="connsiteY4842" fmla="*/ 39243 h 82772"/>
              <a:gd name="connsiteX4843" fmla="*/ 2560224 w 2993516"/>
              <a:gd name="connsiteY4843" fmla="*/ 38576 h 82772"/>
              <a:gd name="connsiteX4844" fmla="*/ 280416 w 2993516"/>
              <a:gd name="connsiteY4844" fmla="*/ 38576 h 82772"/>
              <a:gd name="connsiteX4845" fmla="*/ 280416 w 2993516"/>
              <a:gd name="connsiteY4845" fmla="*/ 38671 h 82772"/>
              <a:gd name="connsiteX4846" fmla="*/ 282321 w 2993516"/>
              <a:gd name="connsiteY4846" fmla="*/ 40100 h 82772"/>
              <a:gd name="connsiteX4847" fmla="*/ 279844 w 2993516"/>
              <a:gd name="connsiteY4847" fmla="*/ 41338 h 82772"/>
              <a:gd name="connsiteX4848" fmla="*/ 277653 w 2993516"/>
              <a:gd name="connsiteY4848" fmla="*/ 40195 h 82772"/>
              <a:gd name="connsiteX4849" fmla="*/ 280416 w 2993516"/>
              <a:gd name="connsiteY4849" fmla="*/ 38576 h 82772"/>
              <a:gd name="connsiteX4850" fmla="*/ 1214818 w 2993516"/>
              <a:gd name="connsiteY4850" fmla="*/ 38480 h 82772"/>
              <a:gd name="connsiteX4851" fmla="*/ 1216342 w 2993516"/>
              <a:gd name="connsiteY4851" fmla="*/ 39147 h 82772"/>
              <a:gd name="connsiteX4852" fmla="*/ 1214818 w 2993516"/>
              <a:gd name="connsiteY4852" fmla="*/ 40004 h 82772"/>
              <a:gd name="connsiteX4853" fmla="*/ 1209675 w 2993516"/>
              <a:gd name="connsiteY4853" fmla="*/ 41338 h 82772"/>
              <a:gd name="connsiteX4854" fmla="*/ 1209579 w 2993516"/>
              <a:gd name="connsiteY4854" fmla="*/ 41338 h 82772"/>
              <a:gd name="connsiteX4855" fmla="*/ 1208913 w 2993516"/>
              <a:gd name="connsiteY4855" fmla="*/ 39909 h 82772"/>
              <a:gd name="connsiteX4856" fmla="*/ 1214818 w 2993516"/>
              <a:gd name="connsiteY4856" fmla="*/ 38480 h 82772"/>
              <a:gd name="connsiteX4857" fmla="*/ 1345596 w 2993516"/>
              <a:gd name="connsiteY4857" fmla="*/ 38290 h 82772"/>
              <a:gd name="connsiteX4858" fmla="*/ 1348644 w 2993516"/>
              <a:gd name="connsiteY4858" fmla="*/ 38957 h 82772"/>
              <a:gd name="connsiteX4859" fmla="*/ 1359788 w 2993516"/>
              <a:gd name="connsiteY4859" fmla="*/ 41434 h 82772"/>
              <a:gd name="connsiteX4860" fmla="*/ 1361788 w 2993516"/>
              <a:gd name="connsiteY4860" fmla="*/ 41148 h 82772"/>
              <a:gd name="connsiteX4861" fmla="*/ 1365503 w 2993516"/>
              <a:gd name="connsiteY4861" fmla="*/ 39814 h 82772"/>
              <a:gd name="connsiteX4862" fmla="*/ 1375600 w 2993516"/>
              <a:gd name="connsiteY4862" fmla="*/ 39814 h 82772"/>
              <a:gd name="connsiteX4863" fmla="*/ 1377124 w 2993516"/>
              <a:gd name="connsiteY4863" fmla="*/ 40195 h 82772"/>
              <a:gd name="connsiteX4864" fmla="*/ 1376552 w 2993516"/>
              <a:gd name="connsiteY4864" fmla="*/ 41148 h 82772"/>
              <a:gd name="connsiteX4865" fmla="*/ 1369980 w 2993516"/>
              <a:gd name="connsiteY4865" fmla="*/ 43053 h 82772"/>
              <a:gd name="connsiteX4866" fmla="*/ 1364080 w 2993516"/>
              <a:gd name="connsiteY4866" fmla="*/ 44959 h 82772"/>
              <a:gd name="connsiteX4867" fmla="*/ 1364085 w 2993516"/>
              <a:gd name="connsiteY4867" fmla="*/ 45046 h 82772"/>
              <a:gd name="connsiteX4868" fmla="*/ 1363969 w 2993516"/>
              <a:gd name="connsiteY4868" fmla="*/ 44995 h 82772"/>
              <a:gd name="connsiteX4869" fmla="*/ 1363788 w 2993516"/>
              <a:gd name="connsiteY4869" fmla="*/ 45053 h 82772"/>
              <a:gd name="connsiteX4870" fmla="*/ 1363935 w 2993516"/>
              <a:gd name="connsiteY4870" fmla="*/ 44980 h 82772"/>
              <a:gd name="connsiteX4871" fmla="*/ 1363884 w 2993516"/>
              <a:gd name="connsiteY4871" fmla="*/ 44957 h 82772"/>
              <a:gd name="connsiteX4872" fmla="*/ 1363896 w 2993516"/>
              <a:gd name="connsiteY4872" fmla="*/ 44951 h 82772"/>
              <a:gd name="connsiteX4873" fmla="*/ 1352740 w 2993516"/>
              <a:gd name="connsiteY4873" fmla="*/ 44005 h 82772"/>
              <a:gd name="connsiteX4874" fmla="*/ 1351311 w 2993516"/>
              <a:gd name="connsiteY4874" fmla="*/ 43720 h 82772"/>
              <a:gd name="connsiteX4875" fmla="*/ 1344072 w 2993516"/>
              <a:gd name="connsiteY4875" fmla="*/ 39624 h 82772"/>
              <a:gd name="connsiteX4876" fmla="*/ 1342262 w 2993516"/>
              <a:gd name="connsiteY4876" fmla="*/ 38481 h 82772"/>
              <a:gd name="connsiteX4877" fmla="*/ 1345596 w 2993516"/>
              <a:gd name="connsiteY4877" fmla="*/ 38290 h 82772"/>
              <a:gd name="connsiteX4878" fmla="*/ 526351 w 2993516"/>
              <a:gd name="connsiteY4878" fmla="*/ 38290 h 82772"/>
              <a:gd name="connsiteX4879" fmla="*/ 529780 w 2993516"/>
              <a:gd name="connsiteY4879" fmla="*/ 39528 h 82772"/>
              <a:gd name="connsiteX4880" fmla="*/ 527494 w 2993516"/>
              <a:gd name="connsiteY4880" fmla="*/ 40481 h 82772"/>
              <a:gd name="connsiteX4881" fmla="*/ 524160 w 2993516"/>
              <a:gd name="connsiteY4881" fmla="*/ 39719 h 82772"/>
              <a:gd name="connsiteX4882" fmla="*/ 232029 w 2993516"/>
              <a:gd name="connsiteY4882" fmla="*/ 38195 h 82772"/>
              <a:gd name="connsiteX4883" fmla="*/ 234886 w 2993516"/>
              <a:gd name="connsiteY4883" fmla="*/ 38671 h 82772"/>
              <a:gd name="connsiteX4884" fmla="*/ 230219 w 2993516"/>
              <a:gd name="connsiteY4884" fmla="*/ 39624 h 82772"/>
              <a:gd name="connsiteX4885" fmla="*/ 228600 w 2993516"/>
              <a:gd name="connsiteY4885" fmla="*/ 38862 h 82772"/>
              <a:gd name="connsiteX4886" fmla="*/ 232029 w 2993516"/>
              <a:gd name="connsiteY4886" fmla="*/ 38195 h 82772"/>
              <a:gd name="connsiteX4887" fmla="*/ 1909667 w 2993516"/>
              <a:gd name="connsiteY4887" fmla="*/ 38100 h 82772"/>
              <a:gd name="connsiteX4888" fmla="*/ 1908048 w 2993516"/>
              <a:gd name="connsiteY4888" fmla="*/ 38576 h 82772"/>
              <a:gd name="connsiteX4889" fmla="*/ 1910715 w 2993516"/>
              <a:gd name="connsiteY4889" fmla="*/ 39910 h 82772"/>
              <a:gd name="connsiteX4890" fmla="*/ 1913667 w 2993516"/>
              <a:gd name="connsiteY4890" fmla="*/ 39052 h 82772"/>
              <a:gd name="connsiteX4891" fmla="*/ 1909667 w 2993516"/>
              <a:gd name="connsiteY4891" fmla="*/ 38100 h 82772"/>
              <a:gd name="connsiteX4892" fmla="*/ 254603 w 2993516"/>
              <a:gd name="connsiteY4892" fmla="*/ 38004 h 82772"/>
              <a:gd name="connsiteX4893" fmla="*/ 254603 w 2993516"/>
              <a:gd name="connsiteY4893" fmla="*/ 38099 h 82772"/>
              <a:gd name="connsiteX4894" fmla="*/ 254394 w 2993516"/>
              <a:gd name="connsiteY4894" fmla="*/ 38049 h 82772"/>
              <a:gd name="connsiteX4895" fmla="*/ 1194911 w 2993516"/>
              <a:gd name="connsiteY4895" fmla="*/ 37909 h 82772"/>
              <a:gd name="connsiteX4896" fmla="*/ 1199006 w 2993516"/>
              <a:gd name="connsiteY4896" fmla="*/ 38290 h 82772"/>
              <a:gd name="connsiteX4897" fmla="*/ 1195387 w 2993516"/>
              <a:gd name="connsiteY4897" fmla="*/ 40100 h 82772"/>
              <a:gd name="connsiteX4898" fmla="*/ 1191101 w 2993516"/>
              <a:gd name="connsiteY4898" fmla="*/ 39909 h 82772"/>
              <a:gd name="connsiteX4899" fmla="*/ 1191101 w 2993516"/>
              <a:gd name="connsiteY4899" fmla="*/ 40004 h 82772"/>
              <a:gd name="connsiteX4900" fmla="*/ 1187386 w 2993516"/>
              <a:gd name="connsiteY4900" fmla="*/ 41052 h 82772"/>
              <a:gd name="connsiteX4901" fmla="*/ 1184147 w 2993516"/>
              <a:gd name="connsiteY4901" fmla="*/ 41338 h 82772"/>
              <a:gd name="connsiteX4902" fmla="*/ 1182814 w 2993516"/>
              <a:gd name="connsiteY4902" fmla="*/ 39052 h 82772"/>
              <a:gd name="connsiteX4903" fmla="*/ 1185195 w 2993516"/>
              <a:gd name="connsiteY4903" fmla="*/ 38766 h 82772"/>
              <a:gd name="connsiteX4904" fmla="*/ 1194911 w 2993516"/>
              <a:gd name="connsiteY4904" fmla="*/ 37909 h 82772"/>
              <a:gd name="connsiteX4905" fmla="*/ 1044837 w 2993516"/>
              <a:gd name="connsiteY4905" fmla="*/ 37836 h 82772"/>
              <a:gd name="connsiteX4906" fmla="*/ 1046892 w 2993516"/>
              <a:gd name="connsiteY4906" fmla="*/ 38957 h 82772"/>
              <a:gd name="connsiteX4907" fmla="*/ 1042987 w 2993516"/>
              <a:gd name="connsiteY4907" fmla="*/ 40481 h 82772"/>
              <a:gd name="connsiteX4908" fmla="*/ 1040415 w 2993516"/>
              <a:gd name="connsiteY4908" fmla="*/ 39624 h 82772"/>
              <a:gd name="connsiteX4909" fmla="*/ 2352960 w 2993516"/>
              <a:gd name="connsiteY4909" fmla="*/ 37814 h 82772"/>
              <a:gd name="connsiteX4910" fmla="*/ 2349150 w 2993516"/>
              <a:gd name="connsiteY4910" fmla="*/ 38195 h 82772"/>
              <a:gd name="connsiteX4911" fmla="*/ 2349626 w 2993516"/>
              <a:gd name="connsiteY4911" fmla="*/ 38671 h 82772"/>
              <a:gd name="connsiteX4912" fmla="*/ 2349722 w 2993516"/>
              <a:gd name="connsiteY4912" fmla="*/ 38671 h 82772"/>
              <a:gd name="connsiteX4913" fmla="*/ 2353627 w 2993516"/>
              <a:gd name="connsiteY4913" fmla="*/ 38386 h 82772"/>
              <a:gd name="connsiteX4914" fmla="*/ 2352960 w 2993516"/>
              <a:gd name="connsiteY4914" fmla="*/ 37814 h 82772"/>
              <a:gd name="connsiteX4915" fmla="*/ 2125884 w 2993516"/>
              <a:gd name="connsiteY4915" fmla="*/ 37814 h 82772"/>
              <a:gd name="connsiteX4916" fmla="*/ 2124551 w 2993516"/>
              <a:gd name="connsiteY4916" fmla="*/ 38290 h 82772"/>
              <a:gd name="connsiteX4917" fmla="*/ 2125503 w 2993516"/>
              <a:gd name="connsiteY4917" fmla="*/ 38671 h 82772"/>
              <a:gd name="connsiteX4918" fmla="*/ 2125599 w 2993516"/>
              <a:gd name="connsiteY4918" fmla="*/ 38671 h 82772"/>
              <a:gd name="connsiteX4919" fmla="*/ 2127884 w 2993516"/>
              <a:gd name="connsiteY4919" fmla="*/ 38005 h 82772"/>
              <a:gd name="connsiteX4920" fmla="*/ 2125884 w 2993516"/>
              <a:gd name="connsiteY4920" fmla="*/ 37814 h 82772"/>
              <a:gd name="connsiteX4921" fmla="*/ 1044796 w 2993516"/>
              <a:gd name="connsiteY4921" fmla="*/ 37814 h 82772"/>
              <a:gd name="connsiteX4922" fmla="*/ 1044892 w 2993516"/>
              <a:gd name="connsiteY4922" fmla="*/ 37814 h 82772"/>
              <a:gd name="connsiteX4923" fmla="*/ 1044837 w 2993516"/>
              <a:gd name="connsiteY4923" fmla="*/ 37836 h 82772"/>
              <a:gd name="connsiteX4924" fmla="*/ 718279 w 2993516"/>
              <a:gd name="connsiteY4924" fmla="*/ 37814 h 82772"/>
              <a:gd name="connsiteX4925" fmla="*/ 719899 w 2993516"/>
              <a:gd name="connsiteY4925" fmla="*/ 38290 h 82772"/>
              <a:gd name="connsiteX4926" fmla="*/ 718470 w 2993516"/>
              <a:gd name="connsiteY4926" fmla="*/ 38767 h 82772"/>
              <a:gd name="connsiteX4927" fmla="*/ 717041 w 2993516"/>
              <a:gd name="connsiteY4927" fmla="*/ 38195 h 82772"/>
              <a:gd name="connsiteX4928" fmla="*/ 718279 w 2993516"/>
              <a:gd name="connsiteY4928" fmla="*/ 37814 h 82772"/>
              <a:gd name="connsiteX4929" fmla="*/ 2857023 w 2993516"/>
              <a:gd name="connsiteY4929" fmla="*/ 37719 h 82772"/>
              <a:gd name="connsiteX4930" fmla="*/ 2853975 w 2993516"/>
              <a:gd name="connsiteY4930" fmla="*/ 38767 h 82772"/>
              <a:gd name="connsiteX4931" fmla="*/ 2856928 w 2993516"/>
              <a:gd name="connsiteY4931" fmla="*/ 39624 h 82772"/>
              <a:gd name="connsiteX4932" fmla="*/ 2865310 w 2993516"/>
              <a:gd name="connsiteY4932" fmla="*/ 38671 h 82772"/>
              <a:gd name="connsiteX4933" fmla="*/ 2857023 w 2993516"/>
              <a:gd name="connsiteY4933" fmla="*/ 37719 h 82772"/>
              <a:gd name="connsiteX4934" fmla="*/ 2162365 w 2993516"/>
              <a:gd name="connsiteY4934" fmla="*/ 37719 h 82772"/>
              <a:gd name="connsiteX4935" fmla="*/ 2158269 w 2993516"/>
              <a:gd name="connsiteY4935" fmla="*/ 40386 h 82772"/>
              <a:gd name="connsiteX4936" fmla="*/ 2163984 w 2993516"/>
              <a:gd name="connsiteY4936" fmla="*/ 42005 h 82772"/>
              <a:gd name="connsiteX4937" fmla="*/ 2167413 w 2993516"/>
              <a:gd name="connsiteY4937" fmla="*/ 40481 h 82772"/>
              <a:gd name="connsiteX4938" fmla="*/ 1091184 w 2993516"/>
              <a:gd name="connsiteY4938" fmla="*/ 37719 h 82772"/>
              <a:gd name="connsiteX4939" fmla="*/ 1096137 w 2993516"/>
              <a:gd name="connsiteY4939" fmla="*/ 40100 h 82772"/>
              <a:gd name="connsiteX4940" fmla="*/ 1090898 w 2993516"/>
              <a:gd name="connsiteY4940" fmla="*/ 41243 h 82772"/>
              <a:gd name="connsiteX4941" fmla="*/ 1087374 w 2993516"/>
              <a:gd name="connsiteY4941" fmla="*/ 39338 h 82772"/>
              <a:gd name="connsiteX4942" fmla="*/ 1091184 w 2993516"/>
              <a:gd name="connsiteY4942" fmla="*/ 37719 h 82772"/>
              <a:gd name="connsiteX4943" fmla="*/ 887063 w 2993516"/>
              <a:gd name="connsiteY4943" fmla="*/ 37623 h 82772"/>
              <a:gd name="connsiteX4944" fmla="*/ 888587 w 2993516"/>
              <a:gd name="connsiteY4944" fmla="*/ 38385 h 82772"/>
              <a:gd name="connsiteX4945" fmla="*/ 884301 w 2993516"/>
              <a:gd name="connsiteY4945" fmla="*/ 40195 h 82772"/>
              <a:gd name="connsiteX4946" fmla="*/ 884301 w 2993516"/>
              <a:gd name="connsiteY4946" fmla="*/ 40100 h 82772"/>
              <a:gd name="connsiteX4947" fmla="*/ 882872 w 2993516"/>
              <a:gd name="connsiteY4947" fmla="*/ 39433 h 82772"/>
              <a:gd name="connsiteX4948" fmla="*/ 252222 w 2993516"/>
              <a:gd name="connsiteY4948" fmla="*/ 37528 h 82772"/>
              <a:gd name="connsiteX4949" fmla="*/ 254394 w 2993516"/>
              <a:gd name="connsiteY4949" fmla="*/ 38049 h 82772"/>
              <a:gd name="connsiteX4950" fmla="*/ 251936 w 2993516"/>
              <a:gd name="connsiteY4950" fmla="*/ 38576 h 82772"/>
              <a:gd name="connsiteX4951" fmla="*/ 250317 w 2993516"/>
              <a:gd name="connsiteY4951" fmla="*/ 38004 h 82772"/>
              <a:gd name="connsiteX4952" fmla="*/ 252222 w 2993516"/>
              <a:gd name="connsiteY4952" fmla="*/ 37528 h 82772"/>
              <a:gd name="connsiteX4953" fmla="*/ 921543 w 2993516"/>
              <a:gd name="connsiteY4953" fmla="*/ 37433 h 82772"/>
              <a:gd name="connsiteX4954" fmla="*/ 923925 w 2993516"/>
              <a:gd name="connsiteY4954" fmla="*/ 38100 h 82772"/>
              <a:gd name="connsiteX4955" fmla="*/ 923925 w 2993516"/>
              <a:gd name="connsiteY4955" fmla="*/ 38195 h 82772"/>
              <a:gd name="connsiteX4956" fmla="*/ 918781 w 2993516"/>
              <a:gd name="connsiteY4956" fmla="*/ 38862 h 82772"/>
              <a:gd name="connsiteX4957" fmla="*/ 917638 w 2993516"/>
              <a:gd name="connsiteY4957" fmla="*/ 38195 h 82772"/>
              <a:gd name="connsiteX4958" fmla="*/ 921543 w 2993516"/>
              <a:gd name="connsiteY4958" fmla="*/ 37433 h 82772"/>
              <a:gd name="connsiteX4959" fmla="*/ 846201 w 2993516"/>
              <a:gd name="connsiteY4959" fmla="*/ 37338 h 82772"/>
              <a:gd name="connsiteX4960" fmla="*/ 850392 w 2993516"/>
              <a:gd name="connsiteY4960" fmla="*/ 38957 h 82772"/>
              <a:gd name="connsiteX4961" fmla="*/ 845915 w 2993516"/>
              <a:gd name="connsiteY4961" fmla="*/ 40862 h 82772"/>
              <a:gd name="connsiteX4962" fmla="*/ 845915 w 2993516"/>
              <a:gd name="connsiteY4962" fmla="*/ 40767 h 82772"/>
              <a:gd name="connsiteX4963" fmla="*/ 841438 w 2993516"/>
              <a:gd name="connsiteY4963" fmla="*/ 39528 h 82772"/>
              <a:gd name="connsiteX4964" fmla="*/ 846201 w 2993516"/>
              <a:gd name="connsiteY4964" fmla="*/ 37338 h 82772"/>
              <a:gd name="connsiteX4965" fmla="*/ 1237487 w 2993516"/>
              <a:gd name="connsiteY4965" fmla="*/ 37242 h 82772"/>
              <a:gd name="connsiteX4966" fmla="*/ 1240440 w 2993516"/>
              <a:gd name="connsiteY4966" fmla="*/ 38290 h 82772"/>
              <a:gd name="connsiteX4967" fmla="*/ 1239202 w 2993516"/>
              <a:gd name="connsiteY4967" fmla="*/ 40671 h 82772"/>
              <a:gd name="connsiteX4968" fmla="*/ 1237678 w 2993516"/>
              <a:gd name="connsiteY4968" fmla="*/ 40671 h 82772"/>
              <a:gd name="connsiteX4969" fmla="*/ 1233352 w 2993516"/>
              <a:gd name="connsiteY4969" fmla="*/ 39653 h 82772"/>
              <a:gd name="connsiteX4970" fmla="*/ 1235773 w 2993516"/>
              <a:gd name="connsiteY4970" fmla="*/ 42576 h 82772"/>
              <a:gd name="connsiteX4971" fmla="*/ 1236249 w 2993516"/>
              <a:gd name="connsiteY4971" fmla="*/ 43052 h 82772"/>
              <a:gd name="connsiteX4972" fmla="*/ 1234916 w 2993516"/>
              <a:gd name="connsiteY4972" fmla="*/ 47243 h 82772"/>
              <a:gd name="connsiteX4973" fmla="*/ 1235678 w 2993516"/>
              <a:gd name="connsiteY4973" fmla="*/ 49815 h 82772"/>
              <a:gd name="connsiteX4974" fmla="*/ 1240154 w 2993516"/>
              <a:gd name="connsiteY4974" fmla="*/ 48291 h 82772"/>
              <a:gd name="connsiteX4975" fmla="*/ 1242155 w 2993516"/>
              <a:gd name="connsiteY4975" fmla="*/ 47148 h 82772"/>
              <a:gd name="connsiteX4976" fmla="*/ 1244917 w 2993516"/>
              <a:gd name="connsiteY4976" fmla="*/ 48481 h 82772"/>
              <a:gd name="connsiteX4977" fmla="*/ 1244250 w 2993516"/>
              <a:gd name="connsiteY4977" fmla="*/ 50005 h 82772"/>
              <a:gd name="connsiteX4978" fmla="*/ 1239964 w 2993516"/>
              <a:gd name="connsiteY4978" fmla="*/ 50958 h 82772"/>
              <a:gd name="connsiteX4979" fmla="*/ 1234154 w 2993516"/>
              <a:gd name="connsiteY4979" fmla="*/ 54196 h 82772"/>
              <a:gd name="connsiteX4980" fmla="*/ 1231773 w 2993516"/>
              <a:gd name="connsiteY4980" fmla="*/ 55435 h 82772"/>
              <a:gd name="connsiteX4981" fmla="*/ 1228724 w 2993516"/>
              <a:gd name="connsiteY4981" fmla="*/ 56101 h 82772"/>
              <a:gd name="connsiteX4982" fmla="*/ 1230915 w 2993516"/>
              <a:gd name="connsiteY4982" fmla="*/ 56863 h 82772"/>
              <a:gd name="connsiteX4983" fmla="*/ 1233106 w 2993516"/>
              <a:gd name="connsiteY4983" fmla="*/ 59435 h 82772"/>
              <a:gd name="connsiteX4984" fmla="*/ 1227010 w 2993516"/>
              <a:gd name="connsiteY4984" fmla="*/ 60007 h 82772"/>
              <a:gd name="connsiteX4985" fmla="*/ 1224629 w 2993516"/>
              <a:gd name="connsiteY4985" fmla="*/ 58006 h 82772"/>
              <a:gd name="connsiteX4986" fmla="*/ 1224057 w 2993516"/>
              <a:gd name="connsiteY4986" fmla="*/ 56578 h 82772"/>
              <a:gd name="connsiteX4987" fmla="*/ 1221962 w 2993516"/>
              <a:gd name="connsiteY4987" fmla="*/ 57435 h 82772"/>
              <a:gd name="connsiteX4988" fmla="*/ 1213675 w 2993516"/>
              <a:gd name="connsiteY4988" fmla="*/ 57911 h 82772"/>
              <a:gd name="connsiteX4989" fmla="*/ 1213770 w 2993516"/>
              <a:gd name="connsiteY4989" fmla="*/ 57721 h 82772"/>
              <a:gd name="connsiteX4990" fmla="*/ 1208055 w 2993516"/>
              <a:gd name="connsiteY4990" fmla="*/ 56673 h 82772"/>
              <a:gd name="connsiteX4991" fmla="*/ 1198340 w 2993516"/>
              <a:gd name="connsiteY4991" fmla="*/ 57625 h 82772"/>
              <a:gd name="connsiteX4992" fmla="*/ 1194816 w 2993516"/>
              <a:gd name="connsiteY4992" fmla="*/ 57530 h 82772"/>
              <a:gd name="connsiteX4993" fmla="*/ 1187957 w 2993516"/>
              <a:gd name="connsiteY4993" fmla="*/ 56197 h 82772"/>
              <a:gd name="connsiteX4994" fmla="*/ 1180909 w 2993516"/>
              <a:gd name="connsiteY4994" fmla="*/ 56578 h 82772"/>
              <a:gd name="connsiteX4995" fmla="*/ 1167764 w 2993516"/>
              <a:gd name="connsiteY4995" fmla="*/ 61626 h 82772"/>
              <a:gd name="connsiteX4996" fmla="*/ 1158049 w 2993516"/>
              <a:gd name="connsiteY4996" fmla="*/ 59911 h 82772"/>
              <a:gd name="connsiteX4997" fmla="*/ 1159668 w 2993516"/>
              <a:gd name="connsiteY4997" fmla="*/ 59626 h 82772"/>
              <a:gd name="connsiteX4998" fmla="*/ 1166812 w 2993516"/>
              <a:gd name="connsiteY4998" fmla="*/ 58102 h 82772"/>
              <a:gd name="connsiteX4999" fmla="*/ 1171670 w 2993516"/>
              <a:gd name="connsiteY4999" fmla="*/ 56006 h 82772"/>
              <a:gd name="connsiteX5000" fmla="*/ 1170527 w 2993516"/>
              <a:gd name="connsiteY5000" fmla="*/ 54387 h 82772"/>
              <a:gd name="connsiteX5001" fmla="*/ 1165764 w 2993516"/>
              <a:gd name="connsiteY5001" fmla="*/ 54196 h 82772"/>
              <a:gd name="connsiteX5002" fmla="*/ 1162145 w 2993516"/>
              <a:gd name="connsiteY5002" fmla="*/ 53149 h 82772"/>
              <a:gd name="connsiteX5003" fmla="*/ 1167574 w 2993516"/>
              <a:gd name="connsiteY5003" fmla="*/ 50958 h 82772"/>
              <a:gd name="connsiteX5004" fmla="*/ 1170812 w 2993516"/>
              <a:gd name="connsiteY5004" fmla="*/ 51720 h 82772"/>
              <a:gd name="connsiteX5005" fmla="*/ 1180623 w 2993516"/>
              <a:gd name="connsiteY5005" fmla="*/ 53339 h 82772"/>
              <a:gd name="connsiteX5006" fmla="*/ 1183195 w 2993516"/>
              <a:gd name="connsiteY5006" fmla="*/ 52672 h 82772"/>
              <a:gd name="connsiteX5007" fmla="*/ 1190815 w 2993516"/>
              <a:gd name="connsiteY5007" fmla="*/ 50291 h 82772"/>
              <a:gd name="connsiteX5008" fmla="*/ 1194530 w 2993516"/>
              <a:gd name="connsiteY5008" fmla="*/ 51434 h 82772"/>
              <a:gd name="connsiteX5009" fmla="*/ 1206817 w 2993516"/>
              <a:gd name="connsiteY5009" fmla="*/ 50101 h 82772"/>
              <a:gd name="connsiteX5010" fmla="*/ 1207007 w 2993516"/>
              <a:gd name="connsiteY5010" fmla="*/ 48767 h 82772"/>
              <a:gd name="connsiteX5011" fmla="*/ 1204341 w 2993516"/>
              <a:gd name="connsiteY5011" fmla="*/ 49053 h 82772"/>
              <a:gd name="connsiteX5012" fmla="*/ 1200435 w 2993516"/>
              <a:gd name="connsiteY5012" fmla="*/ 50005 h 82772"/>
              <a:gd name="connsiteX5013" fmla="*/ 1202245 w 2993516"/>
              <a:gd name="connsiteY5013" fmla="*/ 47529 h 82772"/>
              <a:gd name="connsiteX5014" fmla="*/ 1208246 w 2993516"/>
              <a:gd name="connsiteY5014" fmla="*/ 46481 h 82772"/>
              <a:gd name="connsiteX5015" fmla="*/ 1211008 w 2993516"/>
              <a:gd name="connsiteY5015" fmla="*/ 46672 h 82772"/>
              <a:gd name="connsiteX5016" fmla="*/ 1217104 w 2993516"/>
              <a:gd name="connsiteY5016" fmla="*/ 48291 h 82772"/>
              <a:gd name="connsiteX5017" fmla="*/ 1222438 w 2993516"/>
              <a:gd name="connsiteY5017" fmla="*/ 50005 h 82772"/>
              <a:gd name="connsiteX5018" fmla="*/ 1223009 w 2993516"/>
              <a:gd name="connsiteY5018" fmla="*/ 49910 h 82772"/>
              <a:gd name="connsiteX5019" fmla="*/ 1223867 w 2993516"/>
              <a:gd name="connsiteY5019" fmla="*/ 49243 h 82772"/>
              <a:gd name="connsiteX5020" fmla="*/ 1222628 w 2993516"/>
              <a:gd name="connsiteY5020" fmla="*/ 46767 h 82772"/>
              <a:gd name="connsiteX5021" fmla="*/ 1219295 w 2993516"/>
              <a:gd name="connsiteY5021" fmla="*/ 45719 h 82772"/>
              <a:gd name="connsiteX5022" fmla="*/ 1223200 w 2993516"/>
              <a:gd name="connsiteY5022" fmla="*/ 45052 h 82772"/>
              <a:gd name="connsiteX5023" fmla="*/ 1228915 w 2993516"/>
              <a:gd name="connsiteY5023" fmla="*/ 43909 h 82772"/>
              <a:gd name="connsiteX5024" fmla="*/ 1227962 w 2993516"/>
              <a:gd name="connsiteY5024" fmla="*/ 42004 h 82772"/>
              <a:gd name="connsiteX5025" fmla="*/ 1225581 w 2993516"/>
              <a:gd name="connsiteY5025" fmla="*/ 39718 h 82772"/>
              <a:gd name="connsiteX5026" fmla="*/ 1231296 w 2993516"/>
              <a:gd name="connsiteY5026" fmla="*/ 39242 h 82772"/>
              <a:gd name="connsiteX5027" fmla="*/ 1233011 w 2993516"/>
              <a:gd name="connsiteY5027" fmla="*/ 39242 h 82772"/>
              <a:gd name="connsiteX5028" fmla="*/ 1233100 w 2993516"/>
              <a:gd name="connsiteY5028" fmla="*/ 39350 h 82772"/>
              <a:gd name="connsiteX5029" fmla="*/ 1233677 w 2993516"/>
              <a:gd name="connsiteY5029" fmla="*/ 38195 h 82772"/>
              <a:gd name="connsiteX5030" fmla="*/ 1237487 w 2993516"/>
              <a:gd name="connsiteY5030" fmla="*/ 37242 h 82772"/>
              <a:gd name="connsiteX5031" fmla="*/ 2179510 w 2993516"/>
              <a:gd name="connsiteY5031" fmla="*/ 37147 h 82772"/>
              <a:gd name="connsiteX5032" fmla="*/ 2174081 w 2993516"/>
              <a:gd name="connsiteY5032" fmla="*/ 38481 h 82772"/>
              <a:gd name="connsiteX5033" fmla="*/ 2178462 w 2993516"/>
              <a:gd name="connsiteY5033" fmla="*/ 39910 h 82772"/>
              <a:gd name="connsiteX5034" fmla="*/ 2184653 w 2993516"/>
              <a:gd name="connsiteY5034" fmla="*/ 38671 h 82772"/>
              <a:gd name="connsiteX5035" fmla="*/ 2179510 w 2993516"/>
              <a:gd name="connsiteY5035" fmla="*/ 37147 h 82772"/>
              <a:gd name="connsiteX5036" fmla="*/ 794385 w 2993516"/>
              <a:gd name="connsiteY5036" fmla="*/ 37147 h 82772"/>
              <a:gd name="connsiteX5037" fmla="*/ 793623 w 2993516"/>
              <a:gd name="connsiteY5037" fmla="*/ 38195 h 82772"/>
              <a:gd name="connsiteX5038" fmla="*/ 792957 w 2993516"/>
              <a:gd name="connsiteY5038" fmla="*/ 38957 h 82772"/>
              <a:gd name="connsiteX5039" fmla="*/ 793337 w 2993516"/>
              <a:gd name="connsiteY5039" fmla="*/ 41719 h 82772"/>
              <a:gd name="connsiteX5040" fmla="*/ 780003 w 2993516"/>
              <a:gd name="connsiteY5040" fmla="*/ 44005 h 82772"/>
              <a:gd name="connsiteX5041" fmla="*/ 780003 w 2993516"/>
              <a:gd name="connsiteY5041" fmla="*/ 43910 h 82772"/>
              <a:gd name="connsiteX5042" fmla="*/ 777430 w 2993516"/>
              <a:gd name="connsiteY5042" fmla="*/ 42576 h 82772"/>
              <a:gd name="connsiteX5043" fmla="*/ 772763 w 2993516"/>
              <a:gd name="connsiteY5043" fmla="*/ 40957 h 82772"/>
              <a:gd name="connsiteX5044" fmla="*/ 769906 w 2993516"/>
              <a:gd name="connsiteY5044" fmla="*/ 40481 h 82772"/>
              <a:gd name="connsiteX5045" fmla="*/ 771334 w 2993516"/>
              <a:gd name="connsiteY5045" fmla="*/ 38099 h 82772"/>
              <a:gd name="connsiteX5046" fmla="*/ 772668 w 2993516"/>
              <a:gd name="connsiteY5046" fmla="*/ 38385 h 82772"/>
              <a:gd name="connsiteX5047" fmla="*/ 792099 w 2993516"/>
              <a:gd name="connsiteY5047" fmla="*/ 37718 h 82772"/>
              <a:gd name="connsiteX5048" fmla="*/ 794385 w 2993516"/>
              <a:gd name="connsiteY5048" fmla="*/ 37147 h 82772"/>
              <a:gd name="connsiteX5049" fmla="*/ 1874996 w 2993516"/>
              <a:gd name="connsiteY5049" fmla="*/ 36957 h 82772"/>
              <a:gd name="connsiteX5050" fmla="*/ 1873281 w 2993516"/>
              <a:gd name="connsiteY5050" fmla="*/ 37624 h 82772"/>
              <a:gd name="connsiteX5051" fmla="*/ 1874996 w 2993516"/>
              <a:gd name="connsiteY5051" fmla="*/ 40005 h 82772"/>
              <a:gd name="connsiteX5052" fmla="*/ 1879187 w 2993516"/>
              <a:gd name="connsiteY5052" fmla="*/ 38576 h 82772"/>
              <a:gd name="connsiteX5053" fmla="*/ 1874996 w 2993516"/>
              <a:gd name="connsiteY5053" fmla="*/ 36957 h 82772"/>
              <a:gd name="connsiteX5054" fmla="*/ 1260347 w 2993516"/>
              <a:gd name="connsiteY5054" fmla="*/ 36957 h 82772"/>
              <a:gd name="connsiteX5055" fmla="*/ 1262252 w 2993516"/>
              <a:gd name="connsiteY5055" fmla="*/ 37624 h 82772"/>
              <a:gd name="connsiteX5056" fmla="*/ 1258347 w 2993516"/>
              <a:gd name="connsiteY5056" fmla="*/ 42862 h 82772"/>
              <a:gd name="connsiteX5057" fmla="*/ 1252156 w 2993516"/>
              <a:gd name="connsiteY5057" fmla="*/ 41053 h 82772"/>
              <a:gd name="connsiteX5058" fmla="*/ 1260347 w 2993516"/>
              <a:gd name="connsiteY5058" fmla="*/ 36957 h 82772"/>
              <a:gd name="connsiteX5059" fmla="*/ 594645 w 2993516"/>
              <a:gd name="connsiteY5059" fmla="*/ 36957 h 82772"/>
              <a:gd name="connsiteX5060" fmla="*/ 600360 w 2993516"/>
              <a:gd name="connsiteY5060" fmla="*/ 39338 h 82772"/>
              <a:gd name="connsiteX5061" fmla="*/ 601217 w 2993516"/>
              <a:gd name="connsiteY5061" fmla="*/ 40291 h 82772"/>
              <a:gd name="connsiteX5062" fmla="*/ 603789 w 2993516"/>
              <a:gd name="connsiteY5062" fmla="*/ 41053 h 82772"/>
              <a:gd name="connsiteX5063" fmla="*/ 600075 w 2993516"/>
              <a:gd name="connsiteY5063" fmla="*/ 41910 h 82772"/>
              <a:gd name="connsiteX5064" fmla="*/ 596836 w 2993516"/>
              <a:gd name="connsiteY5064" fmla="*/ 41053 h 82772"/>
              <a:gd name="connsiteX5065" fmla="*/ 592455 w 2993516"/>
              <a:gd name="connsiteY5065" fmla="*/ 38576 h 82772"/>
              <a:gd name="connsiteX5066" fmla="*/ 590359 w 2993516"/>
              <a:gd name="connsiteY5066" fmla="*/ 37909 h 82772"/>
              <a:gd name="connsiteX5067" fmla="*/ 592931 w 2993516"/>
              <a:gd name="connsiteY5067" fmla="*/ 37147 h 82772"/>
              <a:gd name="connsiteX5068" fmla="*/ 594645 w 2993516"/>
              <a:gd name="connsiteY5068" fmla="*/ 36957 h 82772"/>
              <a:gd name="connsiteX5069" fmla="*/ 1896427 w 2993516"/>
              <a:gd name="connsiteY5069" fmla="*/ 36862 h 82772"/>
              <a:gd name="connsiteX5070" fmla="*/ 1890236 w 2993516"/>
              <a:gd name="connsiteY5070" fmla="*/ 38671 h 82772"/>
              <a:gd name="connsiteX5071" fmla="*/ 1890521 w 2993516"/>
              <a:gd name="connsiteY5071" fmla="*/ 40291 h 82772"/>
              <a:gd name="connsiteX5072" fmla="*/ 1892998 w 2993516"/>
              <a:gd name="connsiteY5072" fmla="*/ 41053 h 82772"/>
              <a:gd name="connsiteX5073" fmla="*/ 1894998 w 2993516"/>
              <a:gd name="connsiteY5073" fmla="*/ 41338 h 82772"/>
              <a:gd name="connsiteX5074" fmla="*/ 1894332 w 2993516"/>
              <a:gd name="connsiteY5074" fmla="*/ 40576 h 82772"/>
              <a:gd name="connsiteX5075" fmla="*/ 1896999 w 2993516"/>
              <a:gd name="connsiteY5075" fmla="*/ 38862 h 82772"/>
              <a:gd name="connsiteX5076" fmla="*/ 1897094 w 2993516"/>
              <a:gd name="connsiteY5076" fmla="*/ 38862 h 82772"/>
              <a:gd name="connsiteX5077" fmla="*/ 1900523 w 2993516"/>
              <a:gd name="connsiteY5077" fmla="*/ 39052 h 82772"/>
              <a:gd name="connsiteX5078" fmla="*/ 1902809 w 2993516"/>
              <a:gd name="connsiteY5078" fmla="*/ 38100 h 82772"/>
              <a:gd name="connsiteX5079" fmla="*/ 1896427 w 2993516"/>
              <a:gd name="connsiteY5079" fmla="*/ 36862 h 82772"/>
              <a:gd name="connsiteX5080" fmla="*/ 2840735 w 2993516"/>
              <a:gd name="connsiteY5080" fmla="*/ 36766 h 82772"/>
              <a:gd name="connsiteX5081" fmla="*/ 2838354 w 2993516"/>
              <a:gd name="connsiteY5081" fmla="*/ 37528 h 82772"/>
              <a:gd name="connsiteX5082" fmla="*/ 2840926 w 2993516"/>
              <a:gd name="connsiteY5082" fmla="*/ 39148 h 82772"/>
              <a:gd name="connsiteX5083" fmla="*/ 2843498 w 2993516"/>
              <a:gd name="connsiteY5083" fmla="*/ 37814 h 82772"/>
              <a:gd name="connsiteX5084" fmla="*/ 2840735 w 2993516"/>
              <a:gd name="connsiteY5084" fmla="*/ 36766 h 82772"/>
              <a:gd name="connsiteX5085" fmla="*/ 2263616 w 2993516"/>
              <a:gd name="connsiteY5085" fmla="*/ 36766 h 82772"/>
              <a:gd name="connsiteX5086" fmla="*/ 2262092 w 2993516"/>
              <a:gd name="connsiteY5086" fmla="*/ 37338 h 82772"/>
              <a:gd name="connsiteX5087" fmla="*/ 2264473 w 2993516"/>
              <a:gd name="connsiteY5087" fmla="*/ 37814 h 82772"/>
              <a:gd name="connsiteX5088" fmla="*/ 2265521 w 2993516"/>
              <a:gd name="connsiteY5088" fmla="*/ 37338 h 82772"/>
              <a:gd name="connsiteX5089" fmla="*/ 2263711 w 2993516"/>
              <a:gd name="connsiteY5089" fmla="*/ 36766 h 82772"/>
              <a:gd name="connsiteX5090" fmla="*/ 2772060 w 2993516"/>
              <a:gd name="connsiteY5090" fmla="*/ 36576 h 82772"/>
              <a:gd name="connsiteX5091" fmla="*/ 2770441 w 2993516"/>
              <a:gd name="connsiteY5091" fmla="*/ 37719 h 82772"/>
              <a:gd name="connsiteX5092" fmla="*/ 2774251 w 2993516"/>
              <a:gd name="connsiteY5092" fmla="*/ 39243 h 82772"/>
              <a:gd name="connsiteX5093" fmla="*/ 2775584 w 2993516"/>
              <a:gd name="connsiteY5093" fmla="*/ 38671 h 82772"/>
              <a:gd name="connsiteX5094" fmla="*/ 2775680 w 2993516"/>
              <a:gd name="connsiteY5094" fmla="*/ 38576 h 82772"/>
              <a:gd name="connsiteX5095" fmla="*/ 2772060 w 2993516"/>
              <a:gd name="connsiteY5095" fmla="*/ 36576 h 82772"/>
              <a:gd name="connsiteX5096" fmla="*/ 2249804 w 2993516"/>
              <a:gd name="connsiteY5096" fmla="*/ 36576 h 82772"/>
              <a:gd name="connsiteX5097" fmla="*/ 2248185 w 2993516"/>
              <a:gd name="connsiteY5097" fmla="*/ 37433 h 82772"/>
              <a:gd name="connsiteX5098" fmla="*/ 2252471 w 2993516"/>
              <a:gd name="connsiteY5098" fmla="*/ 42767 h 82772"/>
              <a:gd name="connsiteX5099" fmla="*/ 2256758 w 2993516"/>
              <a:gd name="connsiteY5099" fmla="*/ 43243 h 82772"/>
              <a:gd name="connsiteX5100" fmla="*/ 2256853 w 2993516"/>
              <a:gd name="connsiteY5100" fmla="*/ 43148 h 82772"/>
              <a:gd name="connsiteX5101" fmla="*/ 2258663 w 2993516"/>
              <a:gd name="connsiteY5101" fmla="*/ 41148 h 82772"/>
              <a:gd name="connsiteX5102" fmla="*/ 2255900 w 2993516"/>
              <a:gd name="connsiteY5102" fmla="*/ 39910 h 82772"/>
              <a:gd name="connsiteX5103" fmla="*/ 2251138 w 2993516"/>
              <a:gd name="connsiteY5103" fmla="*/ 37338 h 82772"/>
              <a:gd name="connsiteX5104" fmla="*/ 2249804 w 2993516"/>
              <a:gd name="connsiteY5104" fmla="*/ 36576 h 82772"/>
              <a:gd name="connsiteX5105" fmla="*/ 1517618 w 2993516"/>
              <a:gd name="connsiteY5105" fmla="*/ 36481 h 82772"/>
              <a:gd name="connsiteX5106" fmla="*/ 1514665 w 2993516"/>
              <a:gd name="connsiteY5106" fmla="*/ 37433 h 82772"/>
              <a:gd name="connsiteX5107" fmla="*/ 1521047 w 2993516"/>
              <a:gd name="connsiteY5107" fmla="*/ 37814 h 82772"/>
              <a:gd name="connsiteX5108" fmla="*/ 1522761 w 2993516"/>
              <a:gd name="connsiteY5108" fmla="*/ 37243 h 82772"/>
              <a:gd name="connsiteX5109" fmla="*/ 1517618 w 2993516"/>
              <a:gd name="connsiteY5109" fmla="*/ 36481 h 82772"/>
              <a:gd name="connsiteX5110" fmla="*/ 2367153 w 2993516"/>
              <a:gd name="connsiteY5110" fmla="*/ 36290 h 82772"/>
              <a:gd name="connsiteX5111" fmla="*/ 2365438 w 2993516"/>
              <a:gd name="connsiteY5111" fmla="*/ 36957 h 82772"/>
              <a:gd name="connsiteX5112" fmla="*/ 2368010 w 2993516"/>
              <a:gd name="connsiteY5112" fmla="*/ 37719 h 82772"/>
              <a:gd name="connsiteX5113" fmla="*/ 2370391 w 2993516"/>
              <a:gd name="connsiteY5113" fmla="*/ 37338 h 82772"/>
              <a:gd name="connsiteX5114" fmla="*/ 2370486 w 2993516"/>
              <a:gd name="connsiteY5114" fmla="*/ 37338 h 82772"/>
              <a:gd name="connsiteX5115" fmla="*/ 1331118 w 2993516"/>
              <a:gd name="connsiteY5115" fmla="*/ 36290 h 82772"/>
              <a:gd name="connsiteX5116" fmla="*/ 1334071 w 2993516"/>
              <a:gd name="connsiteY5116" fmla="*/ 37814 h 82772"/>
              <a:gd name="connsiteX5117" fmla="*/ 1334166 w 2993516"/>
              <a:gd name="connsiteY5117" fmla="*/ 37814 h 82772"/>
              <a:gd name="connsiteX5118" fmla="*/ 1333309 w 2993516"/>
              <a:gd name="connsiteY5118" fmla="*/ 38386 h 82772"/>
              <a:gd name="connsiteX5119" fmla="*/ 1330451 w 2993516"/>
              <a:gd name="connsiteY5119" fmla="*/ 36766 h 82772"/>
              <a:gd name="connsiteX5120" fmla="*/ 1331118 w 2993516"/>
              <a:gd name="connsiteY5120" fmla="*/ 36290 h 82772"/>
              <a:gd name="connsiteX5121" fmla="*/ 2765393 w 2993516"/>
              <a:gd name="connsiteY5121" fmla="*/ 36100 h 82772"/>
              <a:gd name="connsiteX5122" fmla="*/ 2763583 w 2993516"/>
              <a:gd name="connsiteY5122" fmla="*/ 36671 h 82772"/>
              <a:gd name="connsiteX5123" fmla="*/ 2764155 w 2993516"/>
              <a:gd name="connsiteY5123" fmla="*/ 37814 h 82772"/>
              <a:gd name="connsiteX5124" fmla="*/ 2767107 w 2993516"/>
              <a:gd name="connsiteY5124" fmla="*/ 36576 h 82772"/>
              <a:gd name="connsiteX5125" fmla="*/ 2765393 w 2993516"/>
              <a:gd name="connsiteY5125" fmla="*/ 36100 h 82772"/>
              <a:gd name="connsiteX5126" fmla="*/ 724757 w 2993516"/>
              <a:gd name="connsiteY5126" fmla="*/ 36004 h 82772"/>
              <a:gd name="connsiteX5127" fmla="*/ 726472 w 2993516"/>
              <a:gd name="connsiteY5127" fmla="*/ 37623 h 82772"/>
              <a:gd name="connsiteX5128" fmla="*/ 725424 w 2993516"/>
              <a:gd name="connsiteY5128" fmla="*/ 37909 h 82772"/>
              <a:gd name="connsiteX5129" fmla="*/ 723709 w 2993516"/>
              <a:gd name="connsiteY5129" fmla="*/ 36766 h 82772"/>
              <a:gd name="connsiteX5130" fmla="*/ 724757 w 2993516"/>
              <a:gd name="connsiteY5130" fmla="*/ 36004 h 82772"/>
              <a:gd name="connsiteX5131" fmla="*/ 2222944 w 2993516"/>
              <a:gd name="connsiteY5131" fmla="*/ 35814 h 82772"/>
              <a:gd name="connsiteX5132" fmla="*/ 2215705 w 2993516"/>
              <a:gd name="connsiteY5132" fmla="*/ 36957 h 82772"/>
              <a:gd name="connsiteX5133" fmla="*/ 2215705 w 2993516"/>
              <a:gd name="connsiteY5133" fmla="*/ 36862 h 82772"/>
              <a:gd name="connsiteX5134" fmla="*/ 2210180 w 2993516"/>
              <a:gd name="connsiteY5134" fmla="*/ 38290 h 82772"/>
              <a:gd name="connsiteX5135" fmla="*/ 2207609 w 2993516"/>
              <a:gd name="connsiteY5135" fmla="*/ 38100 h 82772"/>
              <a:gd name="connsiteX5136" fmla="*/ 2204370 w 2993516"/>
              <a:gd name="connsiteY5136" fmla="*/ 38576 h 82772"/>
              <a:gd name="connsiteX5137" fmla="*/ 2207704 w 2993516"/>
              <a:gd name="connsiteY5137" fmla="*/ 38957 h 82772"/>
              <a:gd name="connsiteX5138" fmla="*/ 2220087 w 2993516"/>
              <a:gd name="connsiteY5138" fmla="*/ 40481 h 82772"/>
              <a:gd name="connsiteX5139" fmla="*/ 2223134 w 2993516"/>
              <a:gd name="connsiteY5139" fmla="*/ 42386 h 82772"/>
              <a:gd name="connsiteX5140" fmla="*/ 2218753 w 2993516"/>
              <a:gd name="connsiteY5140" fmla="*/ 42672 h 82772"/>
              <a:gd name="connsiteX5141" fmla="*/ 2217420 w 2993516"/>
              <a:gd name="connsiteY5141" fmla="*/ 43339 h 82772"/>
              <a:gd name="connsiteX5142" fmla="*/ 2224849 w 2993516"/>
              <a:gd name="connsiteY5142" fmla="*/ 44291 h 82772"/>
              <a:gd name="connsiteX5143" fmla="*/ 2232659 w 2993516"/>
              <a:gd name="connsiteY5143" fmla="*/ 43148 h 82772"/>
              <a:gd name="connsiteX5144" fmla="*/ 2235993 w 2993516"/>
              <a:gd name="connsiteY5144" fmla="*/ 42767 h 82772"/>
              <a:gd name="connsiteX5145" fmla="*/ 2233803 w 2993516"/>
              <a:gd name="connsiteY5145" fmla="*/ 41338 h 82772"/>
              <a:gd name="connsiteX5146" fmla="*/ 2231993 w 2993516"/>
              <a:gd name="connsiteY5146" fmla="*/ 40005 h 82772"/>
              <a:gd name="connsiteX5147" fmla="*/ 2229516 w 2993516"/>
              <a:gd name="connsiteY5147" fmla="*/ 38862 h 82772"/>
              <a:gd name="connsiteX5148" fmla="*/ 2225897 w 2993516"/>
              <a:gd name="connsiteY5148" fmla="*/ 36862 h 82772"/>
              <a:gd name="connsiteX5149" fmla="*/ 2222944 w 2993516"/>
              <a:gd name="connsiteY5149" fmla="*/ 35814 h 82772"/>
              <a:gd name="connsiteX5150" fmla="*/ 904303 w 2993516"/>
              <a:gd name="connsiteY5150" fmla="*/ 35813 h 82772"/>
              <a:gd name="connsiteX5151" fmla="*/ 908018 w 2993516"/>
              <a:gd name="connsiteY5151" fmla="*/ 36670 h 82772"/>
              <a:gd name="connsiteX5152" fmla="*/ 907923 w 2993516"/>
              <a:gd name="connsiteY5152" fmla="*/ 36670 h 82772"/>
              <a:gd name="connsiteX5153" fmla="*/ 905637 w 2993516"/>
              <a:gd name="connsiteY5153" fmla="*/ 37147 h 82772"/>
              <a:gd name="connsiteX5154" fmla="*/ 903065 w 2993516"/>
              <a:gd name="connsiteY5154" fmla="*/ 36194 h 82772"/>
              <a:gd name="connsiteX5155" fmla="*/ 904303 w 2993516"/>
              <a:gd name="connsiteY5155" fmla="*/ 35813 h 82772"/>
              <a:gd name="connsiteX5156" fmla="*/ 1538096 w 2993516"/>
              <a:gd name="connsiteY5156" fmla="*/ 35719 h 82772"/>
              <a:gd name="connsiteX5157" fmla="*/ 1535525 w 2993516"/>
              <a:gd name="connsiteY5157" fmla="*/ 35909 h 82772"/>
              <a:gd name="connsiteX5158" fmla="*/ 1537049 w 2993516"/>
              <a:gd name="connsiteY5158" fmla="*/ 36957 h 82772"/>
              <a:gd name="connsiteX5159" fmla="*/ 1548098 w 2993516"/>
              <a:gd name="connsiteY5159" fmla="*/ 37433 h 82772"/>
              <a:gd name="connsiteX5160" fmla="*/ 1222438 w 2993516"/>
              <a:gd name="connsiteY5160" fmla="*/ 35623 h 82772"/>
              <a:gd name="connsiteX5161" fmla="*/ 1224819 w 2993516"/>
              <a:gd name="connsiteY5161" fmla="*/ 36480 h 82772"/>
              <a:gd name="connsiteX5162" fmla="*/ 1221009 w 2993516"/>
              <a:gd name="connsiteY5162" fmla="*/ 38480 h 82772"/>
              <a:gd name="connsiteX5163" fmla="*/ 1219009 w 2993516"/>
              <a:gd name="connsiteY5163" fmla="*/ 36957 h 82772"/>
              <a:gd name="connsiteX5164" fmla="*/ 1222438 w 2993516"/>
              <a:gd name="connsiteY5164" fmla="*/ 35623 h 82772"/>
              <a:gd name="connsiteX5165" fmla="*/ 2336196 w 2993516"/>
              <a:gd name="connsiteY5165" fmla="*/ 35528 h 82772"/>
              <a:gd name="connsiteX5166" fmla="*/ 2334291 w 2993516"/>
              <a:gd name="connsiteY5166" fmla="*/ 36385 h 82772"/>
              <a:gd name="connsiteX5167" fmla="*/ 2338292 w 2993516"/>
              <a:gd name="connsiteY5167" fmla="*/ 37719 h 82772"/>
              <a:gd name="connsiteX5168" fmla="*/ 2341340 w 2993516"/>
              <a:gd name="connsiteY5168" fmla="*/ 36766 h 82772"/>
              <a:gd name="connsiteX5169" fmla="*/ 2336196 w 2993516"/>
              <a:gd name="connsiteY5169" fmla="*/ 35528 h 82772"/>
              <a:gd name="connsiteX5170" fmla="*/ 574452 w 2993516"/>
              <a:gd name="connsiteY5170" fmla="*/ 35527 h 82772"/>
              <a:gd name="connsiteX5171" fmla="*/ 579024 w 2993516"/>
              <a:gd name="connsiteY5171" fmla="*/ 37051 h 82772"/>
              <a:gd name="connsiteX5172" fmla="*/ 579120 w 2993516"/>
              <a:gd name="connsiteY5172" fmla="*/ 37147 h 82772"/>
              <a:gd name="connsiteX5173" fmla="*/ 575786 w 2993516"/>
              <a:gd name="connsiteY5173" fmla="*/ 37147 h 82772"/>
              <a:gd name="connsiteX5174" fmla="*/ 572452 w 2993516"/>
              <a:gd name="connsiteY5174" fmla="*/ 35813 h 82772"/>
              <a:gd name="connsiteX5175" fmla="*/ 574452 w 2993516"/>
              <a:gd name="connsiteY5175" fmla="*/ 35527 h 82772"/>
              <a:gd name="connsiteX5176" fmla="*/ 1824704 w 2993516"/>
              <a:gd name="connsiteY5176" fmla="*/ 35433 h 82772"/>
              <a:gd name="connsiteX5177" fmla="*/ 1822513 w 2993516"/>
              <a:gd name="connsiteY5177" fmla="*/ 35623 h 82772"/>
              <a:gd name="connsiteX5178" fmla="*/ 1819465 w 2993516"/>
              <a:gd name="connsiteY5178" fmla="*/ 36385 h 82772"/>
              <a:gd name="connsiteX5179" fmla="*/ 1822227 w 2993516"/>
              <a:gd name="connsiteY5179" fmla="*/ 37147 h 82772"/>
              <a:gd name="connsiteX5180" fmla="*/ 1823751 w 2993516"/>
              <a:gd name="connsiteY5180" fmla="*/ 38100 h 82772"/>
              <a:gd name="connsiteX5181" fmla="*/ 1826037 w 2993516"/>
              <a:gd name="connsiteY5181" fmla="*/ 39433 h 82772"/>
              <a:gd name="connsiteX5182" fmla="*/ 1832800 w 2993516"/>
              <a:gd name="connsiteY5182" fmla="*/ 39624 h 82772"/>
              <a:gd name="connsiteX5183" fmla="*/ 1838515 w 2993516"/>
              <a:gd name="connsiteY5183" fmla="*/ 40767 h 82772"/>
              <a:gd name="connsiteX5184" fmla="*/ 1841658 w 2993516"/>
              <a:gd name="connsiteY5184" fmla="*/ 40291 h 82772"/>
              <a:gd name="connsiteX5185" fmla="*/ 1841563 w 2993516"/>
              <a:gd name="connsiteY5185" fmla="*/ 39433 h 82772"/>
              <a:gd name="connsiteX5186" fmla="*/ 1826704 w 2993516"/>
              <a:gd name="connsiteY5186" fmla="*/ 35528 h 82772"/>
              <a:gd name="connsiteX5187" fmla="*/ 1826609 w 2993516"/>
              <a:gd name="connsiteY5187" fmla="*/ 35433 h 82772"/>
              <a:gd name="connsiteX5188" fmla="*/ 1824704 w 2993516"/>
              <a:gd name="connsiteY5188" fmla="*/ 35433 h 82772"/>
              <a:gd name="connsiteX5189" fmla="*/ 1961769 w 2993516"/>
              <a:gd name="connsiteY5189" fmla="*/ 35242 h 82772"/>
              <a:gd name="connsiteX5190" fmla="*/ 1957958 w 2993516"/>
              <a:gd name="connsiteY5190" fmla="*/ 36195 h 82772"/>
              <a:gd name="connsiteX5191" fmla="*/ 1958054 w 2993516"/>
              <a:gd name="connsiteY5191" fmla="*/ 36195 h 82772"/>
              <a:gd name="connsiteX5192" fmla="*/ 1948910 w 2993516"/>
              <a:gd name="connsiteY5192" fmla="*/ 37719 h 82772"/>
              <a:gd name="connsiteX5193" fmla="*/ 1944147 w 2993516"/>
              <a:gd name="connsiteY5193" fmla="*/ 39243 h 82772"/>
              <a:gd name="connsiteX5194" fmla="*/ 1947671 w 2993516"/>
              <a:gd name="connsiteY5194" fmla="*/ 40481 h 82772"/>
              <a:gd name="connsiteX5195" fmla="*/ 1955482 w 2993516"/>
              <a:gd name="connsiteY5195" fmla="*/ 39719 h 82772"/>
              <a:gd name="connsiteX5196" fmla="*/ 1960530 w 2993516"/>
              <a:gd name="connsiteY5196" fmla="*/ 38481 h 82772"/>
              <a:gd name="connsiteX5197" fmla="*/ 1963674 w 2993516"/>
              <a:gd name="connsiteY5197" fmla="*/ 37624 h 82772"/>
              <a:gd name="connsiteX5198" fmla="*/ 1961769 w 2993516"/>
              <a:gd name="connsiteY5198" fmla="*/ 35242 h 82772"/>
              <a:gd name="connsiteX5199" fmla="*/ 405384 w 2993516"/>
              <a:gd name="connsiteY5199" fmla="*/ 35242 h 82772"/>
              <a:gd name="connsiteX5200" fmla="*/ 409860 w 2993516"/>
              <a:gd name="connsiteY5200" fmla="*/ 36766 h 82772"/>
              <a:gd name="connsiteX5201" fmla="*/ 405384 w 2993516"/>
              <a:gd name="connsiteY5201" fmla="*/ 38385 h 82772"/>
              <a:gd name="connsiteX5202" fmla="*/ 405384 w 2993516"/>
              <a:gd name="connsiteY5202" fmla="*/ 38290 h 82772"/>
              <a:gd name="connsiteX5203" fmla="*/ 396430 w 2993516"/>
              <a:gd name="connsiteY5203" fmla="*/ 37814 h 82772"/>
              <a:gd name="connsiteX5204" fmla="*/ 394431 w 2993516"/>
              <a:gd name="connsiteY5204" fmla="*/ 36956 h 82772"/>
              <a:gd name="connsiteX5205" fmla="*/ 396240 w 2993516"/>
              <a:gd name="connsiteY5205" fmla="*/ 36385 h 82772"/>
              <a:gd name="connsiteX5206" fmla="*/ 405384 w 2993516"/>
              <a:gd name="connsiteY5206" fmla="*/ 35242 h 82772"/>
              <a:gd name="connsiteX5207" fmla="*/ 1890998 w 2993516"/>
              <a:gd name="connsiteY5207" fmla="*/ 35147 h 82772"/>
              <a:gd name="connsiteX5208" fmla="*/ 1890331 w 2993516"/>
              <a:gd name="connsiteY5208" fmla="*/ 35528 h 82772"/>
              <a:gd name="connsiteX5209" fmla="*/ 1892443 w 2993516"/>
              <a:gd name="connsiteY5209" fmla="*/ 35804 h 82772"/>
              <a:gd name="connsiteX5210" fmla="*/ 1892426 w 2993516"/>
              <a:gd name="connsiteY5210" fmla="*/ 35814 h 82772"/>
              <a:gd name="connsiteX5211" fmla="*/ 1892522 w 2993516"/>
              <a:gd name="connsiteY5211" fmla="*/ 35814 h 82772"/>
              <a:gd name="connsiteX5212" fmla="*/ 1892443 w 2993516"/>
              <a:gd name="connsiteY5212" fmla="*/ 35804 h 82772"/>
              <a:gd name="connsiteX5213" fmla="*/ 1893188 w 2993516"/>
              <a:gd name="connsiteY5213" fmla="*/ 35338 h 82772"/>
              <a:gd name="connsiteX5214" fmla="*/ 1890998 w 2993516"/>
              <a:gd name="connsiteY5214" fmla="*/ 35147 h 82772"/>
              <a:gd name="connsiteX5215" fmla="*/ 923639 w 2993516"/>
              <a:gd name="connsiteY5215" fmla="*/ 35147 h 82772"/>
              <a:gd name="connsiteX5216" fmla="*/ 925068 w 2993516"/>
              <a:gd name="connsiteY5216" fmla="*/ 36004 h 82772"/>
              <a:gd name="connsiteX5217" fmla="*/ 923830 w 2993516"/>
              <a:gd name="connsiteY5217" fmla="*/ 36385 h 82772"/>
              <a:gd name="connsiteX5218" fmla="*/ 922591 w 2993516"/>
              <a:gd name="connsiteY5218" fmla="*/ 35909 h 82772"/>
              <a:gd name="connsiteX5219" fmla="*/ 923639 w 2993516"/>
              <a:gd name="connsiteY5219" fmla="*/ 35147 h 82772"/>
              <a:gd name="connsiteX5220" fmla="*/ 1465040 w 2993516"/>
              <a:gd name="connsiteY5220" fmla="*/ 35052 h 82772"/>
              <a:gd name="connsiteX5221" fmla="*/ 1465135 w 2993516"/>
              <a:gd name="connsiteY5221" fmla="*/ 35147 h 82772"/>
              <a:gd name="connsiteX5222" fmla="*/ 1447514 w 2993516"/>
              <a:gd name="connsiteY5222" fmla="*/ 36576 h 82772"/>
              <a:gd name="connsiteX5223" fmla="*/ 1441227 w 2993516"/>
              <a:gd name="connsiteY5223" fmla="*/ 35528 h 82772"/>
              <a:gd name="connsiteX5224" fmla="*/ 1439132 w 2993516"/>
              <a:gd name="connsiteY5224" fmla="*/ 38195 h 82772"/>
              <a:gd name="connsiteX5225" fmla="*/ 1441513 w 2993516"/>
              <a:gd name="connsiteY5225" fmla="*/ 39338 h 82772"/>
              <a:gd name="connsiteX5226" fmla="*/ 1443799 w 2993516"/>
              <a:gd name="connsiteY5226" fmla="*/ 38386 h 82772"/>
              <a:gd name="connsiteX5227" fmla="*/ 1447514 w 2993516"/>
              <a:gd name="connsiteY5227" fmla="*/ 36576 h 82772"/>
              <a:gd name="connsiteX5228" fmla="*/ 1456753 w 2993516"/>
              <a:gd name="connsiteY5228" fmla="*/ 38100 h 82772"/>
              <a:gd name="connsiteX5229" fmla="*/ 1460753 w 2993516"/>
              <a:gd name="connsiteY5229" fmla="*/ 37719 h 82772"/>
              <a:gd name="connsiteX5230" fmla="*/ 1469231 w 2993516"/>
              <a:gd name="connsiteY5230" fmla="*/ 36862 h 82772"/>
              <a:gd name="connsiteX5231" fmla="*/ 1474850 w 2993516"/>
              <a:gd name="connsiteY5231" fmla="*/ 40100 h 82772"/>
              <a:gd name="connsiteX5232" fmla="*/ 1482470 w 2993516"/>
              <a:gd name="connsiteY5232" fmla="*/ 42767 h 82772"/>
              <a:gd name="connsiteX5233" fmla="*/ 1486185 w 2993516"/>
              <a:gd name="connsiteY5233" fmla="*/ 42196 h 82772"/>
              <a:gd name="connsiteX5234" fmla="*/ 1482470 w 2993516"/>
              <a:gd name="connsiteY5234" fmla="*/ 40005 h 82772"/>
              <a:gd name="connsiteX5235" fmla="*/ 1479518 w 2993516"/>
              <a:gd name="connsiteY5235" fmla="*/ 38767 h 82772"/>
              <a:gd name="connsiteX5236" fmla="*/ 1477708 w 2993516"/>
              <a:gd name="connsiteY5236" fmla="*/ 35909 h 82772"/>
              <a:gd name="connsiteX5237" fmla="*/ 1472088 w 2993516"/>
              <a:gd name="connsiteY5237" fmla="*/ 35052 h 82772"/>
              <a:gd name="connsiteX5238" fmla="*/ 1465040 w 2993516"/>
              <a:gd name="connsiteY5238" fmla="*/ 35052 h 82772"/>
              <a:gd name="connsiteX5239" fmla="*/ 329184 w 2993516"/>
              <a:gd name="connsiteY5239" fmla="*/ 35052 h 82772"/>
              <a:gd name="connsiteX5240" fmla="*/ 331756 w 2993516"/>
              <a:gd name="connsiteY5240" fmla="*/ 35623 h 82772"/>
              <a:gd name="connsiteX5241" fmla="*/ 338900 w 2993516"/>
              <a:gd name="connsiteY5241" fmla="*/ 37148 h 82772"/>
              <a:gd name="connsiteX5242" fmla="*/ 340424 w 2993516"/>
              <a:gd name="connsiteY5242" fmla="*/ 37719 h 82772"/>
              <a:gd name="connsiteX5243" fmla="*/ 340328 w 2993516"/>
              <a:gd name="connsiteY5243" fmla="*/ 37719 h 82772"/>
              <a:gd name="connsiteX5244" fmla="*/ 338995 w 2993516"/>
              <a:gd name="connsiteY5244" fmla="*/ 38290 h 82772"/>
              <a:gd name="connsiteX5245" fmla="*/ 334042 w 2993516"/>
              <a:gd name="connsiteY5245" fmla="*/ 38290 h 82772"/>
              <a:gd name="connsiteX5246" fmla="*/ 330613 w 2993516"/>
              <a:gd name="connsiteY5246" fmla="*/ 36385 h 82772"/>
              <a:gd name="connsiteX5247" fmla="*/ 329184 w 2993516"/>
              <a:gd name="connsiteY5247" fmla="*/ 35052 h 82772"/>
              <a:gd name="connsiteX5248" fmla="*/ 2985421 w 2993516"/>
              <a:gd name="connsiteY5248" fmla="*/ 34861 h 82772"/>
              <a:gd name="connsiteX5249" fmla="*/ 2988469 w 2993516"/>
              <a:gd name="connsiteY5249" fmla="*/ 35432 h 82772"/>
              <a:gd name="connsiteX5250" fmla="*/ 2985802 w 2993516"/>
              <a:gd name="connsiteY5250" fmla="*/ 36004 h 82772"/>
              <a:gd name="connsiteX5251" fmla="*/ 2983325 w 2993516"/>
              <a:gd name="connsiteY5251" fmla="*/ 35528 h 82772"/>
              <a:gd name="connsiteX5252" fmla="*/ 2985421 w 2993516"/>
              <a:gd name="connsiteY5252" fmla="*/ 34861 h 82772"/>
              <a:gd name="connsiteX5253" fmla="*/ 694753 w 2993516"/>
              <a:gd name="connsiteY5253" fmla="*/ 34861 h 82772"/>
              <a:gd name="connsiteX5254" fmla="*/ 697611 w 2993516"/>
              <a:gd name="connsiteY5254" fmla="*/ 35528 h 82772"/>
              <a:gd name="connsiteX5255" fmla="*/ 696182 w 2993516"/>
              <a:gd name="connsiteY5255" fmla="*/ 36575 h 82772"/>
              <a:gd name="connsiteX5256" fmla="*/ 693991 w 2993516"/>
              <a:gd name="connsiteY5256" fmla="*/ 35432 h 82772"/>
              <a:gd name="connsiteX5257" fmla="*/ 694753 w 2993516"/>
              <a:gd name="connsiteY5257" fmla="*/ 34861 h 82772"/>
              <a:gd name="connsiteX5258" fmla="*/ 2091023 w 2993516"/>
              <a:gd name="connsiteY5258" fmla="*/ 34766 h 82772"/>
              <a:gd name="connsiteX5259" fmla="*/ 2090166 w 2993516"/>
              <a:gd name="connsiteY5259" fmla="*/ 35242 h 82772"/>
              <a:gd name="connsiteX5260" fmla="*/ 2091785 w 2993516"/>
              <a:gd name="connsiteY5260" fmla="*/ 35528 h 82772"/>
              <a:gd name="connsiteX5261" fmla="*/ 2093975 w 2993516"/>
              <a:gd name="connsiteY5261" fmla="*/ 35147 h 82772"/>
              <a:gd name="connsiteX5262" fmla="*/ 2091023 w 2993516"/>
              <a:gd name="connsiteY5262" fmla="*/ 34766 h 82772"/>
              <a:gd name="connsiteX5263" fmla="*/ 1078230 w 2993516"/>
              <a:gd name="connsiteY5263" fmla="*/ 34766 h 82772"/>
              <a:gd name="connsiteX5264" fmla="*/ 1080802 w 2993516"/>
              <a:gd name="connsiteY5264" fmla="*/ 36385 h 82772"/>
              <a:gd name="connsiteX5265" fmla="*/ 1080802 w 2993516"/>
              <a:gd name="connsiteY5265" fmla="*/ 36480 h 82772"/>
              <a:gd name="connsiteX5266" fmla="*/ 1075658 w 2993516"/>
              <a:gd name="connsiteY5266" fmla="*/ 37528 h 82772"/>
              <a:gd name="connsiteX5267" fmla="*/ 1074039 w 2993516"/>
              <a:gd name="connsiteY5267" fmla="*/ 36957 h 82772"/>
              <a:gd name="connsiteX5268" fmla="*/ 963929 w 2993516"/>
              <a:gd name="connsiteY5268" fmla="*/ 34766 h 82772"/>
              <a:gd name="connsiteX5269" fmla="*/ 964405 w 2993516"/>
              <a:gd name="connsiteY5269" fmla="*/ 36195 h 82772"/>
              <a:gd name="connsiteX5270" fmla="*/ 958119 w 2993516"/>
              <a:gd name="connsiteY5270" fmla="*/ 39243 h 82772"/>
              <a:gd name="connsiteX5271" fmla="*/ 951261 w 2993516"/>
              <a:gd name="connsiteY5271" fmla="*/ 39243 h 82772"/>
              <a:gd name="connsiteX5272" fmla="*/ 949451 w 2993516"/>
              <a:gd name="connsiteY5272" fmla="*/ 39052 h 82772"/>
              <a:gd name="connsiteX5273" fmla="*/ 944117 w 2993516"/>
              <a:gd name="connsiteY5273" fmla="*/ 39624 h 82772"/>
              <a:gd name="connsiteX5274" fmla="*/ 931068 w 2993516"/>
              <a:gd name="connsiteY5274" fmla="*/ 40290 h 82772"/>
              <a:gd name="connsiteX5275" fmla="*/ 927544 w 2993516"/>
              <a:gd name="connsiteY5275" fmla="*/ 38767 h 82772"/>
              <a:gd name="connsiteX5276" fmla="*/ 931736 w 2993516"/>
              <a:gd name="connsiteY5276" fmla="*/ 37719 h 82772"/>
              <a:gd name="connsiteX5277" fmla="*/ 943736 w 2993516"/>
              <a:gd name="connsiteY5277" fmla="*/ 36766 h 82772"/>
              <a:gd name="connsiteX5278" fmla="*/ 948118 w 2993516"/>
              <a:gd name="connsiteY5278" fmla="*/ 36480 h 82772"/>
              <a:gd name="connsiteX5279" fmla="*/ 955738 w 2993516"/>
              <a:gd name="connsiteY5279" fmla="*/ 36861 h 82772"/>
              <a:gd name="connsiteX5280" fmla="*/ 961357 w 2993516"/>
              <a:gd name="connsiteY5280" fmla="*/ 35814 h 82772"/>
              <a:gd name="connsiteX5281" fmla="*/ 963929 w 2993516"/>
              <a:gd name="connsiteY5281" fmla="*/ 34766 h 82772"/>
              <a:gd name="connsiteX5282" fmla="*/ 2520219 w 2993516"/>
              <a:gd name="connsiteY5282" fmla="*/ 34671 h 82772"/>
              <a:gd name="connsiteX5283" fmla="*/ 2517838 w 2993516"/>
              <a:gd name="connsiteY5283" fmla="*/ 35719 h 82772"/>
              <a:gd name="connsiteX5284" fmla="*/ 2521076 w 2993516"/>
              <a:gd name="connsiteY5284" fmla="*/ 37052 h 82772"/>
              <a:gd name="connsiteX5285" fmla="*/ 2523172 w 2993516"/>
              <a:gd name="connsiteY5285" fmla="*/ 36290 h 82772"/>
              <a:gd name="connsiteX5286" fmla="*/ 2523267 w 2993516"/>
              <a:gd name="connsiteY5286" fmla="*/ 36290 h 82772"/>
              <a:gd name="connsiteX5287" fmla="*/ 2901029 w 2993516"/>
              <a:gd name="connsiteY5287" fmla="*/ 34576 h 82772"/>
              <a:gd name="connsiteX5288" fmla="*/ 2889599 w 2993516"/>
              <a:gd name="connsiteY5288" fmla="*/ 35433 h 82772"/>
              <a:gd name="connsiteX5289" fmla="*/ 2887884 w 2993516"/>
              <a:gd name="connsiteY5289" fmla="*/ 36100 h 82772"/>
              <a:gd name="connsiteX5290" fmla="*/ 2889313 w 2993516"/>
              <a:gd name="connsiteY5290" fmla="*/ 36862 h 82772"/>
              <a:gd name="connsiteX5291" fmla="*/ 2893980 w 2993516"/>
              <a:gd name="connsiteY5291" fmla="*/ 37052 h 82772"/>
              <a:gd name="connsiteX5292" fmla="*/ 2900743 w 2993516"/>
              <a:gd name="connsiteY5292" fmla="*/ 37243 h 82772"/>
              <a:gd name="connsiteX5293" fmla="*/ 2916459 w 2993516"/>
              <a:gd name="connsiteY5293" fmla="*/ 37719 h 82772"/>
              <a:gd name="connsiteX5294" fmla="*/ 2918841 w 2993516"/>
              <a:gd name="connsiteY5294" fmla="*/ 36766 h 82772"/>
              <a:gd name="connsiteX5295" fmla="*/ 2916364 w 2993516"/>
              <a:gd name="connsiteY5295" fmla="*/ 35719 h 82772"/>
              <a:gd name="connsiteX5296" fmla="*/ 2396585 w 2993516"/>
              <a:gd name="connsiteY5296" fmla="*/ 34576 h 82772"/>
              <a:gd name="connsiteX5297" fmla="*/ 2393441 w 2993516"/>
              <a:gd name="connsiteY5297" fmla="*/ 35814 h 82772"/>
              <a:gd name="connsiteX5298" fmla="*/ 2396394 w 2993516"/>
              <a:gd name="connsiteY5298" fmla="*/ 36766 h 82772"/>
              <a:gd name="connsiteX5299" fmla="*/ 2400680 w 2993516"/>
              <a:gd name="connsiteY5299" fmla="*/ 36195 h 82772"/>
              <a:gd name="connsiteX5300" fmla="*/ 2396585 w 2993516"/>
              <a:gd name="connsiteY5300" fmla="*/ 34576 h 82772"/>
              <a:gd name="connsiteX5301" fmla="*/ 1399239 w 2993516"/>
              <a:gd name="connsiteY5301" fmla="*/ 34511 h 82772"/>
              <a:gd name="connsiteX5302" fmla="*/ 1401508 w 2993516"/>
              <a:gd name="connsiteY5302" fmla="*/ 38576 h 82772"/>
              <a:gd name="connsiteX5303" fmla="*/ 1399794 w 2993516"/>
              <a:gd name="connsiteY5303" fmla="*/ 39433 h 82772"/>
              <a:gd name="connsiteX5304" fmla="*/ 1394936 w 2993516"/>
              <a:gd name="connsiteY5304" fmla="*/ 36195 h 82772"/>
              <a:gd name="connsiteX5305" fmla="*/ 1913477 w 2993516"/>
              <a:gd name="connsiteY5305" fmla="*/ 34480 h 82772"/>
              <a:gd name="connsiteX5306" fmla="*/ 1911572 w 2993516"/>
              <a:gd name="connsiteY5306" fmla="*/ 35242 h 82772"/>
              <a:gd name="connsiteX5307" fmla="*/ 1918144 w 2993516"/>
              <a:gd name="connsiteY5307" fmla="*/ 37624 h 82772"/>
              <a:gd name="connsiteX5308" fmla="*/ 1928621 w 2993516"/>
              <a:gd name="connsiteY5308" fmla="*/ 37433 h 82772"/>
              <a:gd name="connsiteX5309" fmla="*/ 1932336 w 2993516"/>
              <a:gd name="connsiteY5309" fmla="*/ 36100 h 82772"/>
              <a:gd name="connsiteX5310" fmla="*/ 1937480 w 2993516"/>
              <a:gd name="connsiteY5310" fmla="*/ 35528 h 82772"/>
              <a:gd name="connsiteX5311" fmla="*/ 1937194 w 2993516"/>
              <a:gd name="connsiteY5311" fmla="*/ 36957 h 82772"/>
              <a:gd name="connsiteX5312" fmla="*/ 1937670 w 2993516"/>
              <a:gd name="connsiteY5312" fmla="*/ 37624 h 82772"/>
              <a:gd name="connsiteX5313" fmla="*/ 1937766 w 2993516"/>
              <a:gd name="connsiteY5313" fmla="*/ 37624 h 82772"/>
              <a:gd name="connsiteX5314" fmla="*/ 1943004 w 2993516"/>
              <a:gd name="connsiteY5314" fmla="*/ 36576 h 82772"/>
              <a:gd name="connsiteX5315" fmla="*/ 1943004 w 2993516"/>
              <a:gd name="connsiteY5315" fmla="*/ 35623 h 82772"/>
              <a:gd name="connsiteX5316" fmla="*/ 1938623 w 2993516"/>
              <a:gd name="connsiteY5316" fmla="*/ 34480 h 82772"/>
              <a:gd name="connsiteX5317" fmla="*/ 1399222 w 2993516"/>
              <a:gd name="connsiteY5317" fmla="*/ 34480 h 82772"/>
              <a:gd name="connsiteX5318" fmla="*/ 1399318 w 2993516"/>
              <a:gd name="connsiteY5318" fmla="*/ 34480 h 82772"/>
              <a:gd name="connsiteX5319" fmla="*/ 1399239 w 2993516"/>
              <a:gd name="connsiteY5319" fmla="*/ 34511 h 82772"/>
              <a:gd name="connsiteX5320" fmla="*/ 1235583 w 2993516"/>
              <a:gd name="connsiteY5320" fmla="*/ 34480 h 82772"/>
              <a:gd name="connsiteX5321" fmla="*/ 1245965 w 2993516"/>
              <a:gd name="connsiteY5321" fmla="*/ 35147 h 82772"/>
              <a:gd name="connsiteX5322" fmla="*/ 1248251 w 2993516"/>
              <a:gd name="connsiteY5322" fmla="*/ 36385 h 82772"/>
              <a:gd name="connsiteX5323" fmla="*/ 1248727 w 2993516"/>
              <a:gd name="connsiteY5323" fmla="*/ 37623 h 82772"/>
              <a:gd name="connsiteX5324" fmla="*/ 1245965 w 2993516"/>
              <a:gd name="connsiteY5324" fmla="*/ 37623 h 82772"/>
              <a:gd name="connsiteX5325" fmla="*/ 1236345 w 2993516"/>
              <a:gd name="connsiteY5325" fmla="*/ 35433 h 82772"/>
              <a:gd name="connsiteX5326" fmla="*/ 1234916 w 2993516"/>
              <a:gd name="connsiteY5326" fmla="*/ 34766 h 82772"/>
              <a:gd name="connsiteX5327" fmla="*/ 1235583 w 2993516"/>
              <a:gd name="connsiteY5327" fmla="*/ 34671 h 82772"/>
              <a:gd name="connsiteX5328" fmla="*/ 1215675 w 2993516"/>
              <a:gd name="connsiteY5328" fmla="*/ 34480 h 82772"/>
              <a:gd name="connsiteX5329" fmla="*/ 1217389 w 2993516"/>
              <a:gd name="connsiteY5329" fmla="*/ 35242 h 82772"/>
              <a:gd name="connsiteX5330" fmla="*/ 1214913 w 2993516"/>
              <a:gd name="connsiteY5330" fmla="*/ 36099 h 82772"/>
              <a:gd name="connsiteX5331" fmla="*/ 1215008 w 2993516"/>
              <a:gd name="connsiteY5331" fmla="*/ 36195 h 82772"/>
              <a:gd name="connsiteX5332" fmla="*/ 1213389 w 2993516"/>
              <a:gd name="connsiteY5332" fmla="*/ 35052 h 82772"/>
              <a:gd name="connsiteX5333" fmla="*/ 1215675 w 2993516"/>
              <a:gd name="connsiteY5333" fmla="*/ 34480 h 82772"/>
              <a:gd name="connsiteX5334" fmla="*/ 699325 w 2993516"/>
              <a:gd name="connsiteY5334" fmla="*/ 34480 h 82772"/>
              <a:gd name="connsiteX5335" fmla="*/ 703231 w 2993516"/>
              <a:gd name="connsiteY5335" fmla="*/ 35337 h 82772"/>
              <a:gd name="connsiteX5336" fmla="*/ 703231 w 2993516"/>
              <a:gd name="connsiteY5336" fmla="*/ 35433 h 82772"/>
              <a:gd name="connsiteX5337" fmla="*/ 701421 w 2993516"/>
              <a:gd name="connsiteY5337" fmla="*/ 36385 h 82772"/>
              <a:gd name="connsiteX5338" fmla="*/ 698468 w 2993516"/>
              <a:gd name="connsiteY5338" fmla="*/ 35337 h 82772"/>
              <a:gd name="connsiteX5339" fmla="*/ 699325 w 2993516"/>
              <a:gd name="connsiteY5339" fmla="*/ 34480 h 82772"/>
              <a:gd name="connsiteX5340" fmla="*/ 1994058 w 2993516"/>
              <a:gd name="connsiteY5340" fmla="*/ 34385 h 82772"/>
              <a:gd name="connsiteX5341" fmla="*/ 1993201 w 2993516"/>
              <a:gd name="connsiteY5341" fmla="*/ 35719 h 82772"/>
              <a:gd name="connsiteX5342" fmla="*/ 1994725 w 2993516"/>
              <a:gd name="connsiteY5342" fmla="*/ 36481 h 82772"/>
              <a:gd name="connsiteX5343" fmla="*/ 1995582 w 2993516"/>
              <a:gd name="connsiteY5343" fmla="*/ 35528 h 82772"/>
              <a:gd name="connsiteX5344" fmla="*/ 1994058 w 2993516"/>
              <a:gd name="connsiteY5344" fmla="*/ 34385 h 82772"/>
              <a:gd name="connsiteX5345" fmla="*/ 2439733 w 2993516"/>
              <a:gd name="connsiteY5345" fmla="*/ 34290 h 82772"/>
              <a:gd name="connsiteX5346" fmla="*/ 2433351 w 2993516"/>
              <a:gd name="connsiteY5346" fmla="*/ 35242 h 82772"/>
              <a:gd name="connsiteX5347" fmla="*/ 2438400 w 2993516"/>
              <a:gd name="connsiteY5347" fmla="*/ 36385 h 82772"/>
              <a:gd name="connsiteX5348" fmla="*/ 2441067 w 2993516"/>
              <a:gd name="connsiteY5348" fmla="*/ 35147 h 82772"/>
              <a:gd name="connsiteX5349" fmla="*/ 2441067 w 2993516"/>
              <a:gd name="connsiteY5349" fmla="*/ 35052 h 82772"/>
              <a:gd name="connsiteX5350" fmla="*/ 2439733 w 2993516"/>
              <a:gd name="connsiteY5350" fmla="*/ 34290 h 82772"/>
              <a:gd name="connsiteX5351" fmla="*/ 464152 w 2993516"/>
              <a:gd name="connsiteY5351" fmla="*/ 34289 h 82772"/>
              <a:gd name="connsiteX5352" fmla="*/ 470344 w 2993516"/>
              <a:gd name="connsiteY5352" fmla="*/ 36194 h 82772"/>
              <a:gd name="connsiteX5353" fmla="*/ 466058 w 2993516"/>
              <a:gd name="connsiteY5353" fmla="*/ 38766 h 82772"/>
              <a:gd name="connsiteX5354" fmla="*/ 466058 w 2993516"/>
              <a:gd name="connsiteY5354" fmla="*/ 38861 h 82772"/>
              <a:gd name="connsiteX5355" fmla="*/ 463962 w 2993516"/>
              <a:gd name="connsiteY5355" fmla="*/ 37909 h 82772"/>
              <a:gd name="connsiteX5356" fmla="*/ 461295 w 2993516"/>
              <a:gd name="connsiteY5356" fmla="*/ 36385 h 82772"/>
              <a:gd name="connsiteX5357" fmla="*/ 884852 w 2993516"/>
              <a:gd name="connsiteY5357" fmla="*/ 34156 h 82772"/>
              <a:gd name="connsiteX5358" fmla="*/ 884967 w 2993516"/>
              <a:gd name="connsiteY5358" fmla="*/ 34194 h 82772"/>
              <a:gd name="connsiteX5359" fmla="*/ 884776 w 2993516"/>
              <a:gd name="connsiteY5359" fmla="*/ 34289 h 82772"/>
              <a:gd name="connsiteX5360" fmla="*/ 2577369 w 2993516"/>
              <a:gd name="connsiteY5360" fmla="*/ 34099 h 82772"/>
              <a:gd name="connsiteX5361" fmla="*/ 2575655 w 2993516"/>
              <a:gd name="connsiteY5361" fmla="*/ 34576 h 82772"/>
              <a:gd name="connsiteX5362" fmla="*/ 2576512 w 2993516"/>
              <a:gd name="connsiteY5362" fmla="*/ 35147 h 82772"/>
              <a:gd name="connsiteX5363" fmla="*/ 2577941 w 2993516"/>
              <a:gd name="connsiteY5363" fmla="*/ 34766 h 82772"/>
              <a:gd name="connsiteX5364" fmla="*/ 2577369 w 2993516"/>
              <a:gd name="connsiteY5364" fmla="*/ 34099 h 82772"/>
              <a:gd name="connsiteX5365" fmla="*/ 2115978 w 2993516"/>
              <a:gd name="connsiteY5365" fmla="*/ 34099 h 82772"/>
              <a:gd name="connsiteX5366" fmla="*/ 2113216 w 2993516"/>
              <a:gd name="connsiteY5366" fmla="*/ 34290 h 82772"/>
              <a:gd name="connsiteX5367" fmla="*/ 2109120 w 2993516"/>
              <a:gd name="connsiteY5367" fmla="*/ 34480 h 82772"/>
              <a:gd name="connsiteX5368" fmla="*/ 2105787 w 2993516"/>
              <a:gd name="connsiteY5368" fmla="*/ 35719 h 82772"/>
              <a:gd name="connsiteX5369" fmla="*/ 2109311 w 2993516"/>
              <a:gd name="connsiteY5369" fmla="*/ 36290 h 82772"/>
              <a:gd name="connsiteX5370" fmla="*/ 2109311 w 2993516"/>
              <a:gd name="connsiteY5370" fmla="*/ 36385 h 82772"/>
              <a:gd name="connsiteX5371" fmla="*/ 2111311 w 2993516"/>
              <a:gd name="connsiteY5371" fmla="*/ 36195 h 82772"/>
              <a:gd name="connsiteX5372" fmla="*/ 2113407 w 2993516"/>
              <a:gd name="connsiteY5372" fmla="*/ 36195 h 82772"/>
              <a:gd name="connsiteX5373" fmla="*/ 2115978 w 2993516"/>
              <a:gd name="connsiteY5373" fmla="*/ 36004 h 82772"/>
              <a:gd name="connsiteX5374" fmla="*/ 2115978 w 2993516"/>
              <a:gd name="connsiteY5374" fmla="*/ 34099 h 82772"/>
              <a:gd name="connsiteX5375" fmla="*/ 1063752 w 2993516"/>
              <a:gd name="connsiteY5375" fmla="*/ 34099 h 82772"/>
              <a:gd name="connsiteX5376" fmla="*/ 1065752 w 2993516"/>
              <a:gd name="connsiteY5376" fmla="*/ 35433 h 82772"/>
              <a:gd name="connsiteX5377" fmla="*/ 1065847 w 2993516"/>
              <a:gd name="connsiteY5377" fmla="*/ 35433 h 82772"/>
              <a:gd name="connsiteX5378" fmla="*/ 1063656 w 2993516"/>
              <a:gd name="connsiteY5378" fmla="*/ 36861 h 82772"/>
              <a:gd name="connsiteX5379" fmla="*/ 1060418 w 2993516"/>
              <a:gd name="connsiteY5379" fmla="*/ 35528 h 82772"/>
              <a:gd name="connsiteX5380" fmla="*/ 1081615 w 2993516"/>
              <a:gd name="connsiteY5380" fmla="*/ 34069 h 82772"/>
              <a:gd name="connsiteX5381" fmla="*/ 1081658 w 2993516"/>
              <a:gd name="connsiteY5381" fmla="*/ 34099 h 82772"/>
              <a:gd name="connsiteX5382" fmla="*/ 1081563 w 2993516"/>
              <a:gd name="connsiteY5382" fmla="*/ 34099 h 82772"/>
              <a:gd name="connsiteX5383" fmla="*/ 2165223 w 2993516"/>
              <a:gd name="connsiteY5383" fmla="*/ 34004 h 82772"/>
              <a:gd name="connsiteX5384" fmla="*/ 2157237 w 2993516"/>
              <a:gd name="connsiteY5384" fmla="*/ 35240 h 82772"/>
              <a:gd name="connsiteX5385" fmla="*/ 2157221 w 2993516"/>
              <a:gd name="connsiteY5385" fmla="*/ 35147 h 82772"/>
              <a:gd name="connsiteX5386" fmla="*/ 2157221 w 2993516"/>
              <a:gd name="connsiteY5386" fmla="*/ 35242 h 82772"/>
              <a:gd name="connsiteX5387" fmla="*/ 2157237 w 2993516"/>
              <a:gd name="connsiteY5387" fmla="*/ 35240 h 82772"/>
              <a:gd name="connsiteX5388" fmla="*/ 2157412 w 2993516"/>
              <a:gd name="connsiteY5388" fmla="*/ 36290 h 82772"/>
              <a:gd name="connsiteX5389" fmla="*/ 2165127 w 2993516"/>
              <a:gd name="connsiteY5389" fmla="*/ 34957 h 82772"/>
              <a:gd name="connsiteX5390" fmla="*/ 2167413 w 2993516"/>
              <a:gd name="connsiteY5390" fmla="*/ 34766 h 82772"/>
              <a:gd name="connsiteX5391" fmla="*/ 2165223 w 2993516"/>
              <a:gd name="connsiteY5391" fmla="*/ 34004 h 82772"/>
              <a:gd name="connsiteX5392" fmla="*/ 2147411 w 2993516"/>
              <a:gd name="connsiteY5392" fmla="*/ 34004 h 82772"/>
              <a:gd name="connsiteX5393" fmla="*/ 2138648 w 2993516"/>
              <a:gd name="connsiteY5393" fmla="*/ 36957 h 82772"/>
              <a:gd name="connsiteX5394" fmla="*/ 2136933 w 2993516"/>
              <a:gd name="connsiteY5394" fmla="*/ 38290 h 82772"/>
              <a:gd name="connsiteX5395" fmla="*/ 2137124 w 2993516"/>
              <a:gd name="connsiteY5395" fmla="*/ 38195 h 82772"/>
              <a:gd name="connsiteX5396" fmla="*/ 2140172 w 2993516"/>
              <a:gd name="connsiteY5396" fmla="*/ 38671 h 82772"/>
              <a:gd name="connsiteX5397" fmla="*/ 2142934 w 2993516"/>
              <a:gd name="connsiteY5397" fmla="*/ 38100 h 82772"/>
              <a:gd name="connsiteX5398" fmla="*/ 2148458 w 2993516"/>
              <a:gd name="connsiteY5398" fmla="*/ 35623 h 82772"/>
              <a:gd name="connsiteX5399" fmla="*/ 2150078 w 2993516"/>
              <a:gd name="connsiteY5399" fmla="*/ 34480 h 82772"/>
              <a:gd name="connsiteX5400" fmla="*/ 2147411 w 2993516"/>
              <a:gd name="connsiteY5400" fmla="*/ 34004 h 82772"/>
              <a:gd name="connsiteX5401" fmla="*/ 1204817 w 2993516"/>
              <a:gd name="connsiteY5401" fmla="*/ 34004 h 82772"/>
              <a:gd name="connsiteX5402" fmla="*/ 1208436 w 2993516"/>
              <a:gd name="connsiteY5402" fmla="*/ 34480 h 82772"/>
              <a:gd name="connsiteX5403" fmla="*/ 1204340 w 2993516"/>
              <a:gd name="connsiteY5403" fmla="*/ 36100 h 82772"/>
              <a:gd name="connsiteX5404" fmla="*/ 1197673 w 2993516"/>
              <a:gd name="connsiteY5404" fmla="*/ 35719 h 82772"/>
              <a:gd name="connsiteX5405" fmla="*/ 1204817 w 2993516"/>
              <a:gd name="connsiteY5405" fmla="*/ 34004 h 82772"/>
              <a:gd name="connsiteX5406" fmla="*/ 2065400 w 2993516"/>
              <a:gd name="connsiteY5406" fmla="*/ 33909 h 82772"/>
              <a:gd name="connsiteX5407" fmla="*/ 2054161 w 2993516"/>
              <a:gd name="connsiteY5407" fmla="*/ 34385 h 82772"/>
              <a:gd name="connsiteX5408" fmla="*/ 2041207 w 2993516"/>
              <a:gd name="connsiteY5408" fmla="*/ 36957 h 82772"/>
              <a:gd name="connsiteX5409" fmla="*/ 2040350 w 2993516"/>
              <a:gd name="connsiteY5409" fmla="*/ 37624 h 82772"/>
              <a:gd name="connsiteX5410" fmla="*/ 2041874 w 2993516"/>
              <a:gd name="connsiteY5410" fmla="*/ 37909 h 82772"/>
              <a:gd name="connsiteX5411" fmla="*/ 2051494 w 2993516"/>
              <a:gd name="connsiteY5411" fmla="*/ 38100 h 82772"/>
              <a:gd name="connsiteX5412" fmla="*/ 2054447 w 2993516"/>
              <a:gd name="connsiteY5412" fmla="*/ 37433 h 82772"/>
              <a:gd name="connsiteX5413" fmla="*/ 2062638 w 2993516"/>
              <a:gd name="connsiteY5413" fmla="*/ 36385 h 82772"/>
              <a:gd name="connsiteX5414" fmla="*/ 2065782 w 2993516"/>
              <a:gd name="connsiteY5414" fmla="*/ 34766 h 82772"/>
              <a:gd name="connsiteX5415" fmla="*/ 2067782 w 2993516"/>
              <a:gd name="connsiteY5415" fmla="*/ 33909 h 82772"/>
              <a:gd name="connsiteX5416" fmla="*/ 580262 w 2993516"/>
              <a:gd name="connsiteY5416" fmla="*/ 33909 h 82772"/>
              <a:gd name="connsiteX5417" fmla="*/ 582834 w 2993516"/>
              <a:gd name="connsiteY5417" fmla="*/ 34861 h 82772"/>
              <a:gd name="connsiteX5418" fmla="*/ 579786 w 2993516"/>
              <a:gd name="connsiteY5418" fmla="*/ 34671 h 82772"/>
              <a:gd name="connsiteX5419" fmla="*/ 578738 w 2993516"/>
              <a:gd name="connsiteY5419" fmla="*/ 34004 h 82772"/>
              <a:gd name="connsiteX5420" fmla="*/ 580262 w 2993516"/>
              <a:gd name="connsiteY5420" fmla="*/ 33909 h 82772"/>
              <a:gd name="connsiteX5421" fmla="*/ 419385 w 2993516"/>
              <a:gd name="connsiteY5421" fmla="*/ 33718 h 82772"/>
              <a:gd name="connsiteX5422" fmla="*/ 421290 w 2993516"/>
              <a:gd name="connsiteY5422" fmla="*/ 34289 h 82772"/>
              <a:gd name="connsiteX5423" fmla="*/ 421385 w 2993516"/>
              <a:gd name="connsiteY5423" fmla="*/ 34289 h 82772"/>
              <a:gd name="connsiteX5424" fmla="*/ 416337 w 2993516"/>
              <a:gd name="connsiteY5424" fmla="*/ 37338 h 82772"/>
              <a:gd name="connsiteX5425" fmla="*/ 412241 w 2993516"/>
              <a:gd name="connsiteY5425" fmla="*/ 35433 h 82772"/>
              <a:gd name="connsiteX5426" fmla="*/ 2657951 w 2993516"/>
              <a:gd name="connsiteY5426" fmla="*/ 33623 h 82772"/>
              <a:gd name="connsiteX5427" fmla="*/ 2656903 w 2993516"/>
              <a:gd name="connsiteY5427" fmla="*/ 33814 h 82772"/>
              <a:gd name="connsiteX5428" fmla="*/ 2657856 w 2993516"/>
              <a:gd name="connsiteY5428" fmla="*/ 34385 h 82772"/>
              <a:gd name="connsiteX5429" fmla="*/ 2673381 w 2993516"/>
              <a:gd name="connsiteY5429" fmla="*/ 37147 h 82772"/>
              <a:gd name="connsiteX5430" fmla="*/ 2673381 w 2993516"/>
              <a:gd name="connsiteY5430" fmla="*/ 37243 h 82772"/>
              <a:gd name="connsiteX5431" fmla="*/ 2677096 w 2993516"/>
              <a:gd name="connsiteY5431" fmla="*/ 35909 h 82772"/>
              <a:gd name="connsiteX5432" fmla="*/ 2673953 w 2993516"/>
              <a:gd name="connsiteY5432" fmla="*/ 34099 h 82772"/>
              <a:gd name="connsiteX5433" fmla="*/ 2666904 w 2993516"/>
              <a:gd name="connsiteY5433" fmla="*/ 33814 h 82772"/>
              <a:gd name="connsiteX5434" fmla="*/ 1558861 w 2993516"/>
              <a:gd name="connsiteY5434" fmla="*/ 33623 h 82772"/>
              <a:gd name="connsiteX5435" fmla="*/ 1557718 w 2993516"/>
              <a:gd name="connsiteY5435" fmla="*/ 34195 h 82772"/>
              <a:gd name="connsiteX5436" fmla="*/ 1560194 w 2993516"/>
              <a:gd name="connsiteY5436" fmla="*/ 34766 h 82772"/>
              <a:gd name="connsiteX5437" fmla="*/ 1560290 w 2993516"/>
              <a:gd name="connsiteY5437" fmla="*/ 34766 h 82772"/>
              <a:gd name="connsiteX5438" fmla="*/ 1562004 w 2993516"/>
              <a:gd name="connsiteY5438" fmla="*/ 34099 h 82772"/>
              <a:gd name="connsiteX5439" fmla="*/ 1558861 w 2993516"/>
              <a:gd name="connsiteY5439" fmla="*/ 33623 h 82772"/>
              <a:gd name="connsiteX5440" fmla="*/ 2920460 w 2993516"/>
              <a:gd name="connsiteY5440" fmla="*/ 33528 h 82772"/>
              <a:gd name="connsiteX5441" fmla="*/ 2919412 w 2993516"/>
              <a:gd name="connsiteY5441" fmla="*/ 34385 h 82772"/>
              <a:gd name="connsiteX5442" fmla="*/ 2923317 w 2993516"/>
              <a:gd name="connsiteY5442" fmla="*/ 35719 h 82772"/>
              <a:gd name="connsiteX5443" fmla="*/ 2924556 w 2993516"/>
              <a:gd name="connsiteY5443" fmla="*/ 35052 h 82772"/>
              <a:gd name="connsiteX5444" fmla="*/ 2304383 w 2993516"/>
              <a:gd name="connsiteY5444" fmla="*/ 33528 h 82772"/>
              <a:gd name="connsiteX5445" fmla="*/ 2295905 w 2993516"/>
              <a:gd name="connsiteY5445" fmla="*/ 34576 h 82772"/>
              <a:gd name="connsiteX5446" fmla="*/ 2295715 w 2993516"/>
              <a:gd name="connsiteY5446" fmla="*/ 34290 h 82772"/>
              <a:gd name="connsiteX5447" fmla="*/ 2293905 w 2993516"/>
              <a:gd name="connsiteY5447" fmla="*/ 34195 h 82772"/>
              <a:gd name="connsiteX5448" fmla="*/ 2289714 w 2993516"/>
              <a:gd name="connsiteY5448" fmla="*/ 34766 h 82772"/>
              <a:gd name="connsiteX5449" fmla="*/ 2289905 w 2993516"/>
              <a:gd name="connsiteY5449" fmla="*/ 35814 h 82772"/>
              <a:gd name="connsiteX5450" fmla="*/ 2294191 w 2993516"/>
              <a:gd name="connsiteY5450" fmla="*/ 36290 h 82772"/>
              <a:gd name="connsiteX5451" fmla="*/ 2302859 w 2993516"/>
              <a:gd name="connsiteY5451" fmla="*/ 36481 h 82772"/>
              <a:gd name="connsiteX5452" fmla="*/ 2308383 w 2993516"/>
              <a:gd name="connsiteY5452" fmla="*/ 36290 h 82772"/>
              <a:gd name="connsiteX5453" fmla="*/ 2315908 w 2993516"/>
              <a:gd name="connsiteY5453" fmla="*/ 35623 h 82772"/>
              <a:gd name="connsiteX5454" fmla="*/ 2318575 w 2993516"/>
              <a:gd name="connsiteY5454" fmla="*/ 35623 h 82772"/>
              <a:gd name="connsiteX5455" fmla="*/ 2317527 w 2993516"/>
              <a:gd name="connsiteY5455" fmla="*/ 34480 h 82772"/>
              <a:gd name="connsiteX5456" fmla="*/ 2304287 w 2993516"/>
              <a:gd name="connsiteY5456" fmla="*/ 33718 h 82772"/>
              <a:gd name="connsiteX5457" fmla="*/ 2248280 w 2993516"/>
              <a:gd name="connsiteY5457" fmla="*/ 33528 h 82772"/>
              <a:gd name="connsiteX5458" fmla="*/ 2244756 w 2993516"/>
              <a:gd name="connsiteY5458" fmla="*/ 34004 h 82772"/>
              <a:gd name="connsiteX5459" fmla="*/ 2248757 w 2993516"/>
              <a:gd name="connsiteY5459" fmla="*/ 34576 h 82772"/>
              <a:gd name="connsiteX5460" fmla="*/ 2251233 w 2993516"/>
              <a:gd name="connsiteY5460" fmla="*/ 34099 h 82772"/>
              <a:gd name="connsiteX5461" fmla="*/ 2251138 w 2993516"/>
              <a:gd name="connsiteY5461" fmla="*/ 34004 h 82772"/>
              <a:gd name="connsiteX5462" fmla="*/ 2811113 w 2993516"/>
              <a:gd name="connsiteY5462" fmla="*/ 33337 h 82772"/>
              <a:gd name="connsiteX5463" fmla="*/ 2808636 w 2993516"/>
              <a:gd name="connsiteY5463" fmla="*/ 34004 h 82772"/>
              <a:gd name="connsiteX5464" fmla="*/ 2809303 w 2993516"/>
              <a:gd name="connsiteY5464" fmla="*/ 34576 h 82772"/>
              <a:gd name="connsiteX5465" fmla="*/ 2809398 w 2993516"/>
              <a:gd name="connsiteY5465" fmla="*/ 34576 h 82772"/>
              <a:gd name="connsiteX5466" fmla="*/ 2812923 w 2993516"/>
              <a:gd name="connsiteY5466" fmla="*/ 33718 h 82772"/>
              <a:gd name="connsiteX5467" fmla="*/ 2811113 w 2993516"/>
              <a:gd name="connsiteY5467" fmla="*/ 33337 h 82772"/>
              <a:gd name="connsiteX5468" fmla="*/ 1985486 w 2993516"/>
              <a:gd name="connsiteY5468" fmla="*/ 33337 h 82772"/>
              <a:gd name="connsiteX5469" fmla="*/ 1984724 w 2993516"/>
              <a:gd name="connsiteY5469" fmla="*/ 34195 h 82772"/>
              <a:gd name="connsiteX5470" fmla="*/ 1985962 w 2993516"/>
              <a:gd name="connsiteY5470" fmla="*/ 34861 h 82772"/>
              <a:gd name="connsiteX5471" fmla="*/ 1986915 w 2993516"/>
              <a:gd name="connsiteY5471" fmla="*/ 33814 h 82772"/>
              <a:gd name="connsiteX5472" fmla="*/ 1985486 w 2993516"/>
              <a:gd name="connsiteY5472" fmla="*/ 33337 h 82772"/>
              <a:gd name="connsiteX5473" fmla="*/ 1816798 w 2993516"/>
              <a:gd name="connsiteY5473" fmla="*/ 33242 h 82772"/>
              <a:gd name="connsiteX5474" fmla="*/ 1810130 w 2993516"/>
              <a:gd name="connsiteY5474" fmla="*/ 34385 h 82772"/>
              <a:gd name="connsiteX5475" fmla="*/ 1813559 w 2993516"/>
              <a:gd name="connsiteY5475" fmla="*/ 35433 h 82772"/>
              <a:gd name="connsiteX5476" fmla="*/ 1818512 w 2993516"/>
              <a:gd name="connsiteY5476" fmla="*/ 33909 h 82772"/>
              <a:gd name="connsiteX5477" fmla="*/ 1659159 w 2993516"/>
              <a:gd name="connsiteY5477" fmla="*/ 33147 h 82772"/>
              <a:gd name="connsiteX5478" fmla="*/ 1655603 w 2993516"/>
              <a:gd name="connsiteY5478" fmla="*/ 34332 h 82772"/>
              <a:gd name="connsiteX5479" fmla="*/ 1655540 w 2993516"/>
              <a:gd name="connsiteY5479" fmla="*/ 34290 h 82772"/>
              <a:gd name="connsiteX5480" fmla="*/ 1655444 w 2993516"/>
              <a:gd name="connsiteY5480" fmla="*/ 34385 h 82772"/>
              <a:gd name="connsiteX5481" fmla="*/ 1655603 w 2993516"/>
              <a:gd name="connsiteY5481" fmla="*/ 34332 h 82772"/>
              <a:gd name="connsiteX5482" fmla="*/ 1656969 w 2993516"/>
              <a:gd name="connsiteY5482" fmla="*/ 35242 h 82772"/>
              <a:gd name="connsiteX5483" fmla="*/ 1661064 w 2993516"/>
              <a:gd name="connsiteY5483" fmla="*/ 33909 h 82772"/>
              <a:gd name="connsiteX5484" fmla="*/ 1659159 w 2993516"/>
              <a:gd name="connsiteY5484" fmla="*/ 33147 h 82772"/>
              <a:gd name="connsiteX5485" fmla="*/ 1030605 w 2993516"/>
              <a:gd name="connsiteY5485" fmla="*/ 32956 h 82772"/>
              <a:gd name="connsiteX5486" fmla="*/ 1032129 w 2993516"/>
              <a:gd name="connsiteY5486" fmla="*/ 33527 h 82772"/>
              <a:gd name="connsiteX5487" fmla="*/ 1032224 w 2993516"/>
              <a:gd name="connsiteY5487" fmla="*/ 33623 h 82772"/>
              <a:gd name="connsiteX5488" fmla="*/ 1030033 w 2993516"/>
              <a:gd name="connsiteY5488" fmla="*/ 34099 h 82772"/>
              <a:gd name="connsiteX5489" fmla="*/ 1028795 w 2993516"/>
              <a:gd name="connsiteY5489" fmla="*/ 33432 h 82772"/>
              <a:gd name="connsiteX5490" fmla="*/ 1030605 w 2993516"/>
              <a:gd name="connsiteY5490" fmla="*/ 32956 h 82772"/>
              <a:gd name="connsiteX5491" fmla="*/ 560069 w 2993516"/>
              <a:gd name="connsiteY5491" fmla="*/ 32861 h 82772"/>
              <a:gd name="connsiteX5492" fmla="*/ 561593 w 2993516"/>
              <a:gd name="connsiteY5492" fmla="*/ 33718 h 82772"/>
              <a:gd name="connsiteX5493" fmla="*/ 556069 w 2993516"/>
              <a:gd name="connsiteY5493" fmla="*/ 35909 h 82772"/>
              <a:gd name="connsiteX5494" fmla="*/ 556069 w 2993516"/>
              <a:gd name="connsiteY5494" fmla="*/ 36004 h 82772"/>
              <a:gd name="connsiteX5495" fmla="*/ 555116 w 2993516"/>
              <a:gd name="connsiteY5495" fmla="*/ 34766 h 82772"/>
              <a:gd name="connsiteX5496" fmla="*/ 560069 w 2993516"/>
              <a:gd name="connsiteY5496" fmla="*/ 32861 h 82772"/>
              <a:gd name="connsiteX5497" fmla="*/ 425577 w 2993516"/>
              <a:gd name="connsiteY5497" fmla="*/ 32766 h 82772"/>
              <a:gd name="connsiteX5498" fmla="*/ 436149 w 2993516"/>
              <a:gd name="connsiteY5498" fmla="*/ 33623 h 82772"/>
              <a:gd name="connsiteX5499" fmla="*/ 436911 w 2993516"/>
              <a:gd name="connsiteY5499" fmla="*/ 35433 h 82772"/>
              <a:gd name="connsiteX5500" fmla="*/ 437007 w 2993516"/>
              <a:gd name="connsiteY5500" fmla="*/ 35528 h 82772"/>
              <a:gd name="connsiteX5501" fmla="*/ 433292 w 2993516"/>
              <a:gd name="connsiteY5501" fmla="*/ 36766 h 82772"/>
              <a:gd name="connsiteX5502" fmla="*/ 424148 w 2993516"/>
              <a:gd name="connsiteY5502" fmla="*/ 34290 h 82772"/>
              <a:gd name="connsiteX5503" fmla="*/ 425577 w 2993516"/>
              <a:gd name="connsiteY5503" fmla="*/ 32766 h 82772"/>
              <a:gd name="connsiteX5504" fmla="*/ 1618964 w 2993516"/>
              <a:gd name="connsiteY5504" fmla="*/ 32671 h 82772"/>
              <a:gd name="connsiteX5505" fmla="*/ 1618964 w 2993516"/>
              <a:gd name="connsiteY5505" fmla="*/ 32861 h 82772"/>
              <a:gd name="connsiteX5506" fmla="*/ 1617268 w 2993516"/>
              <a:gd name="connsiteY5506" fmla="*/ 33754 h 82772"/>
              <a:gd name="connsiteX5507" fmla="*/ 1617059 w 2993516"/>
              <a:gd name="connsiteY5507" fmla="*/ 33718 h 82772"/>
              <a:gd name="connsiteX5508" fmla="*/ 1617015 w 2993516"/>
              <a:gd name="connsiteY5508" fmla="*/ 33858 h 82772"/>
              <a:gd name="connsiteX5509" fmla="*/ 1612582 w 2993516"/>
              <a:gd name="connsiteY5509" fmla="*/ 35242 h 82772"/>
              <a:gd name="connsiteX5510" fmla="*/ 1616392 w 2993516"/>
              <a:gd name="connsiteY5510" fmla="*/ 35814 h 82772"/>
              <a:gd name="connsiteX5511" fmla="*/ 1617015 w 2993516"/>
              <a:gd name="connsiteY5511" fmla="*/ 33858 h 82772"/>
              <a:gd name="connsiteX5512" fmla="*/ 1617154 w 2993516"/>
              <a:gd name="connsiteY5512" fmla="*/ 33814 h 82772"/>
              <a:gd name="connsiteX5513" fmla="*/ 1617268 w 2993516"/>
              <a:gd name="connsiteY5513" fmla="*/ 33754 h 82772"/>
              <a:gd name="connsiteX5514" fmla="*/ 1620392 w 2993516"/>
              <a:gd name="connsiteY5514" fmla="*/ 34290 h 82772"/>
              <a:gd name="connsiteX5515" fmla="*/ 1626012 w 2993516"/>
              <a:gd name="connsiteY5515" fmla="*/ 33909 h 82772"/>
              <a:gd name="connsiteX5516" fmla="*/ 1621631 w 2993516"/>
              <a:gd name="connsiteY5516" fmla="*/ 33242 h 82772"/>
              <a:gd name="connsiteX5517" fmla="*/ 1618964 w 2993516"/>
              <a:gd name="connsiteY5517" fmla="*/ 32671 h 82772"/>
              <a:gd name="connsiteX5518" fmla="*/ 1499901 w 2993516"/>
              <a:gd name="connsiteY5518" fmla="*/ 32671 h 82772"/>
              <a:gd name="connsiteX5519" fmla="*/ 1485519 w 2993516"/>
              <a:gd name="connsiteY5519" fmla="*/ 33242 h 82772"/>
              <a:gd name="connsiteX5520" fmla="*/ 1484566 w 2993516"/>
              <a:gd name="connsiteY5520" fmla="*/ 33528 h 82772"/>
              <a:gd name="connsiteX5521" fmla="*/ 1482566 w 2993516"/>
              <a:gd name="connsiteY5521" fmla="*/ 35147 h 82772"/>
              <a:gd name="connsiteX5522" fmla="*/ 1485614 w 2993516"/>
              <a:gd name="connsiteY5522" fmla="*/ 34576 h 82772"/>
              <a:gd name="connsiteX5523" fmla="*/ 1487804 w 2993516"/>
              <a:gd name="connsiteY5523" fmla="*/ 34290 h 82772"/>
              <a:gd name="connsiteX5524" fmla="*/ 1505711 w 2993516"/>
              <a:gd name="connsiteY5524" fmla="*/ 34004 h 82772"/>
              <a:gd name="connsiteX5525" fmla="*/ 1505711 w 2993516"/>
              <a:gd name="connsiteY5525" fmla="*/ 34099 h 82772"/>
              <a:gd name="connsiteX5526" fmla="*/ 1508188 w 2993516"/>
              <a:gd name="connsiteY5526" fmla="*/ 33147 h 82772"/>
              <a:gd name="connsiteX5527" fmla="*/ 1506188 w 2993516"/>
              <a:gd name="connsiteY5527" fmla="*/ 32861 h 82772"/>
              <a:gd name="connsiteX5528" fmla="*/ 1499901 w 2993516"/>
              <a:gd name="connsiteY5528" fmla="*/ 32671 h 82772"/>
              <a:gd name="connsiteX5529" fmla="*/ 841152 w 2993516"/>
              <a:gd name="connsiteY5529" fmla="*/ 32670 h 82772"/>
              <a:gd name="connsiteX5530" fmla="*/ 844677 w 2993516"/>
              <a:gd name="connsiteY5530" fmla="*/ 34003 h 82772"/>
              <a:gd name="connsiteX5531" fmla="*/ 842582 w 2993516"/>
              <a:gd name="connsiteY5531" fmla="*/ 36194 h 82772"/>
              <a:gd name="connsiteX5532" fmla="*/ 840963 w 2993516"/>
              <a:gd name="connsiteY5532" fmla="*/ 37052 h 82772"/>
              <a:gd name="connsiteX5533" fmla="*/ 832676 w 2993516"/>
              <a:gd name="connsiteY5533" fmla="*/ 38957 h 82772"/>
              <a:gd name="connsiteX5534" fmla="*/ 830770 w 2993516"/>
              <a:gd name="connsiteY5534" fmla="*/ 36956 h 82772"/>
              <a:gd name="connsiteX5535" fmla="*/ 841152 w 2993516"/>
              <a:gd name="connsiteY5535" fmla="*/ 32670 h 82772"/>
              <a:gd name="connsiteX5536" fmla="*/ 662463 w 2993516"/>
              <a:gd name="connsiteY5536" fmla="*/ 32670 h 82772"/>
              <a:gd name="connsiteX5537" fmla="*/ 664083 w 2993516"/>
              <a:gd name="connsiteY5537" fmla="*/ 33146 h 82772"/>
              <a:gd name="connsiteX5538" fmla="*/ 659892 w 2993516"/>
              <a:gd name="connsiteY5538" fmla="*/ 34670 h 82772"/>
              <a:gd name="connsiteX5539" fmla="*/ 658177 w 2993516"/>
              <a:gd name="connsiteY5539" fmla="*/ 33813 h 82772"/>
              <a:gd name="connsiteX5540" fmla="*/ 662463 w 2993516"/>
              <a:gd name="connsiteY5540" fmla="*/ 32670 h 82772"/>
              <a:gd name="connsiteX5541" fmla="*/ 1057084 w 2993516"/>
              <a:gd name="connsiteY5541" fmla="*/ 32575 h 82772"/>
              <a:gd name="connsiteX5542" fmla="*/ 1056037 w 2993516"/>
              <a:gd name="connsiteY5542" fmla="*/ 33241 h 82772"/>
              <a:gd name="connsiteX5543" fmla="*/ 1056989 w 2993516"/>
              <a:gd name="connsiteY5543" fmla="*/ 33527 h 82772"/>
              <a:gd name="connsiteX5544" fmla="*/ 1058323 w 2993516"/>
              <a:gd name="connsiteY5544" fmla="*/ 33146 h 82772"/>
              <a:gd name="connsiteX5545" fmla="*/ 1058418 w 2993516"/>
              <a:gd name="connsiteY5545" fmla="*/ 33146 h 82772"/>
              <a:gd name="connsiteX5546" fmla="*/ 860583 w 2993516"/>
              <a:gd name="connsiteY5546" fmla="*/ 32575 h 82772"/>
              <a:gd name="connsiteX5547" fmla="*/ 860488 w 2993516"/>
              <a:gd name="connsiteY5547" fmla="*/ 32671 h 82772"/>
              <a:gd name="connsiteX5548" fmla="*/ 864584 w 2993516"/>
              <a:gd name="connsiteY5548" fmla="*/ 33052 h 82772"/>
              <a:gd name="connsiteX5549" fmla="*/ 866298 w 2993516"/>
              <a:gd name="connsiteY5549" fmla="*/ 34290 h 82772"/>
              <a:gd name="connsiteX5550" fmla="*/ 864584 w 2993516"/>
              <a:gd name="connsiteY5550" fmla="*/ 35147 h 82772"/>
              <a:gd name="connsiteX5551" fmla="*/ 859631 w 2993516"/>
              <a:gd name="connsiteY5551" fmla="*/ 36671 h 82772"/>
              <a:gd name="connsiteX5552" fmla="*/ 858488 w 2993516"/>
              <a:gd name="connsiteY5552" fmla="*/ 37719 h 82772"/>
              <a:gd name="connsiteX5553" fmla="*/ 859155 w 2993516"/>
              <a:gd name="connsiteY5553" fmla="*/ 39243 h 82772"/>
              <a:gd name="connsiteX5554" fmla="*/ 855535 w 2993516"/>
              <a:gd name="connsiteY5554" fmla="*/ 38481 h 82772"/>
              <a:gd name="connsiteX5555" fmla="*/ 855155 w 2993516"/>
              <a:gd name="connsiteY5555" fmla="*/ 38290 h 82772"/>
              <a:gd name="connsiteX5556" fmla="*/ 850487 w 2993516"/>
              <a:gd name="connsiteY5556" fmla="*/ 35147 h 82772"/>
              <a:gd name="connsiteX5557" fmla="*/ 860583 w 2993516"/>
              <a:gd name="connsiteY5557" fmla="*/ 32575 h 82772"/>
              <a:gd name="connsiteX5558" fmla="*/ 598455 w 2993516"/>
              <a:gd name="connsiteY5558" fmla="*/ 32575 h 82772"/>
              <a:gd name="connsiteX5559" fmla="*/ 609695 w 2993516"/>
              <a:gd name="connsiteY5559" fmla="*/ 32861 h 82772"/>
              <a:gd name="connsiteX5560" fmla="*/ 621410 w 2993516"/>
              <a:gd name="connsiteY5560" fmla="*/ 34575 h 82772"/>
              <a:gd name="connsiteX5561" fmla="*/ 622649 w 2993516"/>
              <a:gd name="connsiteY5561" fmla="*/ 35623 h 82772"/>
              <a:gd name="connsiteX5562" fmla="*/ 620743 w 2993516"/>
              <a:gd name="connsiteY5562" fmla="*/ 36480 h 82772"/>
              <a:gd name="connsiteX5563" fmla="*/ 615505 w 2993516"/>
              <a:gd name="connsiteY5563" fmla="*/ 37242 h 82772"/>
              <a:gd name="connsiteX5564" fmla="*/ 612647 w 2993516"/>
              <a:gd name="connsiteY5564" fmla="*/ 36766 h 82772"/>
              <a:gd name="connsiteX5565" fmla="*/ 609409 w 2993516"/>
              <a:gd name="connsiteY5565" fmla="*/ 34385 h 82772"/>
              <a:gd name="connsiteX5566" fmla="*/ 605027 w 2993516"/>
              <a:gd name="connsiteY5566" fmla="*/ 34004 h 82772"/>
              <a:gd name="connsiteX5567" fmla="*/ 598455 w 2993516"/>
              <a:gd name="connsiteY5567" fmla="*/ 34004 h 82772"/>
              <a:gd name="connsiteX5568" fmla="*/ 596550 w 2993516"/>
              <a:gd name="connsiteY5568" fmla="*/ 33051 h 82772"/>
              <a:gd name="connsiteX5569" fmla="*/ 877633 w 2993516"/>
              <a:gd name="connsiteY5569" fmla="*/ 32480 h 82772"/>
              <a:gd name="connsiteX5570" fmla="*/ 878967 w 2993516"/>
              <a:gd name="connsiteY5570" fmla="*/ 33528 h 82772"/>
              <a:gd name="connsiteX5571" fmla="*/ 878491 w 2993516"/>
              <a:gd name="connsiteY5571" fmla="*/ 35528 h 82772"/>
              <a:gd name="connsiteX5572" fmla="*/ 879633 w 2993516"/>
              <a:gd name="connsiteY5572" fmla="*/ 37243 h 82772"/>
              <a:gd name="connsiteX5573" fmla="*/ 880300 w 2993516"/>
              <a:gd name="connsiteY5573" fmla="*/ 38671 h 82772"/>
              <a:gd name="connsiteX5574" fmla="*/ 877018 w 2993516"/>
              <a:gd name="connsiteY5574" fmla="*/ 39610 h 82772"/>
              <a:gd name="connsiteX5575" fmla="*/ 870680 w 2993516"/>
              <a:gd name="connsiteY5575" fmla="*/ 38957 h 82772"/>
              <a:gd name="connsiteX5576" fmla="*/ 869918 w 2993516"/>
              <a:gd name="connsiteY5576" fmla="*/ 36385 h 82772"/>
              <a:gd name="connsiteX5577" fmla="*/ 876204 w 2993516"/>
              <a:gd name="connsiteY5577" fmla="*/ 33242 h 82772"/>
              <a:gd name="connsiteX5578" fmla="*/ 877633 w 2993516"/>
              <a:gd name="connsiteY5578" fmla="*/ 32480 h 82772"/>
              <a:gd name="connsiteX5579" fmla="*/ 494062 w 2993516"/>
              <a:gd name="connsiteY5579" fmla="*/ 32480 h 82772"/>
              <a:gd name="connsiteX5580" fmla="*/ 495109 w 2993516"/>
              <a:gd name="connsiteY5580" fmla="*/ 34194 h 82772"/>
              <a:gd name="connsiteX5581" fmla="*/ 493109 w 2993516"/>
              <a:gd name="connsiteY5581" fmla="*/ 35337 h 82772"/>
              <a:gd name="connsiteX5582" fmla="*/ 490442 w 2993516"/>
              <a:gd name="connsiteY5582" fmla="*/ 34480 h 82772"/>
              <a:gd name="connsiteX5583" fmla="*/ 491776 w 2993516"/>
              <a:gd name="connsiteY5583" fmla="*/ 33147 h 82772"/>
              <a:gd name="connsiteX5584" fmla="*/ 1101457 w 2993516"/>
              <a:gd name="connsiteY5584" fmla="*/ 32401 h 82772"/>
              <a:gd name="connsiteX5585" fmla="*/ 1104042 w 2993516"/>
              <a:gd name="connsiteY5585" fmla="*/ 32479 h 82772"/>
              <a:gd name="connsiteX5586" fmla="*/ 1103756 w 2993516"/>
              <a:gd name="connsiteY5586" fmla="*/ 32956 h 82772"/>
              <a:gd name="connsiteX5587" fmla="*/ 1901856 w 2993516"/>
              <a:gd name="connsiteY5587" fmla="*/ 32385 h 82772"/>
              <a:gd name="connsiteX5588" fmla="*/ 1898332 w 2993516"/>
              <a:gd name="connsiteY5588" fmla="*/ 33147 h 82772"/>
              <a:gd name="connsiteX5589" fmla="*/ 1902332 w 2993516"/>
              <a:gd name="connsiteY5589" fmla="*/ 34576 h 82772"/>
              <a:gd name="connsiteX5590" fmla="*/ 1902332 w 2993516"/>
              <a:gd name="connsiteY5590" fmla="*/ 34480 h 82772"/>
              <a:gd name="connsiteX5591" fmla="*/ 1906238 w 2993516"/>
              <a:gd name="connsiteY5591" fmla="*/ 33718 h 82772"/>
              <a:gd name="connsiteX5592" fmla="*/ 1901856 w 2993516"/>
              <a:gd name="connsiteY5592" fmla="*/ 32385 h 82772"/>
              <a:gd name="connsiteX5593" fmla="*/ 1575149 w 2993516"/>
              <a:gd name="connsiteY5593" fmla="*/ 32290 h 82772"/>
              <a:gd name="connsiteX5594" fmla="*/ 1573529 w 2993516"/>
              <a:gd name="connsiteY5594" fmla="*/ 32480 h 82772"/>
              <a:gd name="connsiteX5595" fmla="*/ 1574673 w 2993516"/>
              <a:gd name="connsiteY5595" fmla="*/ 33242 h 82772"/>
              <a:gd name="connsiteX5596" fmla="*/ 1577816 w 2993516"/>
              <a:gd name="connsiteY5596" fmla="*/ 37052 h 82772"/>
              <a:gd name="connsiteX5597" fmla="*/ 1576768 w 2993516"/>
              <a:gd name="connsiteY5597" fmla="*/ 38100 h 82772"/>
              <a:gd name="connsiteX5598" fmla="*/ 1577054 w 2993516"/>
              <a:gd name="connsiteY5598" fmla="*/ 39148 h 82772"/>
              <a:gd name="connsiteX5599" fmla="*/ 1579244 w 2993516"/>
              <a:gd name="connsiteY5599" fmla="*/ 38862 h 82772"/>
              <a:gd name="connsiteX5600" fmla="*/ 1584674 w 2993516"/>
              <a:gd name="connsiteY5600" fmla="*/ 37814 h 82772"/>
              <a:gd name="connsiteX5601" fmla="*/ 1589817 w 2993516"/>
              <a:gd name="connsiteY5601" fmla="*/ 40195 h 82772"/>
              <a:gd name="connsiteX5602" fmla="*/ 1594865 w 2993516"/>
              <a:gd name="connsiteY5602" fmla="*/ 40957 h 82772"/>
              <a:gd name="connsiteX5603" fmla="*/ 1596485 w 2993516"/>
              <a:gd name="connsiteY5603" fmla="*/ 39910 h 82772"/>
              <a:gd name="connsiteX5604" fmla="*/ 1598961 w 2993516"/>
              <a:gd name="connsiteY5604" fmla="*/ 38862 h 82772"/>
              <a:gd name="connsiteX5605" fmla="*/ 1605724 w 2993516"/>
              <a:gd name="connsiteY5605" fmla="*/ 40957 h 82772"/>
              <a:gd name="connsiteX5606" fmla="*/ 1616106 w 2993516"/>
              <a:gd name="connsiteY5606" fmla="*/ 42005 h 82772"/>
              <a:gd name="connsiteX5607" fmla="*/ 1618773 w 2993516"/>
              <a:gd name="connsiteY5607" fmla="*/ 41338 h 82772"/>
              <a:gd name="connsiteX5608" fmla="*/ 1634013 w 2993516"/>
              <a:gd name="connsiteY5608" fmla="*/ 38862 h 82772"/>
              <a:gd name="connsiteX5609" fmla="*/ 1640068 w 2993516"/>
              <a:gd name="connsiteY5609" fmla="*/ 40943 h 82772"/>
              <a:gd name="connsiteX5610" fmla="*/ 1640017 w 2993516"/>
              <a:gd name="connsiteY5610" fmla="*/ 40974 h 82772"/>
              <a:gd name="connsiteX5611" fmla="*/ 1630203 w 2993516"/>
              <a:gd name="connsiteY5611" fmla="*/ 42767 h 82772"/>
              <a:gd name="connsiteX5612" fmla="*/ 1628679 w 2993516"/>
              <a:gd name="connsiteY5612" fmla="*/ 44291 h 82772"/>
              <a:gd name="connsiteX5613" fmla="*/ 1633156 w 2993516"/>
              <a:gd name="connsiteY5613" fmla="*/ 45053 h 82772"/>
              <a:gd name="connsiteX5614" fmla="*/ 1633346 w 2993516"/>
              <a:gd name="connsiteY5614" fmla="*/ 44958 h 82772"/>
              <a:gd name="connsiteX5615" fmla="*/ 1640017 w 2993516"/>
              <a:gd name="connsiteY5615" fmla="*/ 40974 h 82772"/>
              <a:gd name="connsiteX5616" fmla="*/ 1640109 w 2993516"/>
              <a:gd name="connsiteY5616" fmla="*/ 40957 h 82772"/>
              <a:gd name="connsiteX5617" fmla="*/ 1640068 w 2993516"/>
              <a:gd name="connsiteY5617" fmla="*/ 40943 h 82772"/>
              <a:gd name="connsiteX5618" fmla="*/ 1640204 w 2993516"/>
              <a:gd name="connsiteY5618" fmla="*/ 40862 h 82772"/>
              <a:gd name="connsiteX5619" fmla="*/ 1656587 w 2993516"/>
              <a:gd name="connsiteY5619" fmla="*/ 39052 h 82772"/>
              <a:gd name="connsiteX5620" fmla="*/ 1658016 w 2993516"/>
              <a:gd name="connsiteY5620" fmla="*/ 38290 h 82772"/>
              <a:gd name="connsiteX5621" fmla="*/ 1656016 w 2993516"/>
              <a:gd name="connsiteY5621" fmla="*/ 37909 h 82772"/>
              <a:gd name="connsiteX5622" fmla="*/ 1647158 w 2993516"/>
              <a:gd name="connsiteY5622" fmla="*/ 38671 h 82772"/>
              <a:gd name="connsiteX5623" fmla="*/ 1642586 w 2993516"/>
              <a:gd name="connsiteY5623" fmla="*/ 38195 h 82772"/>
              <a:gd name="connsiteX5624" fmla="*/ 1634966 w 2993516"/>
              <a:gd name="connsiteY5624" fmla="*/ 37528 h 82772"/>
              <a:gd name="connsiteX5625" fmla="*/ 1631918 w 2993516"/>
              <a:gd name="connsiteY5625" fmla="*/ 36862 h 82772"/>
              <a:gd name="connsiteX5626" fmla="*/ 1627346 w 2993516"/>
              <a:gd name="connsiteY5626" fmla="*/ 35338 h 82772"/>
              <a:gd name="connsiteX5627" fmla="*/ 1623345 w 2993516"/>
              <a:gd name="connsiteY5627" fmla="*/ 36385 h 82772"/>
              <a:gd name="connsiteX5628" fmla="*/ 1618773 w 2993516"/>
              <a:gd name="connsiteY5628" fmla="*/ 38862 h 82772"/>
              <a:gd name="connsiteX5629" fmla="*/ 1613915 w 2993516"/>
              <a:gd name="connsiteY5629" fmla="*/ 39910 h 82772"/>
              <a:gd name="connsiteX5630" fmla="*/ 1608105 w 2993516"/>
              <a:gd name="connsiteY5630" fmla="*/ 39148 h 82772"/>
              <a:gd name="connsiteX5631" fmla="*/ 1605915 w 2993516"/>
              <a:gd name="connsiteY5631" fmla="*/ 35433 h 82772"/>
              <a:gd name="connsiteX5632" fmla="*/ 1591055 w 2993516"/>
              <a:gd name="connsiteY5632" fmla="*/ 33718 h 82772"/>
              <a:gd name="connsiteX5633" fmla="*/ 1579435 w 2993516"/>
              <a:gd name="connsiteY5633" fmla="*/ 33242 h 82772"/>
              <a:gd name="connsiteX5634" fmla="*/ 1575149 w 2993516"/>
              <a:gd name="connsiteY5634" fmla="*/ 32290 h 82772"/>
              <a:gd name="connsiteX5635" fmla="*/ 1338834 w 2993516"/>
              <a:gd name="connsiteY5635" fmla="*/ 32289 h 82772"/>
              <a:gd name="connsiteX5636" fmla="*/ 1340929 w 2993516"/>
              <a:gd name="connsiteY5636" fmla="*/ 34670 h 82772"/>
              <a:gd name="connsiteX5637" fmla="*/ 1337881 w 2993516"/>
              <a:gd name="connsiteY5637" fmla="*/ 35432 h 82772"/>
              <a:gd name="connsiteX5638" fmla="*/ 1334738 w 2993516"/>
              <a:gd name="connsiteY5638" fmla="*/ 33908 h 82772"/>
              <a:gd name="connsiteX5639" fmla="*/ 1108805 w 2993516"/>
              <a:gd name="connsiteY5639" fmla="*/ 32289 h 82772"/>
              <a:gd name="connsiteX5640" fmla="*/ 1111948 w 2993516"/>
              <a:gd name="connsiteY5640" fmla="*/ 32479 h 82772"/>
              <a:gd name="connsiteX5641" fmla="*/ 1114234 w 2993516"/>
              <a:gd name="connsiteY5641" fmla="*/ 32765 h 82772"/>
              <a:gd name="connsiteX5642" fmla="*/ 1111853 w 2993516"/>
              <a:gd name="connsiteY5642" fmla="*/ 34099 h 82772"/>
              <a:gd name="connsiteX5643" fmla="*/ 1108805 w 2993516"/>
              <a:gd name="connsiteY5643" fmla="*/ 33051 h 82772"/>
              <a:gd name="connsiteX5644" fmla="*/ 1108805 w 2993516"/>
              <a:gd name="connsiteY5644" fmla="*/ 32289 h 82772"/>
              <a:gd name="connsiteX5645" fmla="*/ 1100994 w 2993516"/>
              <a:gd name="connsiteY5645" fmla="*/ 32289 h 82772"/>
              <a:gd name="connsiteX5646" fmla="*/ 1101457 w 2993516"/>
              <a:gd name="connsiteY5646" fmla="*/ 32401 h 82772"/>
              <a:gd name="connsiteX5647" fmla="*/ 1100899 w 2993516"/>
              <a:gd name="connsiteY5647" fmla="*/ 32384 h 82772"/>
              <a:gd name="connsiteX5648" fmla="*/ 678275 w 2993516"/>
              <a:gd name="connsiteY5648" fmla="*/ 32289 h 82772"/>
              <a:gd name="connsiteX5649" fmla="*/ 682656 w 2993516"/>
              <a:gd name="connsiteY5649" fmla="*/ 32670 h 82772"/>
              <a:gd name="connsiteX5650" fmla="*/ 685609 w 2993516"/>
              <a:gd name="connsiteY5650" fmla="*/ 33241 h 82772"/>
              <a:gd name="connsiteX5651" fmla="*/ 683609 w 2993516"/>
              <a:gd name="connsiteY5651" fmla="*/ 34289 h 82772"/>
              <a:gd name="connsiteX5652" fmla="*/ 683514 w 2993516"/>
              <a:gd name="connsiteY5652" fmla="*/ 34194 h 82772"/>
              <a:gd name="connsiteX5653" fmla="*/ 677513 w 2993516"/>
              <a:gd name="connsiteY5653" fmla="*/ 33908 h 82772"/>
              <a:gd name="connsiteX5654" fmla="*/ 675322 w 2993516"/>
              <a:gd name="connsiteY5654" fmla="*/ 33432 h 82772"/>
              <a:gd name="connsiteX5655" fmla="*/ 678275 w 2993516"/>
              <a:gd name="connsiteY5655" fmla="*/ 32289 h 82772"/>
              <a:gd name="connsiteX5656" fmla="*/ 2017013 w 2993516"/>
              <a:gd name="connsiteY5656" fmla="*/ 32099 h 82772"/>
              <a:gd name="connsiteX5657" fmla="*/ 2014346 w 2993516"/>
              <a:gd name="connsiteY5657" fmla="*/ 32480 h 82772"/>
              <a:gd name="connsiteX5658" fmla="*/ 2007298 w 2993516"/>
              <a:gd name="connsiteY5658" fmla="*/ 32956 h 82772"/>
              <a:gd name="connsiteX5659" fmla="*/ 2001202 w 2993516"/>
              <a:gd name="connsiteY5659" fmla="*/ 34195 h 82772"/>
              <a:gd name="connsiteX5660" fmla="*/ 2002536 w 2993516"/>
              <a:gd name="connsiteY5660" fmla="*/ 36290 h 82772"/>
              <a:gd name="connsiteX5661" fmla="*/ 2002536 w 2993516"/>
              <a:gd name="connsiteY5661" fmla="*/ 38862 h 82772"/>
              <a:gd name="connsiteX5662" fmla="*/ 2001964 w 2993516"/>
              <a:gd name="connsiteY5662" fmla="*/ 40386 h 82772"/>
              <a:gd name="connsiteX5663" fmla="*/ 2007012 w 2993516"/>
              <a:gd name="connsiteY5663" fmla="*/ 41053 h 82772"/>
              <a:gd name="connsiteX5664" fmla="*/ 2006250 w 2993516"/>
              <a:gd name="connsiteY5664" fmla="*/ 39624 h 82772"/>
              <a:gd name="connsiteX5665" fmla="*/ 2008250 w 2993516"/>
              <a:gd name="connsiteY5665" fmla="*/ 38290 h 82772"/>
              <a:gd name="connsiteX5666" fmla="*/ 2009870 w 2993516"/>
              <a:gd name="connsiteY5666" fmla="*/ 38576 h 82772"/>
              <a:gd name="connsiteX5667" fmla="*/ 2013966 w 2993516"/>
              <a:gd name="connsiteY5667" fmla="*/ 37909 h 82772"/>
              <a:gd name="connsiteX5668" fmla="*/ 2010537 w 2993516"/>
              <a:gd name="connsiteY5668" fmla="*/ 36862 h 82772"/>
              <a:gd name="connsiteX5669" fmla="*/ 2006441 w 2993516"/>
              <a:gd name="connsiteY5669" fmla="*/ 36385 h 82772"/>
              <a:gd name="connsiteX5670" fmla="*/ 2004821 w 2993516"/>
              <a:gd name="connsiteY5670" fmla="*/ 35433 h 82772"/>
              <a:gd name="connsiteX5671" fmla="*/ 2006726 w 2993516"/>
              <a:gd name="connsiteY5671" fmla="*/ 34861 h 82772"/>
              <a:gd name="connsiteX5672" fmla="*/ 2024157 w 2993516"/>
              <a:gd name="connsiteY5672" fmla="*/ 35623 h 82772"/>
              <a:gd name="connsiteX5673" fmla="*/ 2025776 w 2993516"/>
              <a:gd name="connsiteY5673" fmla="*/ 36004 h 82772"/>
              <a:gd name="connsiteX5674" fmla="*/ 2028062 w 2993516"/>
              <a:gd name="connsiteY5674" fmla="*/ 36004 h 82772"/>
              <a:gd name="connsiteX5675" fmla="*/ 2035111 w 2993516"/>
              <a:gd name="connsiteY5675" fmla="*/ 36290 h 82772"/>
              <a:gd name="connsiteX5676" fmla="*/ 2035111 w 2993516"/>
              <a:gd name="connsiteY5676" fmla="*/ 36195 h 82772"/>
              <a:gd name="connsiteX5677" fmla="*/ 2039683 w 2993516"/>
              <a:gd name="connsiteY5677" fmla="*/ 35623 h 82772"/>
              <a:gd name="connsiteX5678" fmla="*/ 2037302 w 2993516"/>
              <a:gd name="connsiteY5678" fmla="*/ 34480 h 82772"/>
              <a:gd name="connsiteX5679" fmla="*/ 2031587 w 2993516"/>
              <a:gd name="connsiteY5679" fmla="*/ 34004 h 82772"/>
              <a:gd name="connsiteX5680" fmla="*/ 2021966 w 2993516"/>
              <a:gd name="connsiteY5680" fmla="*/ 33052 h 82772"/>
              <a:gd name="connsiteX5681" fmla="*/ 2017013 w 2993516"/>
              <a:gd name="connsiteY5681" fmla="*/ 32099 h 82772"/>
              <a:gd name="connsiteX5682" fmla="*/ 1176527 w 2993516"/>
              <a:gd name="connsiteY5682" fmla="*/ 32099 h 82772"/>
              <a:gd name="connsiteX5683" fmla="*/ 1177575 w 2993516"/>
              <a:gd name="connsiteY5683" fmla="*/ 32671 h 82772"/>
              <a:gd name="connsiteX5684" fmla="*/ 1176718 w 2993516"/>
              <a:gd name="connsiteY5684" fmla="*/ 33337 h 82772"/>
              <a:gd name="connsiteX5685" fmla="*/ 1175575 w 2993516"/>
              <a:gd name="connsiteY5685" fmla="*/ 32575 h 82772"/>
              <a:gd name="connsiteX5686" fmla="*/ 1176527 w 2993516"/>
              <a:gd name="connsiteY5686" fmla="*/ 32099 h 82772"/>
              <a:gd name="connsiteX5687" fmla="*/ 2051018 w 2993516"/>
              <a:gd name="connsiteY5687" fmla="*/ 32004 h 82772"/>
              <a:gd name="connsiteX5688" fmla="*/ 2049779 w 2993516"/>
              <a:gd name="connsiteY5688" fmla="*/ 32766 h 82772"/>
              <a:gd name="connsiteX5689" fmla="*/ 2051303 w 2993516"/>
              <a:gd name="connsiteY5689" fmla="*/ 33052 h 82772"/>
              <a:gd name="connsiteX5690" fmla="*/ 2052780 w 2993516"/>
              <a:gd name="connsiteY5690" fmla="*/ 32444 h 82772"/>
              <a:gd name="connsiteX5691" fmla="*/ 2052923 w 2993516"/>
              <a:gd name="connsiteY5691" fmla="*/ 32480 h 82772"/>
              <a:gd name="connsiteX5692" fmla="*/ 2052923 w 2993516"/>
              <a:gd name="connsiteY5692" fmla="*/ 32385 h 82772"/>
              <a:gd name="connsiteX5693" fmla="*/ 2052780 w 2993516"/>
              <a:gd name="connsiteY5693" fmla="*/ 32444 h 82772"/>
              <a:gd name="connsiteX5694" fmla="*/ 1124902 w 2993516"/>
              <a:gd name="connsiteY5694" fmla="*/ 32003 h 82772"/>
              <a:gd name="connsiteX5695" fmla="*/ 1127759 w 2993516"/>
              <a:gd name="connsiteY5695" fmla="*/ 33432 h 82772"/>
              <a:gd name="connsiteX5696" fmla="*/ 1137665 w 2993516"/>
              <a:gd name="connsiteY5696" fmla="*/ 34670 h 82772"/>
              <a:gd name="connsiteX5697" fmla="*/ 1143952 w 2993516"/>
              <a:gd name="connsiteY5697" fmla="*/ 34004 h 82772"/>
              <a:gd name="connsiteX5698" fmla="*/ 1151286 w 2993516"/>
              <a:gd name="connsiteY5698" fmla="*/ 34766 h 82772"/>
              <a:gd name="connsiteX5699" fmla="*/ 1149953 w 2993516"/>
              <a:gd name="connsiteY5699" fmla="*/ 35432 h 82772"/>
              <a:gd name="connsiteX5700" fmla="*/ 1143285 w 2993516"/>
              <a:gd name="connsiteY5700" fmla="*/ 36575 h 82772"/>
              <a:gd name="connsiteX5701" fmla="*/ 1142428 w 2993516"/>
              <a:gd name="connsiteY5701" fmla="*/ 37814 h 82772"/>
              <a:gd name="connsiteX5702" fmla="*/ 1144428 w 2993516"/>
              <a:gd name="connsiteY5702" fmla="*/ 38195 h 82772"/>
              <a:gd name="connsiteX5703" fmla="*/ 1153667 w 2993516"/>
              <a:gd name="connsiteY5703" fmla="*/ 37052 h 82772"/>
              <a:gd name="connsiteX5704" fmla="*/ 1161668 w 2993516"/>
              <a:gd name="connsiteY5704" fmla="*/ 36385 h 82772"/>
              <a:gd name="connsiteX5705" fmla="*/ 1163192 w 2993516"/>
              <a:gd name="connsiteY5705" fmla="*/ 38766 h 82772"/>
              <a:gd name="connsiteX5706" fmla="*/ 1160906 w 2993516"/>
              <a:gd name="connsiteY5706" fmla="*/ 40385 h 82772"/>
              <a:gd name="connsiteX5707" fmla="*/ 1156430 w 2993516"/>
              <a:gd name="connsiteY5707" fmla="*/ 42195 h 82772"/>
              <a:gd name="connsiteX5708" fmla="*/ 1155668 w 2993516"/>
              <a:gd name="connsiteY5708" fmla="*/ 41433 h 82772"/>
              <a:gd name="connsiteX5709" fmla="*/ 1144714 w 2993516"/>
              <a:gd name="connsiteY5709" fmla="*/ 42100 h 82772"/>
              <a:gd name="connsiteX5710" fmla="*/ 1138046 w 2993516"/>
              <a:gd name="connsiteY5710" fmla="*/ 38766 h 82772"/>
              <a:gd name="connsiteX5711" fmla="*/ 1136237 w 2993516"/>
              <a:gd name="connsiteY5711" fmla="*/ 37242 h 82772"/>
              <a:gd name="connsiteX5712" fmla="*/ 1134236 w 2993516"/>
              <a:gd name="connsiteY5712" fmla="*/ 37718 h 82772"/>
              <a:gd name="connsiteX5713" fmla="*/ 1126902 w 2993516"/>
              <a:gd name="connsiteY5713" fmla="*/ 40576 h 82772"/>
              <a:gd name="connsiteX5714" fmla="*/ 1116425 w 2993516"/>
              <a:gd name="connsiteY5714" fmla="*/ 40481 h 82772"/>
              <a:gd name="connsiteX5715" fmla="*/ 1104899 w 2993516"/>
              <a:gd name="connsiteY5715" fmla="*/ 37337 h 82772"/>
              <a:gd name="connsiteX5716" fmla="*/ 1104423 w 2993516"/>
              <a:gd name="connsiteY5716" fmla="*/ 35528 h 82772"/>
              <a:gd name="connsiteX5717" fmla="*/ 1107662 w 2993516"/>
              <a:gd name="connsiteY5717" fmla="*/ 35242 h 82772"/>
              <a:gd name="connsiteX5718" fmla="*/ 1114043 w 2993516"/>
              <a:gd name="connsiteY5718" fmla="*/ 36671 h 82772"/>
              <a:gd name="connsiteX5719" fmla="*/ 1116996 w 2993516"/>
              <a:gd name="connsiteY5719" fmla="*/ 36290 h 82772"/>
              <a:gd name="connsiteX5720" fmla="*/ 1120235 w 2993516"/>
              <a:gd name="connsiteY5720" fmla="*/ 34194 h 82772"/>
              <a:gd name="connsiteX5721" fmla="*/ 1124902 w 2993516"/>
              <a:gd name="connsiteY5721" fmla="*/ 32003 h 82772"/>
              <a:gd name="connsiteX5722" fmla="*/ 1115377 w 2993516"/>
              <a:gd name="connsiteY5722" fmla="*/ 32003 h 82772"/>
              <a:gd name="connsiteX5723" fmla="*/ 1117853 w 2993516"/>
              <a:gd name="connsiteY5723" fmla="*/ 32099 h 82772"/>
              <a:gd name="connsiteX5724" fmla="*/ 1115949 w 2993516"/>
              <a:gd name="connsiteY5724" fmla="*/ 32861 h 82772"/>
              <a:gd name="connsiteX5725" fmla="*/ 1114329 w 2993516"/>
              <a:gd name="connsiteY5725" fmla="*/ 32861 h 82772"/>
              <a:gd name="connsiteX5726" fmla="*/ 1115377 w 2993516"/>
              <a:gd name="connsiteY5726" fmla="*/ 32003 h 82772"/>
              <a:gd name="connsiteX5727" fmla="*/ 919733 w 2993516"/>
              <a:gd name="connsiteY5727" fmla="*/ 31908 h 82772"/>
              <a:gd name="connsiteX5728" fmla="*/ 921543 w 2993516"/>
              <a:gd name="connsiteY5728" fmla="*/ 32384 h 82772"/>
              <a:gd name="connsiteX5729" fmla="*/ 919829 w 2993516"/>
              <a:gd name="connsiteY5729" fmla="*/ 32861 h 82772"/>
              <a:gd name="connsiteX5730" fmla="*/ 916971 w 2993516"/>
              <a:gd name="connsiteY5730" fmla="*/ 32384 h 82772"/>
              <a:gd name="connsiteX5731" fmla="*/ 916876 w 2993516"/>
              <a:gd name="connsiteY5731" fmla="*/ 32384 h 82772"/>
              <a:gd name="connsiteX5732" fmla="*/ 919733 w 2993516"/>
              <a:gd name="connsiteY5732" fmla="*/ 31908 h 82772"/>
              <a:gd name="connsiteX5733" fmla="*/ 1361408 w 2993516"/>
              <a:gd name="connsiteY5733" fmla="*/ 31813 h 82772"/>
              <a:gd name="connsiteX5734" fmla="*/ 1380458 w 2993516"/>
              <a:gd name="connsiteY5734" fmla="*/ 32194 h 82772"/>
              <a:gd name="connsiteX5735" fmla="*/ 1390936 w 2993516"/>
              <a:gd name="connsiteY5735" fmla="*/ 34861 h 82772"/>
              <a:gd name="connsiteX5736" fmla="*/ 1392079 w 2993516"/>
              <a:gd name="connsiteY5736" fmla="*/ 36480 h 82772"/>
              <a:gd name="connsiteX5737" fmla="*/ 1393031 w 2993516"/>
              <a:gd name="connsiteY5737" fmla="*/ 37909 h 82772"/>
              <a:gd name="connsiteX5738" fmla="*/ 1395317 w 2993516"/>
              <a:gd name="connsiteY5738" fmla="*/ 40004 h 82772"/>
              <a:gd name="connsiteX5739" fmla="*/ 1392174 w 2993516"/>
              <a:gd name="connsiteY5739" fmla="*/ 40766 h 82772"/>
              <a:gd name="connsiteX5740" fmla="*/ 1390269 w 2993516"/>
              <a:gd name="connsiteY5740" fmla="*/ 40290 h 82772"/>
              <a:gd name="connsiteX5741" fmla="*/ 1389888 w 2993516"/>
              <a:gd name="connsiteY5741" fmla="*/ 41624 h 82772"/>
              <a:gd name="connsiteX5742" fmla="*/ 1391031 w 2993516"/>
              <a:gd name="connsiteY5742" fmla="*/ 42576 h 82772"/>
              <a:gd name="connsiteX5743" fmla="*/ 1389031 w 2993516"/>
              <a:gd name="connsiteY5743" fmla="*/ 46386 h 82772"/>
              <a:gd name="connsiteX5744" fmla="*/ 1389412 w 2993516"/>
              <a:gd name="connsiteY5744" fmla="*/ 47243 h 82772"/>
              <a:gd name="connsiteX5745" fmla="*/ 1392460 w 2993516"/>
              <a:gd name="connsiteY5745" fmla="*/ 48577 h 82772"/>
              <a:gd name="connsiteX5746" fmla="*/ 1388078 w 2993516"/>
              <a:gd name="connsiteY5746" fmla="*/ 49625 h 82772"/>
              <a:gd name="connsiteX5747" fmla="*/ 1380934 w 2993516"/>
              <a:gd name="connsiteY5747" fmla="*/ 49053 h 82772"/>
              <a:gd name="connsiteX5748" fmla="*/ 1377505 w 2993516"/>
              <a:gd name="connsiteY5748" fmla="*/ 48672 h 82772"/>
              <a:gd name="connsiteX5749" fmla="*/ 1371219 w 2993516"/>
              <a:gd name="connsiteY5749" fmla="*/ 46291 h 82772"/>
              <a:gd name="connsiteX5750" fmla="*/ 1375029 w 2993516"/>
              <a:gd name="connsiteY5750" fmla="*/ 44386 h 82772"/>
              <a:gd name="connsiteX5751" fmla="*/ 1375038 w 2993516"/>
              <a:gd name="connsiteY5751" fmla="*/ 44440 h 82772"/>
              <a:gd name="connsiteX5752" fmla="*/ 1374934 w 2993516"/>
              <a:gd name="connsiteY5752" fmla="*/ 44481 h 82772"/>
              <a:gd name="connsiteX5753" fmla="*/ 1375051 w 2993516"/>
              <a:gd name="connsiteY5753" fmla="*/ 44516 h 82772"/>
              <a:gd name="connsiteX5754" fmla="*/ 1375219 w 2993516"/>
              <a:gd name="connsiteY5754" fmla="*/ 45529 h 82772"/>
              <a:gd name="connsiteX5755" fmla="*/ 1376648 w 2993516"/>
              <a:gd name="connsiteY5755" fmla="*/ 46196 h 82772"/>
              <a:gd name="connsiteX5756" fmla="*/ 1376839 w 2993516"/>
              <a:gd name="connsiteY5756" fmla="*/ 45053 h 82772"/>
              <a:gd name="connsiteX5757" fmla="*/ 1375051 w 2993516"/>
              <a:gd name="connsiteY5757" fmla="*/ 44516 h 82772"/>
              <a:gd name="connsiteX5758" fmla="*/ 1375038 w 2993516"/>
              <a:gd name="connsiteY5758" fmla="*/ 44440 h 82772"/>
              <a:gd name="connsiteX5759" fmla="*/ 1380458 w 2993516"/>
              <a:gd name="connsiteY5759" fmla="*/ 42290 h 82772"/>
              <a:gd name="connsiteX5760" fmla="*/ 1382077 w 2993516"/>
              <a:gd name="connsiteY5760" fmla="*/ 41052 h 82772"/>
              <a:gd name="connsiteX5761" fmla="*/ 1382268 w 2993516"/>
              <a:gd name="connsiteY5761" fmla="*/ 38195 h 82772"/>
              <a:gd name="connsiteX5762" fmla="*/ 1383982 w 2993516"/>
              <a:gd name="connsiteY5762" fmla="*/ 36575 h 82772"/>
              <a:gd name="connsiteX5763" fmla="*/ 1378363 w 2993516"/>
              <a:gd name="connsiteY5763" fmla="*/ 36575 h 82772"/>
              <a:gd name="connsiteX5764" fmla="*/ 1377029 w 2993516"/>
              <a:gd name="connsiteY5764" fmla="*/ 37433 h 82772"/>
              <a:gd name="connsiteX5765" fmla="*/ 1375124 w 2993516"/>
              <a:gd name="connsiteY5765" fmla="*/ 37909 h 82772"/>
              <a:gd name="connsiteX5766" fmla="*/ 1371314 w 2993516"/>
              <a:gd name="connsiteY5766" fmla="*/ 36099 h 82772"/>
              <a:gd name="connsiteX5767" fmla="*/ 1368457 w 2993516"/>
              <a:gd name="connsiteY5767" fmla="*/ 34385 h 82772"/>
              <a:gd name="connsiteX5768" fmla="*/ 1365790 w 2993516"/>
              <a:gd name="connsiteY5768" fmla="*/ 33432 h 82772"/>
              <a:gd name="connsiteX5769" fmla="*/ 1361503 w 2993516"/>
              <a:gd name="connsiteY5769" fmla="*/ 31908 h 82772"/>
              <a:gd name="connsiteX5770" fmla="*/ 885157 w 2993516"/>
              <a:gd name="connsiteY5770" fmla="*/ 31813 h 82772"/>
              <a:gd name="connsiteX5771" fmla="*/ 894206 w 2993516"/>
              <a:gd name="connsiteY5771" fmla="*/ 32194 h 82772"/>
              <a:gd name="connsiteX5772" fmla="*/ 895921 w 2993516"/>
              <a:gd name="connsiteY5772" fmla="*/ 33241 h 82772"/>
              <a:gd name="connsiteX5773" fmla="*/ 893349 w 2993516"/>
              <a:gd name="connsiteY5773" fmla="*/ 33622 h 82772"/>
              <a:gd name="connsiteX5774" fmla="*/ 885157 w 2993516"/>
              <a:gd name="connsiteY5774" fmla="*/ 33622 h 82772"/>
              <a:gd name="connsiteX5775" fmla="*/ 884852 w 2993516"/>
              <a:gd name="connsiteY5775" fmla="*/ 34156 h 82772"/>
              <a:gd name="connsiteX5776" fmla="*/ 881538 w 2993516"/>
              <a:gd name="connsiteY5776" fmla="*/ 33051 h 82772"/>
              <a:gd name="connsiteX5777" fmla="*/ 885157 w 2993516"/>
              <a:gd name="connsiteY5777" fmla="*/ 31813 h 82772"/>
              <a:gd name="connsiteX5778" fmla="*/ 1353597 w 2993516"/>
              <a:gd name="connsiteY5778" fmla="*/ 31718 h 82772"/>
              <a:gd name="connsiteX5779" fmla="*/ 1361312 w 2993516"/>
              <a:gd name="connsiteY5779" fmla="*/ 31718 h 82772"/>
              <a:gd name="connsiteX5780" fmla="*/ 1361407 w 2993516"/>
              <a:gd name="connsiteY5780" fmla="*/ 31718 h 82772"/>
              <a:gd name="connsiteX5781" fmla="*/ 1354549 w 2993516"/>
              <a:gd name="connsiteY5781" fmla="*/ 32670 h 82772"/>
              <a:gd name="connsiteX5782" fmla="*/ 1352930 w 2993516"/>
              <a:gd name="connsiteY5782" fmla="*/ 32575 h 82772"/>
              <a:gd name="connsiteX5783" fmla="*/ 1353597 w 2993516"/>
              <a:gd name="connsiteY5783" fmla="*/ 31718 h 82772"/>
              <a:gd name="connsiteX5784" fmla="*/ 1193768 w 2993516"/>
              <a:gd name="connsiteY5784" fmla="*/ 31718 h 82772"/>
              <a:gd name="connsiteX5785" fmla="*/ 1195863 w 2993516"/>
              <a:gd name="connsiteY5785" fmla="*/ 32194 h 82772"/>
              <a:gd name="connsiteX5786" fmla="*/ 1195768 w 2993516"/>
              <a:gd name="connsiteY5786" fmla="*/ 32194 h 82772"/>
              <a:gd name="connsiteX5787" fmla="*/ 1187576 w 2993516"/>
              <a:gd name="connsiteY5787" fmla="*/ 34766 h 82772"/>
              <a:gd name="connsiteX5788" fmla="*/ 1182052 w 2993516"/>
              <a:gd name="connsiteY5788" fmla="*/ 36576 h 82772"/>
              <a:gd name="connsiteX5789" fmla="*/ 1176908 w 2993516"/>
              <a:gd name="connsiteY5789" fmla="*/ 37528 h 82772"/>
              <a:gd name="connsiteX5790" fmla="*/ 1173956 w 2993516"/>
              <a:gd name="connsiteY5790" fmla="*/ 38481 h 82772"/>
              <a:gd name="connsiteX5791" fmla="*/ 1172241 w 2993516"/>
              <a:gd name="connsiteY5791" fmla="*/ 40005 h 82772"/>
              <a:gd name="connsiteX5792" fmla="*/ 1169860 w 2993516"/>
              <a:gd name="connsiteY5792" fmla="*/ 38767 h 82772"/>
              <a:gd name="connsiteX5793" fmla="*/ 1165478 w 2993516"/>
              <a:gd name="connsiteY5793" fmla="*/ 35052 h 82772"/>
              <a:gd name="connsiteX5794" fmla="*/ 1164621 w 2993516"/>
              <a:gd name="connsiteY5794" fmla="*/ 33814 h 82772"/>
              <a:gd name="connsiteX5795" fmla="*/ 1167193 w 2993516"/>
              <a:gd name="connsiteY5795" fmla="*/ 34671 h 82772"/>
              <a:gd name="connsiteX5796" fmla="*/ 1174908 w 2993516"/>
              <a:gd name="connsiteY5796" fmla="*/ 36385 h 82772"/>
              <a:gd name="connsiteX5797" fmla="*/ 1180337 w 2993516"/>
              <a:gd name="connsiteY5797" fmla="*/ 34957 h 82772"/>
              <a:gd name="connsiteX5798" fmla="*/ 1193768 w 2993516"/>
              <a:gd name="connsiteY5798" fmla="*/ 31718 h 82772"/>
              <a:gd name="connsiteX5799" fmla="*/ 1016127 w 2993516"/>
              <a:gd name="connsiteY5799" fmla="*/ 31718 h 82772"/>
              <a:gd name="connsiteX5800" fmla="*/ 1021080 w 2993516"/>
              <a:gd name="connsiteY5800" fmla="*/ 34195 h 82772"/>
              <a:gd name="connsiteX5801" fmla="*/ 1022127 w 2993516"/>
              <a:gd name="connsiteY5801" fmla="*/ 35147 h 82772"/>
              <a:gd name="connsiteX5802" fmla="*/ 1020032 w 2993516"/>
              <a:gd name="connsiteY5802" fmla="*/ 35147 h 82772"/>
              <a:gd name="connsiteX5803" fmla="*/ 1011936 w 2993516"/>
              <a:gd name="connsiteY5803" fmla="*/ 35909 h 82772"/>
              <a:gd name="connsiteX5804" fmla="*/ 999077 w 2993516"/>
              <a:gd name="connsiteY5804" fmla="*/ 36195 h 82772"/>
              <a:gd name="connsiteX5805" fmla="*/ 994219 w 2993516"/>
              <a:gd name="connsiteY5805" fmla="*/ 36576 h 82772"/>
              <a:gd name="connsiteX5806" fmla="*/ 986599 w 2993516"/>
              <a:gd name="connsiteY5806" fmla="*/ 37624 h 82772"/>
              <a:gd name="connsiteX5807" fmla="*/ 982789 w 2993516"/>
              <a:gd name="connsiteY5807" fmla="*/ 38481 h 82772"/>
              <a:gd name="connsiteX5808" fmla="*/ 982408 w 2993516"/>
              <a:gd name="connsiteY5808" fmla="*/ 41814 h 82772"/>
              <a:gd name="connsiteX5809" fmla="*/ 983361 w 2993516"/>
              <a:gd name="connsiteY5809" fmla="*/ 42958 h 82772"/>
              <a:gd name="connsiteX5810" fmla="*/ 985647 w 2993516"/>
              <a:gd name="connsiteY5810" fmla="*/ 42386 h 82772"/>
              <a:gd name="connsiteX5811" fmla="*/ 989552 w 2993516"/>
              <a:gd name="connsiteY5811" fmla="*/ 42195 h 82772"/>
              <a:gd name="connsiteX5812" fmla="*/ 992314 w 2993516"/>
              <a:gd name="connsiteY5812" fmla="*/ 42481 h 82772"/>
              <a:gd name="connsiteX5813" fmla="*/ 997648 w 2993516"/>
              <a:gd name="connsiteY5813" fmla="*/ 44101 h 82772"/>
              <a:gd name="connsiteX5814" fmla="*/ 1005554 w 2993516"/>
              <a:gd name="connsiteY5814" fmla="*/ 45053 h 82772"/>
              <a:gd name="connsiteX5815" fmla="*/ 1008888 w 2993516"/>
              <a:gd name="connsiteY5815" fmla="*/ 44005 h 82772"/>
              <a:gd name="connsiteX5816" fmla="*/ 1009650 w 2993516"/>
              <a:gd name="connsiteY5816" fmla="*/ 43434 h 82772"/>
              <a:gd name="connsiteX5817" fmla="*/ 1007268 w 2993516"/>
              <a:gd name="connsiteY5817" fmla="*/ 40576 h 82772"/>
              <a:gd name="connsiteX5818" fmla="*/ 1014222 w 2993516"/>
              <a:gd name="connsiteY5818" fmla="*/ 41814 h 82772"/>
              <a:gd name="connsiteX5819" fmla="*/ 1015555 w 2993516"/>
              <a:gd name="connsiteY5819" fmla="*/ 42005 h 82772"/>
              <a:gd name="connsiteX5820" fmla="*/ 1025747 w 2993516"/>
              <a:gd name="connsiteY5820" fmla="*/ 37814 h 82772"/>
              <a:gd name="connsiteX5821" fmla="*/ 1032891 w 2993516"/>
              <a:gd name="connsiteY5821" fmla="*/ 36100 h 82772"/>
              <a:gd name="connsiteX5822" fmla="*/ 1035748 w 2993516"/>
              <a:gd name="connsiteY5822" fmla="*/ 37433 h 82772"/>
              <a:gd name="connsiteX5823" fmla="*/ 1031081 w 2993516"/>
              <a:gd name="connsiteY5823" fmla="*/ 39814 h 82772"/>
              <a:gd name="connsiteX5824" fmla="*/ 1017174 w 2993516"/>
              <a:gd name="connsiteY5824" fmla="*/ 44958 h 82772"/>
              <a:gd name="connsiteX5825" fmla="*/ 1019270 w 2993516"/>
              <a:gd name="connsiteY5825" fmla="*/ 46006 h 82772"/>
              <a:gd name="connsiteX5826" fmla="*/ 1030510 w 2993516"/>
              <a:gd name="connsiteY5826" fmla="*/ 46863 h 82772"/>
              <a:gd name="connsiteX5827" fmla="*/ 1028795 w 2993516"/>
              <a:gd name="connsiteY5827" fmla="*/ 48292 h 82772"/>
              <a:gd name="connsiteX5828" fmla="*/ 1027366 w 2993516"/>
              <a:gd name="connsiteY5828" fmla="*/ 48768 h 82772"/>
              <a:gd name="connsiteX5829" fmla="*/ 1028604 w 2993516"/>
              <a:gd name="connsiteY5829" fmla="*/ 48958 h 82772"/>
              <a:gd name="connsiteX5830" fmla="*/ 1030510 w 2993516"/>
              <a:gd name="connsiteY5830" fmla="*/ 50959 h 82772"/>
              <a:gd name="connsiteX5831" fmla="*/ 1029479 w 2993516"/>
              <a:gd name="connsiteY5831" fmla="*/ 52161 h 82772"/>
              <a:gd name="connsiteX5832" fmla="*/ 1037653 w 2993516"/>
              <a:gd name="connsiteY5832" fmla="*/ 53149 h 82772"/>
              <a:gd name="connsiteX5833" fmla="*/ 1052988 w 2993516"/>
              <a:gd name="connsiteY5833" fmla="*/ 54482 h 82772"/>
              <a:gd name="connsiteX5834" fmla="*/ 1056227 w 2993516"/>
              <a:gd name="connsiteY5834" fmla="*/ 56578 h 82772"/>
              <a:gd name="connsiteX5835" fmla="*/ 1057751 w 2993516"/>
              <a:gd name="connsiteY5835" fmla="*/ 57054 h 82772"/>
              <a:gd name="connsiteX5836" fmla="*/ 1065466 w 2993516"/>
              <a:gd name="connsiteY5836" fmla="*/ 57054 h 82772"/>
              <a:gd name="connsiteX5837" fmla="*/ 1063180 w 2993516"/>
              <a:gd name="connsiteY5837" fmla="*/ 55530 h 82772"/>
              <a:gd name="connsiteX5838" fmla="*/ 1063371 w 2993516"/>
              <a:gd name="connsiteY5838" fmla="*/ 54101 h 82772"/>
              <a:gd name="connsiteX5839" fmla="*/ 1069848 w 2993516"/>
              <a:gd name="connsiteY5839" fmla="*/ 53149 h 82772"/>
              <a:gd name="connsiteX5840" fmla="*/ 1072896 w 2993516"/>
              <a:gd name="connsiteY5840" fmla="*/ 54387 h 82772"/>
              <a:gd name="connsiteX5841" fmla="*/ 1077182 w 2993516"/>
              <a:gd name="connsiteY5841" fmla="*/ 54958 h 82772"/>
              <a:gd name="connsiteX5842" fmla="*/ 1078039 w 2993516"/>
              <a:gd name="connsiteY5842" fmla="*/ 53149 h 82772"/>
              <a:gd name="connsiteX5843" fmla="*/ 1080611 w 2993516"/>
              <a:gd name="connsiteY5843" fmla="*/ 51720 h 82772"/>
              <a:gd name="connsiteX5844" fmla="*/ 1081373 w 2993516"/>
              <a:gd name="connsiteY5844" fmla="*/ 50863 h 82772"/>
              <a:gd name="connsiteX5845" fmla="*/ 1076420 w 2993516"/>
              <a:gd name="connsiteY5845" fmla="*/ 50101 h 82772"/>
              <a:gd name="connsiteX5846" fmla="*/ 1061085 w 2993516"/>
              <a:gd name="connsiteY5846" fmla="*/ 51434 h 82772"/>
              <a:gd name="connsiteX5847" fmla="*/ 1059846 w 2993516"/>
              <a:gd name="connsiteY5847" fmla="*/ 50386 h 82772"/>
              <a:gd name="connsiteX5848" fmla="*/ 1060799 w 2993516"/>
              <a:gd name="connsiteY5848" fmla="*/ 49625 h 82772"/>
              <a:gd name="connsiteX5849" fmla="*/ 1062799 w 2993516"/>
              <a:gd name="connsiteY5849" fmla="*/ 46291 h 82772"/>
              <a:gd name="connsiteX5850" fmla="*/ 1072324 w 2993516"/>
              <a:gd name="connsiteY5850" fmla="*/ 48291 h 82772"/>
              <a:gd name="connsiteX5851" fmla="*/ 1076706 w 2993516"/>
              <a:gd name="connsiteY5851" fmla="*/ 48577 h 82772"/>
              <a:gd name="connsiteX5852" fmla="*/ 1083087 w 2993516"/>
              <a:gd name="connsiteY5852" fmla="*/ 48863 h 82772"/>
              <a:gd name="connsiteX5853" fmla="*/ 1088612 w 2993516"/>
              <a:gd name="connsiteY5853" fmla="*/ 49529 h 82772"/>
              <a:gd name="connsiteX5854" fmla="*/ 1089374 w 2993516"/>
              <a:gd name="connsiteY5854" fmla="*/ 46576 h 82772"/>
              <a:gd name="connsiteX5855" fmla="*/ 1089374 w 2993516"/>
              <a:gd name="connsiteY5855" fmla="*/ 44862 h 82772"/>
              <a:gd name="connsiteX5856" fmla="*/ 1092803 w 2993516"/>
              <a:gd name="connsiteY5856" fmla="*/ 45338 h 82772"/>
              <a:gd name="connsiteX5857" fmla="*/ 1094994 w 2993516"/>
              <a:gd name="connsiteY5857" fmla="*/ 45433 h 82772"/>
              <a:gd name="connsiteX5858" fmla="*/ 1101756 w 2993516"/>
              <a:gd name="connsiteY5858" fmla="*/ 46672 h 82772"/>
              <a:gd name="connsiteX5859" fmla="*/ 1105090 w 2993516"/>
              <a:gd name="connsiteY5859" fmla="*/ 46862 h 82772"/>
              <a:gd name="connsiteX5860" fmla="*/ 1104423 w 2993516"/>
              <a:gd name="connsiteY5860" fmla="*/ 47815 h 82772"/>
              <a:gd name="connsiteX5861" fmla="*/ 1101566 w 2993516"/>
              <a:gd name="connsiteY5861" fmla="*/ 48863 h 82772"/>
              <a:gd name="connsiteX5862" fmla="*/ 1098708 w 2993516"/>
              <a:gd name="connsiteY5862" fmla="*/ 50672 h 82772"/>
              <a:gd name="connsiteX5863" fmla="*/ 1093660 w 2993516"/>
              <a:gd name="connsiteY5863" fmla="*/ 51053 h 82772"/>
              <a:gd name="connsiteX5864" fmla="*/ 1090803 w 2993516"/>
              <a:gd name="connsiteY5864" fmla="*/ 51529 h 82772"/>
              <a:gd name="connsiteX5865" fmla="*/ 1090422 w 2993516"/>
              <a:gd name="connsiteY5865" fmla="*/ 52577 h 82772"/>
              <a:gd name="connsiteX5866" fmla="*/ 1087945 w 2993516"/>
              <a:gd name="connsiteY5866" fmla="*/ 54578 h 82772"/>
              <a:gd name="connsiteX5867" fmla="*/ 1094327 w 2993516"/>
              <a:gd name="connsiteY5867" fmla="*/ 55816 h 82772"/>
              <a:gd name="connsiteX5868" fmla="*/ 1105757 w 2993516"/>
              <a:gd name="connsiteY5868" fmla="*/ 53720 h 82772"/>
              <a:gd name="connsiteX5869" fmla="*/ 1115472 w 2993516"/>
              <a:gd name="connsiteY5869" fmla="*/ 51053 h 82772"/>
              <a:gd name="connsiteX5870" fmla="*/ 1118711 w 2993516"/>
              <a:gd name="connsiteY5870" fmla="*/ 52006 h 82772"/>
              <a:gd name="connsiteX5871" fmla="*/ 1111853 w 2993516"/>
              <a:gd name="connsiteY5871" fmla="*/ 56768 h 82772"/>
              <a:gd name="connsiteX5872" fmla="*/ 1110615 w 2993516"/>
              <a:gd name="connsiteY5872" fmla="*/ 57911 h 82772"/>
              <a:gd name="connsiteX5873" fmla="*/ 1107948 w 2993516"/>
              <a:gd name="connsiteY5873" fmla="*/ 59626 h 82772"/>
              <a:gd name="connsiteX5874" fmla="*/ 1101947 w 2993516"/>
              <a:gd name="connsiteY5874" fmla="*/ 59531 h 82772"/>
              <a:gd name="connsiteX5875" fmla="*/ 1098327 w 2993516"/>
              <a:gd name="connsiteY5875" fmla="*/ 60197 h 82772"/>
              <a:gd name="connsiteX5876" fmla="*/ 1100042 w 2993516"/>
              <a:gd name="connsiteY5876" fmla="*/ 61912 h 82772"/>
              <a:gd name="connsiteX5877" fmla="*/ 1101947 w 2993516"/>
              <a:gd name="connsiteY5877" fmla="*/ 62579 h 82772"/>
              <a:gd name="connsiteX5878" fmla="*/ 1118616 w 2993516"/>
              <a:gd name="connsiteY5878" fmla="*/ 64388 h 82772"/>
              <a:gd name="connsiteX5879" fmla="*/ 1120140 w 2993516"/>
              <a:gd name="connsiteY5879" fmla="*/ 63722 h 82772"/>
              <a:gd name="connsiteX5880" fmla="*/ 1124712 w 2993516"/>
              <a:gd name="connsiteY5880" fmla="*/ 62769 h 82772"/>
              <a:gd name="connsiteX5881" fmla="*/ 1125855 w 2993516"/>
              <a:gd name="connsiteY5881" fmla="*/ 64579 h 82772"/>
              <a:gd name="connsiteX5882" fmla="*/ 1129950 w 2993516"/>
              <a:gd name="connsiteY5882" fmla="*/ 67627 h 82772"/>
              <a:gd name="connsiteX5883" fmla="*/ 1131379 w 2993516"/>
              <a:gd name="connsiteY5883" fmla="*/ 69627 h 82772"/>
              <a:gd name="connsiteX5884" fmla="*/ 1126902 w 2993516"/>
              <a:gd name="connsiteY5884" fmla="*/ 69627 h 82772"/>
              <a:gd name="connsiteX5885" fmla="*/ 1118044 w 2993516"/>
              <a:gd name="connsiteY5885" fmla="*/ 68865 h 82772"/>
              <a:gd name="connsiteX5886" fmla="*/ 1117092 w 2993516"/>
              <a:gd name="connsiteY5886" fmla="*/ 68389 h 82772"/>
              <a:gd name="connsiteX5887" fmla="*/ 1116425 w 2993516"/>
              <a:gd name="connsiteY5887" fmla="*/ 66484 h 82772"/>
              <a:gd name="connsiteX5888" fmla="*/ 1107852 w 2993516"/>
              <a:gd name="connsiteY5888" fmla="*/ 65817 h 82772"/>
              <a:gd name="connsiteX5889" fmla="*/ 1097756 w 2993516"/>
              <a:gd name="connsiteY5889" fmla="*/ 64103 h 82772"/>
              <a:gd name="connsiteX5890" fmla="*/ 1097280 w 2993516"/>
              <a:gd name="connsiteY5890" fmla="*/ 64007 h 82772"/>
              <a:gd name="connsiteX5891" fmla="*/ 1091565 w 2993516"/>
              <a:gd name="connsiteY5891" fmla="*/ 58197 h 82772"/>
              <a:gd name="connsiteX5892" fmla="*/ 1091850 w 2993516"/>
              <a:gd name="connsiteY5892" fmla="*/ 57435 h 82772"/>
              <a:gd name="connsiteX5893" fmla="*/ 1090231 w 2993516"/>
              <a:gd name="connsiteY5893" fmla="*/ 57626 h 82772"/>
              <a:gd name="connsiteX5894" fmla="*/ 1085945 w 2993516"/>
              <a:gd name="connsiteY5894" fmla="*/ 59245 h 82772"/>
              <a:gd name="connsiteX5895" fmla="*/ 1073753 w 2993516"/>
              <a:gd name="connsiteY5895" fmla="*/ 58197 h 82772"/>
              <a:gd name="connsiteX5896" fmla="*/ 1072229 w 2993516"/>
              <a:gd name="connsiteY5896" fmla="*/ 57626 h 82772"/>
              <a:gd name="connsiteX5897" fmla="*/ 1067562 w 2993516"/>
              <a:gd name="connsiteY5897" fmla="*/ 59816 h 82772"/>
              <a:gd name="connsiteX5898" fmla="*/ 1069181 w 2993516"/>
              <a:gd name="connsiteY5898" fmla="*/ 60864 h 82772"/>
              <a:gd name="connsiteX5899" fmla="*/ 1074896 w 2993516"/>
              <a:gd name="connsiteY5899" fmla="*/ 61721 h 82772"/>
              <a:gd name="connsiteX5900" fmla="*/ 1077468 w 2993516"/>
              <a:gd name="connsiteY5900" fmla="*/ 63245 h 82772"/>
              <a:gd name="connsiteX5901" fmla="*/ 1073943 w 2993516"/>
              <a:gd name="connsiteY5901" fmla="*/ 63531 h 82772"/>
              <a:gd name="connsiteX5902" fmla="*/ 1071086 w 2993516"/>
              <a:gd name="connsiteY5902" fmla="*/ 63817 h 82772"/>
              <a:gd name="connsiteX5903" fmla="*/ 1068133 w 2993516"/>
              <a:gd name="connsiteY5903" fmla="*/ 63817 h 82772"/>
              <a:gd name="connsiteX5904" fmla="*/ 1066038 w 2993516"/>
              <a:gd name="connsiteY5904" fmla="*/ 63817 h 82772"/>
              <a:gd name="connsiteX5905" fmla="*/ 1057564 w 2993516"/>
              <a:gd name="connsiteY5905" fmla="*/ 67449 h 82772"/>
              <a:gd name="connsiteX5906" fmla="*/ 1057591 w 2993516"/>
              <a:gd name="connsiteY5906" fmla="*/ 67522 h 82772"/>
              <a:gd name="connsiteX5907" fmla="*/ 1057465 w 2993516"/>
              <a:gd name="connsiteY5907" fmla="*/ 67532 h 82772"/>
              <a:gd name="connsiteX5908" fmla="*/ 1057536 w 2993516"/>
              <a:gd name="connsiteY5908" fmla="*/ 67461 h 82772"/>
              <a:gd name="connsiteX5909" fmla="*/ 1057370 w 2993516"/>
              <a:gd name="connsiteY5909" fmla="*/ 67532 h 82772"/>
              <a:gd name="connsiteX5910" fmla="*/ 1055656 w 2993516"/>
              <a:gd name="connsiteY5910" fmla="*/ 67246 h 82772"/>
              <a:gd name="connsiteX5911" fmla="*/ 1052703 w 2993516"/>
              <a:gd name="connsiteY5911" fmla="*/ 65341 h 82772"/>
              <a:gd name="connsiteX5912" fmla="*/ 1045368 w 2993516"/>
              <a:gd name="connsiteY5912" fmla="*/ 64769 h 82772"/>
              <a:gd name="connsiteX5913" fmla="*/ 1040796 w 2993516"/>
              <a:gd name="connsiteY5913" fmla="*/ 66198 h 82772"/>
              <a:gd name="connsiteX5914" fmla="*/ 1043749 w 2993516"/>
              <a:gd name="connsiteY5914" fmla="*/ 67817 h 82772"/>
              <a:gd name="connsiteX5915" fmla="*/ 1046035 w 2993516"/>
              <a:gd name="connsiteY5915" fmla="*/ 68008 h 82772"/>
              <a:gd name="connsiteX5916" fmla="*/ 1047750 w 2993516"/>
              <a:gd name="connsiteY5916" fmla="*/ 68770 h 82772"/>
              <a:gd name="connsiteX5917" fmla="*/ 1045559 w 2993516"/>
              <a:gd name="connsiteY5917" fmla="*/ 69437 h 82772"/>
              <a:gd name="connsiteX5918" fmla="*/ 1039463 w 2993516"/>
              <a:gd name="connsiteY5918" fmla="*/ 68579 h 82772"/>
              <a:gd name="connsiteX5919" fmla="*/ 1030319 w 2993516"/>
              <a:gd name="connsiteY5919" fmla="*/ 67341 h 82772"/>
              <a:gd name="connsiteX5920" fmla="*/ 1028795 w 2993516"/>
              <a:gd name="connsiteY5920" fmla="*/ 67532 h 82772"/>
              <a:gd name="connsiteX5921" fmla="*/ 1028985 w 2993516"/>
              <a:gd name="connsiteY5921" fmla="*/ 68484 h 82772"/>
              <a:gd name="connsiteX5922" fmla="*/ 1032224 w 2993516"/>
              <a:gd name="connsiteY5922" fmla="*/ 70484 h 82772"/>
              <a:gd name="connsiteX5923" fmla="*/ 1026699 w 2993516"/>
              <a:gd name="connsiteY5923" fmla="*/ 69913 h 82772"/>
              <a:gd name="connsiteX5924" fmla="*/ 1011174 w 2993516"/>
              <a:gd name="connsiteY5924" fmla="*/ 70294 h 82772"/>
              <a:gd name="connsiteX5925" fmla="*/ 1009554 w 2993516"/>
              <a:gd name="connsiteY5925" fmla="*/ 70960 h 82772"/>
              <a:gd name="connsiteX5926" fmla="*/ 1011078 w 2993516"/>
              <a:gd name="connsiteY5926" fmla="*/ 72008 h 82772"/>
              <a:gd name="connsiteX5927" fmla="*/ 1017080 w 2993516"/>
              <a:gd name="connsiteY5927" fmla="*/ 72294 h 82772"/>
              <a:gd name="connsiteX5928" fmla="*/ 1019937 w 2993516"/>
              <a:gd name="connsiteY5928" fmla="*/ 72485 h 82772"/>
              <a:gd name="connsiteX5929" fmla="*/ 1022986 w 2993516"/>
              <a:gd name="connsiteY5929" fmla="*/ 75247 h 82772"/>
              <a:gd name="connsiteX5930" fmla="*/ 1017460 w 2993516"/>
              <a:gd name="connsiteY5930" fmla="*/ 75056 h 82772"/>
              <a:gd name="connsiteX5931" fmla="*/ 988218 w 2993516"/>
              <a:gd name="connsiteY5931" fmla="*/ 75628 h 82772"/>
              <a:gd name="connsiteX5932" fmla="*/ 979646 w 2993516"/>
              <a:gd name="connsiteY5932" fmla="*/ 75342 h 82772"/>
              <a:gd name="connsiteX5933" fmla="*/ 978693 w 2993516"/>
              <a:gd name="connsiteY5933" fmla="*/ 74294 h 82772"/>
              <a:gd name="connsiteX5934" fmla="*/ 981837 w 2993516"/>
              <a:gd name="connsiteY5934" fmla="*/ 72199 h 82772"/>
              <a:gd name="connsiteX5935" fmla="*/ 989266 w 2993516"/>
              <a:gd name="connsiteY5935" fmla="*/ 70389 h 82772"/>
              <a:gd name="connsiteX5936" fmla="*/ 990886 w 2993516"/>
              <a:gd name="connsiteY5936" fmla="*/ 68865 h 82772"/>
              <a:gd name="connsiteX5937" fmla="*/ 991171 w 2993516"/>
              <a:gd name="connsiteY5937" fmla="*/ 67151 h 82772"/>
              <a:gd name="connsiteX5938" fmla="*/ 999267 w 2993516"/>
              <a:gd name="connsiteY5938" fmla="*/ 66674 h 82772"/>
              <a:gd name="connsiteX5939" fmla="*/ 1000125 w 2993516"/>
              <a:gd name="connsiteY5939" fmla="*/ 67913 h 82772"/>
              <a:gd name="connsiteX5940" fmla="*/ 998124 w 2993516"/>
              <a:gd name="connsiteY5940" fmla="*/ 68770 h 82772"/>
              <a:gd name="connsiteX5941" fmla="*/ 990790 w 2993516"/>
              <a:gd name="connsiteY5941" fmla="*/ 72580 h 82772"/>
              <a:gd name="connsiteX5942" fmla="*/ 992314 w 2993516"/>
              <a:gd name="connsiteY5942" fmla="*/ 73342 h 82772"/>
              <a:gd name="connsiteX5943" fmla="*/ 996031 w 2993516"/>
              <a:gd name="connsiteY5943" fmla="*/ 71944 h 82772"/>
              <a:gd name="connsiteX5944" fmla="*/ 995266 w 2993516"/>
              <a:gd name="connsiteY5944" fmla="*/ 71533 h 82772"/>
              <a:gd name="connsiteX5945" fmla="*/ 996028 w 2993516"/>
              <a:gd name="connsiteY5945" fmla="*/ 70294 h 82772"/>
              <a:gd name="connsiteX5946" fmla="*/ 996028 w 2993516"/>
              <a:gd name="connsiteY5946" fmla="*/ 70199 h 82772"/>
              <a:gd name="connsiteX5947" fmla="*/ 997552 w 2993516"/>
              <a:gd name="connsiteY5947" fmla="*/ 71342 h 82772"/>
              <a:gd name="connsiteX5948" fmla="*/ 997484 w 2993516"/>
              <a:gd name="connsiteY5948" fmla="*/ 71397 h 82772"/>
              <a:gd name="connsiteX5949" fmla="*/ 1002696 w 2993516"/>
              <a:gd name="connsiteY5949" fmla="*/ 69437 h 82772"/>
              <a:gd name="connsiteX5950" fmla="*/ 1003363 w 2993516"/>
              <a:gd name="connsiteY5950" fmla="*/ 68484 h 82772"/>
              <a:gd name="connsiteX5951" fmla="*/ 1012221 w 2993516"/>
              <a:gd name="connsiteY5951" fmla="*/ 67151 h 82772"/>
              <a:gd name="connsiteX5952" fmla="*/ 1026414 w 2993516"/>
              <a:gd name="connsiteY5952" fmla="*/ 65245 h 82772"/>
              <a:gd name="connsiteX5953" fmla="*/ 1027557 w 2993516"/>
              <a:gd name="connsiteY5953" fmla="*/ 65245 h 82772"/>
              <a:gd name="connsiteX5954" fmla="*/ 1032414 w 2993516"/>
              <a:gd name="connsiteY5954" fmla="*/ 64674 h 82772"/>
              <a:gd name="connsiteX5955" fmla="*/ 1027080 w 2993516"/>
              <a:gd name="connsiteY5955" fmla="*/ 63531 h 82772"/>
              <a:gd name="connsiteX5956" fmla="*/ 1024032 w 2993516"/>
              <a:gd name="connsiteY5956" fmla="*/ 62674 h 82772"/>
              <a:gd name="connsiteX5957" fmla="*/ 1027176 w 2993516"/>
              <a:gd name="connsiteY5957" fmla="*/ 62198 h 82772"/>
              <a:gd name="connsiteX5958" fmla="*/ 1030986 w 2993516"/>
              <a:gd name="connsiteY5958" fmla="*/ 61245 h 82772"/>
              <a:gd name="connsiteX5959" fmla="*/ 1031271 w 2993516"/>
              <a:gd name="connsiteY5959" fmla="*/ 58102 h 82772"/>
              <a:gd name="connsiteX5960" fmla="*/ 1029176 w 2993516"/>
              <a:gd name="connsiteY5960" fmla="*/ 57149 h 82772"/>
              <a:gd name="connsiteX5961" fmla="*/ 1028604 w 2993516"/>
              <a:gd name="connsiteY5961" fmla="*/ 55911 h 82772"/>
              <a:gd name="connsiteX5962" fmla="*/ 1030509 w 2993516"/>
              <a:gd name="connsiteY5962" fmla="*/ 56387 h 82772"/>
              <a:gd name="connsiteX5963" fmla="*/ 1035843 w 2993516"/>
              <a:gd name="connsiteY5963" fmla="*/ 57340 h 82772"/>
              <a:gd name="connsiteX5964" fmla="*/ 1042416 w 2993516"/>
              <a:gd name="connsiteY5964" fmla="*/ 61150 h 82772"/>
              <a:gd name="connsiteX5965" fmla="*/ 1047750 w 2993516"/>
              <a:gd name="connsiteY5965" fmla="*/ 60673 h 82772"/>
              <a:gd name="connsiteX5966" fmla="*/ 1047179 w 2993516"/>
              <a:gd name="connsiteY5966" fmla="*/ 58864 h 82772"/>
              <a:gd name="connsiteX5967" fmla="*/ 1041939 w 2993516"/>
              <a:gd name="connsiteY5967" fmla="*/ 57721 h 82772"/>
              <a:gd name="connsiteX5968" fmla="*/ 1036891 w 2993516"/>
              <a:gd name="connsiteY5968" fmla="*/ 57340 h 82772"/>
              <a:gd name="connsiteX5969" fmla="*/ 1039463 w 2993516"/>
              <a:gd name="connsiteY5969" fmla="*/ 56673 h 82772"/>
              <a:gd name="connsiteX5970" fmla="*/ 1040987 w 2993516"/>
              <a:gd name="connsiteY5970" fmla="*/ 56006 h 82772"/>
              <a:gd name="connsiteX5971" fmla="*/ 1038987 w 2993516"/>
              <a:gd name="connsiteY5971" fmla="*/ 55149 h 82772"/>
              <a:gd name="connsiteX5972" fmla="*/ 1035462 w 2993516"/>
              <a:gd name="connsiteY5972" fmla="*/ 54958 h 82772"/>
              <a:gd name="connsiteX5973" fmla="*/ 1029652 w 2993516"/>
              <a:gd name="connsiteY5973" fmla="*/ 52291 h 82772"/>
              <a:gd name="connsiteX5974" fmla="*/ 1029423 w 2993516"/>
              <a:gd name="connsiteY5974" fmla="*/ 52226 h 82772"/>
              <a:gd name="connsiteX5975" fmla="*/ 1029366 w 2993516"/>
              <a:gd name="connsiteY5975" fmla="*/ 52292 h 82772"/>
              <a:gd name="connsiteX5976" fmla="*/ 1027938 w 2993516"/>
              <a:gd name="connsiteY5976" fmla="*/ 52768 h 82772"/>
              <a:gd name="connsiteX5977" fmla="*/ 1019079 w 2993516"/>
              <a:gd name="connsiteY5977" fmla="*/ 56197 h 82772"/>
              <a:gd name="connsiteX5978" fmla="*/ 1011555 w 2993516"/>
              <a:gd name="connsiteY5978" fmla="*/ 53530 h 82772"/>
              <a:gd name="connsiteX5979" fmla="*/ 1011745 w 2993516"/>
              <a:gd name="connsiteY5979" fmla="*/ 52959 h 82772"/>
              <a:gd name="connsiteX5980" fmla="*/ 1012031 w 2993516"/>
              <a:gd name="connsiteY5980" fmla="*/ 49149 h 82772"/>
              <a:gd name="connsiteX5981" fmla="*/ 1004316 w 2993516"/>
              <a:gd name="connsiteY5981" fmla="*/ 50578 h 82772"/>
              <a:gd name="connsiteX5982" fmla="*/ 996505 w 2993516"/>
              <a:gd name="connsiteY5982" fmla="*/ 51149 h 82772"/>
              <a:gd name="connsiteX5983" fmla="*/ 991552 w 2993516"/>
              <a:gd name="connsiteY5983" fmla="*/ 53911 h 82772"/>
              <a:gd name="connsiteX5984" fmla="*/ 990600 w 2993516"/>
              <a:gd name="connsiteY5984" fmla="*/ 57626 h 82772"/>
              <a:gd name="connsiteX5985" fmla="*/ 985647 w 2993516"/>
              <a:gd name="connsiteY5985" fmla="*/ 57531 h 82772"/>
              <a:gd name="connsiteX5986" fmla="*/ 982599 w 2993516"/>
              <a:gd name="connsiteY5986" fmla="*/ 57054 h 82772"/>
              <a:gd name="connsiteX5987" fmla="*/ 982789 w 2993516"/>
              <a:gd name="connsiteY5987" fmla="*/ 58579 h 82772"/>
              <a:gd name="connsiteX5988" fmla="*/ 982504 w 2993516"/>
              <a:gd name="connsiteY5988" fmla="*/ 60388 h 82772"/>
              <a:gd name="connsiteX5989" fmla="*/ 979265 w 2993516"/>
              <a:gd name="connsiteY5989" fmla="*/ 60103 h 82772"/>
              <a:gd name="connsiteX5990" fmla="*/ 962120 w 2993516"/>
              <a:gd name="connsiteY5990" fmla="*/ 59817 h 82772"/>
              <a:gd name="connsiteX5991" fmla="*/ 956310 w 2993516"/>
              <a:gd name="connsiteY5991" fmla="*/ 60579 h 82772"/>
              <a:gd name="connsiteX5992" fmla="*/ 949166 w 2993516"/>
              <a:gd name="connsiteY5992" fmla="*/ 57912 h 82772"/>
              <a:gd name="connsiteX5993" fmla="*/ 957358 w 2993516"/>
              <a:gd name="connsiteY5993" fmla="*/ 56197 h 82772"/>
              <a:gd name="connsiteX5994" fmla="*/ 961834 w 2993516"/>
              <a:gd name="connsiteY5994" fmla="*/ 56007 h 82772"/>
              <a:gd name="connsiteX5995" fmla="*/ 966216 w 2993516"/>
              <a:gd name="connsiteY5995" fmla="*/ 55531 h 82772"/>
              <a:gd name="connsiteX5996" fmla="*/ 977074 w 2993516"/>
              <a:gd name="connsiteY5996" fmla="*/ 56673 h 82772"/>
              <a:gd name="connsiteX5997" fmla="*/ 982122 w 2993516"/>
              <a:gd name="connsiteY5997" fmla="*/ 54959 h 82772"/>
              <a:gd name="connsiteX5998" fmla="*/ 980313 w 2993516"/>
              <a:gd name="connsiteY5998" fmla="*/ 53245 h 82772"/>
              <a:gd name="connsiteX5999" fmla="*/ 977550 w 2993516"/>
              <a:gd name="connsiteY5999" fmla="*/ 51816 h 82772"/>
              <a:gd name="connsiteX6000" fmla="*/ 976503 w 2993516"/>
              <a:gd name="connsiteY6000" fmla="*/ 50578 h 82772"/>
              <a:gd name="connsiteX6001" fmla="*/ 986980 w 2993516"/>
              <a:gd name="connsiteY6001" fmla="*/ 48101 h 82772"/>
              <a:gd name="connsiteX6002" fmla="*/ 983837 w 2993516"/>
              <a:gd name="connsiteY6002" fmla="*/ 50101 h 82772"/>
              <a:gd name="connsiteX6003" fmla="*/ 988981 w 2993516"/>
              <a:gd name="connsiteY6003" fmla="*/ 51149 h 82772"/>
              <a:gd name="connsiteX6004" fmla="*/ 987456 w 2993516"/>
              <a:gd name="connsiteY6004" fmla="*/ 48863 h 82772"/>
              <a:gd name="connsiteX6005" fmla="*/ 986980 w 2993516"/>
              <a:gd name="connsiteY6005" fmla="*/ 48101 h 82772"/>
              <a:gd name="connsiteX6006" fmla="*/ 997172 w 2993516"/>
              <a:gd name="connsiteY6006" fmla="*/ 48673 h 82772"/>
              <a:gd name="connsiteX6007" fmla="*/ 998029 w 2993516"/>
              <a:gd name="connsiteY6007" fmla="*/ 48292 h 82772"/>
              <a:gd name="connsiteX6008" fmla="*/ 992314 w 2993516"/>
              <a:gd name="connsiteY6008" fmla="*/ 45434 h 82772"/>
              <a:gd name="connsiteX6009" fmla="*/ 976884 w 2993516"/>
              <a:gd name="connsiteY6009" fmla="*/ 48101 h 82772"/>
              <a:gd name="connsiteX6010" fmla="*/ 974788 w 2993516"/>
              <a:gd name="connsiteY6010" fmla="*/ 48292 h 82772"/>
              <a:gd name="connsiteX6011" fmla="*/ 974788 w 2993516"/>
              <a:gd name="connsiteY6011" fmla="*/ 47244 h 82772"/>
              <a:gd name="connsiteX6012" fmla="*/ 975074 w 2993516"/>
              <a:gd name="connsiteY6012" fmla="*/ 43339 h 82772"/>
              <a:gd name="connsiteX6013" fmla="*/ 975264 w 2993516"/>
              <a:gd name="connsiteY6013" fmla="*/ 42576 h 82772"/>
              <a:gd name="connsiteX6014" fmla="*/ 975931 w 2993516"/>
              <a:gd name="connsiteY6014" fmla="*/ 40005 h 82772"/>
              <a:gd name="connsiteX6015" fmla="*/ 979551 w 2993516"/>
              <a:gd name="connsiteY6015" fmla="*/ 37052 h 82772"/>
              <a:gd name="connsiteX6016" fmla="*/ 984789 w 2993516"/>
              <a:gd name="connsiteY6016" fmla="*/ 35147 h 82772"/>
              <a:gd name="connsiteX6017" fmla="*/ 988123 w 2993516"/>
              <a:gd name="connsiteY6017" fmla="*/ 35242 h 82772"/>
              <a:gd name="connsiteX6018" fmla="*/ 991743 w 2993516"/>
              <a:gd name="connsiteY6018" fmla="*/ 35719 h 82772"/>
              <a:gd name="connsiteX6019" fmla="*/ 993457 w 2993516"/>
              <a:gd name="connsiteY6019" fmla="*/ 33909 h 82772"/>
              <a:gd name="connsiteX6020" fmla="*/ 993743 w 2993516"/>
              <a:gd name="connsiteY6020" fmla="*/ 32290 h 82772"/>
              <a:gd name="connsiteX6021" fmla="*/ 997934 w 2993516"/>
              <a:gd name="connsiteY6021" fmla="*/ 32480 h 82772"/>
              <a:gd name="connsiteX6022" fmla="*/ 1004697 w 2993516"/>
              <a:gd name="connsiteY6022" fmla="*/ 33337 h 82772"/>
              <a:gd name="connsiteX6023" fmla="*/ 1006411 w 2993516"/>
              <a:gd name="connsiteY6023" fmla="*/ 33337 h 82772"/>
              <a:gd name="connsiteX6024" fmla="*/ 1012412 w 2993516"/>
              <a:gd name="connsiteY6024" fmla="*/ 32480 h 82772"/>
              <a:gd name="connsiteX6025" fmla="*/ 1016222 w 2993516"/>
              <a:gd name="connsiteY6025" fmla="*/ 31908 h 82772"/>
              <a:gd name="connsiteX6026" fmla="*/ 2756153 w 2993516"/>
              <a:gd name="connsiteY6026" fmla="*/ 31432 h 82772"/>
              <a:gd name="connsiteX6027" fmla="*/ 2754725 w 2993516"/>
              <a:gd name="connsiteY6027" fmla="*/ 31909 h 82772"/>
              <a:gd name="connsiteX6028" fmla="*/ 2756344 w 2993516"/>
              <a:gd name="connsiteY6028" fmla="*/ 32385 h 82772"/>
              <a:gd name="connsiteX6029" fmla="*/ 2757807 w 2993516"/>
              <a:gd name="connsiteY6029" fmla="*/ 31955 h 82772"/>
              <a:gd name="connsiteX6030" fmla="*/ 2757963 w 2993516"/>
              <a:gd name="connsiteY6030" fmla="*/ 32004 h 82772"/>
              <a:gd name="connsiteX6031" fmla="*/ 2757963 w 2993516"/>
              <a:gd name="connsiteY6031" fmla="*/ 31909 h 82772"/>
              <a:gd name="connsiteX6032" fmla="*/ 2757807 w 2993516"/>
              <a:gd name="connsiteY6032" fmla="*/ 31955 h 82772"/>
              <a:gd name="connsiteX6033" fmla="*/ 437864 w 2993516"/>
              <a:gd name="connsiteY6033" fmla="*/ 31337 h 82772"/>
              <a:gd name="connsiteX6034" fmla="*/ 441483 w 2993516"/>
              <a:gd name="connsiteY6034" fmla="*/ 32480 h 82772"/>
              <a:gd name="connsiteX6035" fmla="*/ 439864 w 2993516"/>
              <a:gd name="connsiteY6035" fmla="*/ 32956 h 82772"/>
              <a:gd name="connsiteX6036" fmla="*/ 436816 w 2993516"/>
              <a:gd name="connsiteY6036" fmla="*/ 31718 h 82772"/>
              <a:gd name="connsiteX6037" fmla="*/ 437864 w 2993516"/>
              <a:gd name="connsiteY6037" fmla="*/ 31337 h 82772"/>
              <a:gd name="connsiteX6038" fmla="*/ 1417605 w 2993516"/>
              <a:gd name="connsiteY6038" fmla="*/ 31242 h 82772"/>
              <a:gd name="connsiteX6039" fmla="*/ 1415224 w 2993516"/>
              <a:gd name="connsiteY6039" fmla="*/ 31432 h 82772"/>
              <a:gd name="connsiteX6040" fmla="*/ 1413414 w 2993516"/>
              <a:gd name="connsiteY6040" fmla="*/ 31432 h 82772"/>
              <a:gd name="connsiteX6041" fmla="*/ 1406842 w 2993516"/>
              <a:gd name="connsiteY6041" fmla="*/ 31909 h 82772"/>
              <a:gd name="connsiteX6042" fmla="*/ 1411890 w 2993516"/>
              <a:gd name="connsiteY6042" fmla="*/ 33337 h 82772"/>
              <a:gd name="connsiteX6043" fmla="*/ 1415129 w 2993516"/>
              <a:gd name="connsiteY6043" fmla="*/ 34290 h 82772"/>
              <a:gd name="connsiteX6044" fmla="*/ 1418177 w 2993516"/>
              <a:gd name="connsiteY6044" fmla="*/ 33147 h 82772"/>
              <a:gd name="connsiteX6045" fmla="*/ 1419034 w 2993516"/>
              <a:gd name="connsiteY6045" fmla="*/ 32194 h 82772"/>
              <a:gd name="connsiteX6046" fmla="*/ 1417510 w 2993516"/>
              <a:gd name="connsiteY6046" fmla="*/ 31337 h 82772"/>
              <a:gd name="connsiteX6047" fmla="*/ 2642234 w 2993516"/>
              <a:gd name="connsiteY6047" fmla="*/ 31147 h 82772"/>
              <a:gd name="connsiteX6048" fmla="*/ 2640139 w 2993516"/>
              <a:gd name="connsiteY6048" fmla="*/ 31813 h 82772"/>
              <a:gd name="connsiteX6049" fmla="*/ 2643282 w 2993516"/>
              <a:gd name="connsiteY6049" fmla="*/ 33052 h 82772"/>
              <a:gd name="connsiteX6050" fmla="*/ 2644140 w 2993516"/>
              <a:gd name="connsiteY6050" fmla="*/ 31909 h 82772"/>
              <a:gd name="connsiteX6051" fmla="*/ 2642234 w 2993516"/>
              <a:gd name="connsiteY6051" fmla="*/ 31147 h 82772"/>
              <a:gd name="connsiteX6052" fmla="*/ 1429416 w 2993516"/>
              <a:gd name="connsiteY6052" fmla="*/ 31147 h 82772"/>
              <a:gd name="connsiteX6053" fmla="*/ 1425130 w 2993516"/>
              <a:gd name="connsiteY6053" fmla="*/ 32956 h 82772"/>
              <a:gd name="connsiteX6054" fmla="*/ 1433036 w 2993516"/>
              <a:gd name="connsiteY6054" fmla="*/ 36481 h 82772"/>
              <a:gd name="connsiteX6055" fmla="*/ 1438465 w 2993516"/>
              <a:gd name="connsiteY6055" fmla="*/ 32671 h 82772"/>
              <a:gd name="connsiteX6056" fmla="*/ 1429416 w 2993516"/>
              <a:gd name="connsiteY6056" fmla="*/ 31147 h 82772"/>
              <a:gd name="connsiteX6057" fmla="*/ 763429 w 2993516"/>
              <a:gd name="connsiteY6057" fmla="*/ 31051 h 82772"/>
              <a:gd name="connsiteX6058" fmla="*/ 769334 w 2993516"/>
              <a:gd name="connsiteY6058" fmla="*/ 31051 h 82772"/>
              <a:gd name="connsiteX6059" fmla="*/ 771811 w 2993516"/>
              <a:gd name="connsiteY6059" fmla="*/ 32099 h 82772"/>
              <a:gd name="connsiteX6060" fmla="*/ 769525 w 2993516"/>
              <a:gd name="connsiteY6060" fmla="*/ 32670 h 82772"/>
              <a:gd name="connsiteX6061" fmla="*/ 762381 w 2993516"/>
              <a:gd name="connsiteY6061" fmla="*/ 33146 h 82772"/>
              <a:gd name="connsiteX6062" fmla="*/ 762381 w 2993516"/>
              <a:gd name="connsiteY6062" fmla="*/ 33051 h 82772"/>
              <a:gd name="connsiteX6063" fmla="*/ 759809 w 2993516"/>
              <a:gd name="connsiteY6063" fmla="*/ 31718 h 82772"/>
              <a:gd name="connsiteX6064" fmla="*/ 763429 w 2993516"/>
              <a:gd name="connsiteY6064" fmla="*/ 31051 h 82772"/>
              <a:gd name="connsiteX6065" fmla="*/ 746760 w 2993516"/>
              <a:gd name="connsiteY6065" fmla="*/ 30956 h 82772"/>
              <a:gd name="connsiteX6066" fmla="*/ 751999 w 2993516"/>
              <a:gd name="connsiteY6066" fmla="*/ 31146 h 82772"/>
              <a:gd name="connsiteX6067" fmla="*/ 747046 w 2993516"/>
              <a:gd name="connsiteY6067" fmla="*/ 32480 h 82772"/>
              <a:gd name="connsiteX6068" fmla="*/ 745331 w 2993516"/>
              <a:gd name="connsiteY6068" fmla="*/ 32575 h 82772"/>
              <a:gd name="connsiteX6069" fmla="*/ 743617 w 2993516"/>
              <a:gd name="connsiteY6069" fmla="*/ 32480 h 82772"/>
              <a:gd name="connsiteX6070" fmla="*/ 741045 w 2993516"/>
              <a:gd name="connsiteY6070" fmla="*/ 31908 h 82772"/>
              <a:gd name="connsiteX6071" fmla="*/ 743331 w 2993516"/>
              <a:gd name="connsiteY6071" fmla="*/ 31242 h 82772"/>
              <a:gd name="connsiteX6072" fmla="*/ 746760 w 2993516"/>
              <a:gd name="connsiteY6072" fmla="*/ 30956 h 82772"/>
              <a:gd name="connsiteX6073" fmla="*/ 2300096 w 2993516"/>
              <a:gd name="connsiteY6073" fmla="*/ 30861 h 82772"/>
              <a:gd name="connsiteX6074" fmla="*/ 2299144 w 2993516"/>
              <a:gd name="connsiteY6074" fmla="*/ 31051 h 82772"/>
              <a:gd name="connsiteX6075" fmla="*/ 2300192 w 2993516"/>
              <a:gd name="connsiteY6075" fmla="*/ 31528 h 82772"/>
              <a:gd name="connsiteX6076" fmla="*/ 2302001 w 2993516"/>
              <a:gd name="connsiteY6076" fmla="*/ 31147 h 82772"/>
              <a:gd name="connsiteX6077" fmla="*/ 2300096 w 2993516"/>
              <a:gd name="connsiteY6077" fmla="*/ 30861 h 82772"/>
              <a:gd name="connsiteX6078" fmla="*/ 969454 w 2993516"/>
              <a:gd name="connsiteY6078" fmla="*/ 30861 h 82772"/>
              <a:gd name="connsiteX6079" fmla="*/ 971168 w 2993516"/>
              <a:gd name="connsiteY6079" fmla="*/ 31337 h 82772"/>
              <a:gd name="connsiteX6080" fmla="*/ 969549 w 2993516"/>
              <a:gd name="connsiteY6080" fmla="*/ 32195 h 82772"/>
              <a:gd name="connsiteX6081" fmla="*/ 967739 w 2993516"/>
              <a:gd name="connsiteY6081" fmla="*/ 31432 h 82772"/>
              <a:gd name="connsiteX6082" fmla="*/ 969454 w 2993516"/>
              <a:gd name="connsiteY6082" fmla="*/ 30861 h 82772"/>
              <a:gd name="connsiteX6083" fmla="*/ 1839849 w 2993516"/>
              <a:gd name="connsiteY6083" fmla="*/ 30766 h 82772"/>
              <a:gd name="connsiteX6084" fmla="*/ 1831086 w 2993516"/>
              <a:gd name="connsiteY6084" fmla="*/ 31432 h 82772"/>
              <a:gd name="connsiteX6085" fmla="*/ 1826894 w 2993516"/>
              <a:gd name="connsiteY6085" fmla="*/ 32385 h 82772"/>
              <a:gd name="connsiteX6086" fmla="*/ 1830800 w 2993516"/>
              <a:gd name="connsiteY6086" fmla="*/ 32385 h 82772"/>
              <a:gd name="connsiteX6087" fmla="*/ 1830704 w 2993516"/>
              <a:gd name="connsiteY6087" fmla="*/ 32480 h 82772"/>
              <a:gd name="connsiteX6088" fmla="*/ 1832419 w 2993516"/>
              <a:gd name="connsiteY6088" fmla="*/ 32480 h 82772"/>
              <a:gd name="connsiteX6089" fmla="*/ 1832609 w 2993516"/>
              <a:gd name="connsiteY6089" fmla="*/ 32861 h 82772"/>
              <a:gd name="connsiteX6090" fmla="*/ 1840325 w 2993516"/>
              <a:gd name="connsiteY6090" fmla="*/ 31718 h 82772"/>
              <a:gd name="connsiteX6091" fmla="*/ 1841563 w 2993516"/>
              <a:gd name="connsiteY6091" fmla="*/ 30956 h 82772"/>
              <a:gd name="connsiteX6092" fmla="*/ 1839849 w 2993516"/>
              <a:gd name="connsiteY6092" fmla="*/ 30766 h 82772"/>
              <a:gd name="connsiteX6093" fmla="*/ 1080515 w 2993516"/>
              <a:gd name="connsiteY6093" fmla="*/ 30765 h 82772"/>
              <a:gd name="connsiteX6094" fmla="*/ 1082896 w 2993516"/>
              <a:gd name="connsiteY6094" fmla="*/ 33337 h 82772"/>
              <a:gd name="connsiteX6095" fmla="*/ 1081615 w 2993516"/>
              <a:gd name="connsiteY6095" fmla="*/ 34069 h 82772"/>
              <a:gd name="connsiteX6096" fmla="*/ 1078229 w 2993516"/>
              <a:gd name="connsiteY6096" fmla="*/ 31717 h 82772"/>
              <a:gd name="connsiteX6097" fmla="*/ 1080515 w 2993516"/>
              <a:gd name="connsiteY6097" fmla="*/ 30765 h 82772"/>
              <a:gd name="connsiteX6098" fmla="*/ 1706975 w 2993516"/>
              <a:gd name="connsiteY6098" fmla="*/ 30575 h 82772"/>
              <a:gd name="connsiteX6099" fmla="*/ 1705641 w 2993516"/>
              <a:gd name="connsiteY6099" fmla="*/ 30956 h 82772"/>
              <a:gd name="connsiteX6100" fmla="*/ 1708308 w 2993516"/>
              <a:gd name="connsiteY6100" fmla="*/ 33242 h 82772"/>
              <a:gd name="connsiteX6101" fmla="*/ 1712118 w 2993516"/>
              <a:gd name="connsiteY6101" fmla="*/ 32766 h 82772"/>
              <a:gd name="connsiteX6102" fmla="*/ 1035558 w 2993516"/>
              <a:gd name="connsiteY6102" fmla="*/ 30479 h 82772"/>
              <a:gd name="connsiteX6103" fmla="*/ 1038415 w 2993516"/>
              <a:gd name="connsiteY6103" fmla="*/ 31527 h 82772"/>
              <a:gd name="connsiteX6104" fmla="*/ 1037659 w 2993516"/>
              <a:gd name="connsiteY6104" fmla="*/ 31863 h 82772"/>
              <a:gd name="connsiteX6105" fmla="*/ 1037558 w 2993516"/>
              <a:gd name="connsiteY6105" fmla="*/ 31908 h 82772"/>
              <a:gd name="connsiteX6106" fmla="*/ 1037558 w 2993516"/>
              <a:gd name="connsiteY6106" fmla="*/ 31813 h 82772"/>
              <a:gd name="connsiteX6107" fmla="*/ 1036415 w 2993516"/>
              <a:gd name="connsiteY6107" fmla="*/ 31813 h 82772"/>
              <a:gd name="connsiteX6108" fmla="*/ 1033367 w 2993516"/>
              <a:gd name="connsiteY6108" fmla="*/ 31241 h 82772"/>
              <a:gd name="connsiteX6109" fmla="*/ 1035558 w 2993516"/>
              <a:gd name="connsiteY6109" fmla="*/ 30479 h 82772"/>
              <a:gd name="connsiteX6110" fmla="*/ 949928 w 2993516"/>
              <a:gd name="connsiteY6110" fmla="*/ 30384 h 82772"/>
              <a:gd name="connsiteX6111" fmla="*/ 954785 w 2993516"/>
              <a:gd name="connsiteY6111" fmla="*/ 32289 h 82772"/>
              <a:gd name="connsiteX6112" fmla="*/ 950689 w 2993516"/>
              <a:gd name="connsiteY6112" fmla="*/ 33242 h 82772"/>
              <a:gd name="connsiteX6113" fmla="*/ 947070 w 2993516"/>
              <a:gd name="connsiteY6113" fmla="*/ 31432 h 82772"/>
              <a:gd name="connsiteX6114" fmla="*/ 949928 w 2993516"/>
              <a:gd name="connsiteY6114" fmla="*/ 30384 h 82772"/>
              <a:gd name="connsiteX6115" fmla="*/ 2352198 w 2993516"/>
              <a:gd name="connsiteY6115" fmla="*/ 30289 h 82772"/>
              <a:gd name="connsiteX6116" fmla="*/ 2341721 w 2993516"/>
              <a:gd name="connsiteY6116" fmla="*/ 31909 h 82772"/>
              <a:gd name="connsiteX6117" fmla="*/ 2340387 w 2993516"/>
              <a:gd name="connsiteY6117" fmla="*/ 32671 h 82772"/>
              <a:gd name="connsiteX6118" fmla="*/ 2341530 w 2993516"/>
              <a:gd name="connsiteY6118" fmla="*/ 33147 h 82772"/>
              <a:gd name="connsiteX6119" fmla="*/ 2353246 w 2993516"/>
              <a:gd name="connsiteY6119" fmla="*/ 32766 h 82772"/>
              <a:gd name="connsiteX6120" fmla="*/ 2356580 w 2993516"/>
              <a:gd name="connsiteY6120" fmla="*/ 31432 h 82772"/>
              <a:gd name="connsiteX6121" fmla="*/ 651033 w 2993516"/>
              <a:gd name="connsiteY6121" fmla="*/ 30289 h 82772"/>
              <a:gd name="connsiteX6122" fmla="*/ 652938 w 2993516"/>
              <a:gd name="connsiteY6122" fmla="*/ 30670 h 82772"/>
              <a:gd name="connsiteX6123" fmla="*/ 652843 w 2993516"/>
              <a:gd name="connsiteY6123" fmla="*/ 30670 h 82772"/>
              <a:gd name="connsiteX6124" fmla="*/ 649699 w 2993516"/>
              <a:gd name="connsiteY6124" fmla="*/ 32003 h 82772"/>
              <a:gd name="connsiteX6125" fmla="*/ 648556 w 2993516"/>
              <a:gd name="connsiteY6125" fmla="*/ 31241 h 82772"/>
              <a:gd name="connsiteX6126" fmla="*/ 651033 w 2993516"/>
              <a:gd name="connsiteY6126" fmla="*/ 30289 h 82772"/>
              <a:gd name="connsiteX6127" fmla="*/ 1452848 w 2993516"/>
              <a:gd name="connsiteY6127" fmla="*/ 30194 h 82772"/>
              <a:gd name="connsiteX6128" fmla="*/ 1447419 w 2993516"/>
              <a:gd name="connsiteY6128" fmla="*/ 32004 h 82772"/>
              <a:gd name="connsiteX6129" fmla="*/ 1449228 w 2993516"/>
              <a:gd name="connsiteY6129" fmla="*/ 32480 h 82772"/>
              <a:gd name="connsiteX6130" fmla="*/ 1449323 w 2993516"/>
              <a:gd name="connsiteY6130" fmla="*/ 32575 h 82772"/>
              <a:gd name="connsiteX6131" fmla="*/ 1455324 w 2993516"/>
              <a:gd name="connsiteY6131" fmla="*/ 31147 h 82772"/>
              <a:gd name="connsiteX6132" fmla="*/ 1452848 w 2993516"/>
              <a:gd name="connsiteY6132" fmla="*/ 30194 h 82772"/>
              <a:gd name="connsiteX6133" fmla="*/ 1210246 w 2993516"/>
              <a:gd name="connsiteY6133" fmla="*/ 30194 h 82772"/>
              <a:gd name="connsiteX6134" fmla="*/ 1214056 w 2993516"/>
              <a:gd name="connsiteY6134" fmla="*/ 30194 h 82772"/>
              <a:gd name="connsiteX6135" fmla="*/ 1217771 w 2993516"/>
              <a:gd name="connsiteY6135" fmla="*/ 30670 h 82772"/>
              <a:gd name="connsiteX6136" fmla="*/ 1215104 w 2993516"/>
              <a:gd name="connsiteY6136" fmla="*/ 32290 h 82772"/>
              <a:gd name="connsiteX6137" fmla="*/ 1203865 w 2993516"/>
              <a:gd name="connsiteY6137" fmla="*/ 32480 h 82772"/>
              <a:gd name="connsiteX6138" fmla="*/ 1201674 w 2993516"/>
              <a:gd name="connsiteY6138" fmla="*/ 31051 h 82772"/>
              <a:gd name="connsiteX6139" fmla="*/ 1205008 w 2993516"/>
              <a:gd name="connsiteY6139" fmla="*/ 30289 h 82772"/>
              <a:gd name="connsiteX6140" fmla="*/ 1210246 w 2993516"/>
              <a:gd name="connsiteY6140" fmla="*/ 30289 h 82772"/>
              <a:gd name="connsiteX6141" fmla="*/ 530733 w 2993516"/>
              <a:gd name="connsiteY6141" fmla="*/ 30194 h 82772"/>
              <a:gd name="connsiteX6142" fmla="*/ 533305 w 2993516"/>
              <a:gd name="connsiteY6142" fmla="*/ 30480 h 82772"/>
              <a:gd name="connsiteX6143" fmla="*/ 529780 w 2993516"/>
              <a:gd name="connsiteY6143" fmla="*/ 31718 h 82772"/>
              <a:gd name="connsiteX6144" fmla="*/ 525875 w 2993516"/>
              <a:gd name="connsiteY6144" fmla="*/ 30861 h 82772"/>
              <a:gd name="connsiteX6145" fmla="*/ 530733 w 2993516"/>
              <a:gd name="connsiteY6145" fmla="*/ 30194 h 82772"/>
              <a:gd name="connsiteX6146" fmla="*/ 1094804 w 2993516"/>
              <a:gd name="connsiteY6146" fmla="*/ 30099 h 82772"/>
              <a:gd name="connsiteX6147" fmla="*/ 1094804 w 2993516"/>
              <a:gd name="connsiteY6147" fmla="*/ 30670 h 82772"/>
              <a:gd name="connsiteX6148" fmla="*/ 1093660 w 2993516"/>
              <a:gd name="connsiteY6148" fmla="*/ 33433 h 82772"/>
              <a:gd name="connsiteX6149" fmla="*/ 1099280 w 2993516"/>
              <a:gd name="connsiteY6149" fmla="*/ 32099 h 82772"/>
              <a:gd name="connsiteX6150" fmla="*/ 1100804 w 2993516"/>
              <a:gd name="connsiteY6150" fmla="*/ 32385 h 82772"/>
              <a:gd name="connsiteX6151" fmla="*/ 1097279 w 2993516"/>
              <a:gd name="connsiteY6151" fmla="*/ 35338 h 82772"/>
              <a:gd name="connsiteX6152" fmla="*/ 1090802 w 2993516"/>
              <a:gd name="connsiteY6152" fmla="*/ 36957 h 82772"/>
              <a:gd name="connsiteX6153" fmla="*/ 1087850 w 2993516"/>
              <a:gd name="connsiteY6153" fmla="*/ 34957 h 82772"/>
              <a:gd name="connsiteX6154" fmla="*/ 1094708 w 2993516"/>
              <a:gd name="connsiteY6154" fmla="*/ 30194 h 82772"/>
              <a:gd name="connsiteX6155" fmla="*/ 2559462 w 2993516"/>
              <a:gd name="connsiteY6155" fmla="*/ 30004 h 82772"/>
              <a:gd name="connsiteX6156" fmla="*/ 2548223 w 2993516"/>
              <a:gd name="connsiteY6156" fmla="*/ 30289 h 82772"/>
              <a:gd name="connsiteX6157" fmla="*/ 2543556 w 2993516"/>
              <a:gd name="connsiteY6157" fmla="*/ 32671 h 82772"/>
              <a:gd name="connsiteX6158" fmla="*/ 2550794 w 2993516"/>
              <a:gd name="connsiteY6158" fmla="*/ 34290 h 82772"/>
              <a:gd name="connsiteX6159" fmla="*/ 2552795 w 2993516"/>
              <a:gd name="connsiteY6159" fmla="*/ 33718 h 82772"/>
              <a:gd name="connsiteX6160" fmla="*/ 2551366 w 2993516"/>
              <a:gd name="connsiteY6160" fmla="*/ 32956 h 82772"/>
              <a:gd name="connsiteX6161" fmla="*/ 2549937 w 2993516"/>
              <a:gd name="connsiteY6161" fmla="*/ 31909 h 82772"/>
              <a:gd name="connsiteX6162" fmla="*/ 2552128 w 2993516"/>
              <a:gd name="connsiteY6162" fmla="*/ 31528 h 82772"/>
              <a:gd name="connsiteX6163" fmla="*/ 2557652 w 2993516"/>
              <a:gd name="connsiteY6163" fmla="*/ 31528 h 82772"/>
              <a:gd name="connsiteX6164" fmla="*/ 2559272 w 2993516"/>
              <a:gd name="connsiteY6164" fmla="*/ 31528 h 82772"/>
              <a:gd name="connsiteX6165" fmla="*/ 2562796 w 2993516"/>
              <a:gd name="connsiteY6165" fmla="*/ 31337 h 82772"/>
              <a:gd name="connsiteX6166" fmla="*/ 2559462 w 2993516"/>
              <a:gd name="connsiteY6166" fmla="*/ 30004 h 82772"/>
              <a:gd name="connsiteX6167" fmla="*/ 931449 w 2993516"/>
              <a:gd name="connsiteY6167" fmla="*/ 30003 h 82772"/>
              <a:gd name="connsiteX6168" fmla="*/ 932020 w 2993516"/>
              <a:gd name="connsiteY6168" fmla="*/ 30670 h 82772"/>
              <a:gd name="connsiteX6169" fmla="*/ 931925 w 2993516"/>
              <a:gd name="connsiteY6169" fmla="*/ 30670 h 82772"/>
              <a:gd name="connsiteX6170" fmla="*/ 928020 w 2993516"/>
              <a:gd name="connsiteY6170" fmla="*/ 32289 h 82772"/>
              <a:gd name="connsiteX6171" fmla="*/ 927544 w 2993516"/>
              <a:gd name="connsiteY6171" fmla="*/ 31717 h 82772"/>
              <a:gd name="connsiteX6172" fmla="*/ 1094957 w 2993516"/>
              <a:gd name="connsiteY6172" fmla="*/ 30002 h 82772"/>
              <a:gd name="connsiteX6173" fmla="*/ 1094899 w 2993516"/>
              <a:gd name="connsiteY6173" fmla="*/ 30098 h 82772"/>
              <a:gd name="connsiteX6174" fmla="*/ 1094803 w 2993516"/>
              <a:gd name="connsiteY6174" fmla="*/ 30003 h 82772"/>
              <a:gd name="connsiteX6175" fmla="*/ 2289143 w 2993516"/>
              <a:gd name="connsiteY6175" fmla="*/ 29908 h 82772"/>
              <a:gd name="connsiteX6176" fmla="*/ 2287142 w 2993516"/>
              <a:gd name="connsiteY6176" fmla="*/ 31147 h 82772"/>
              <a:gd name="connsiteX6177" fmla="*/ 2290095 w 2993516"/>
              <a:gd name="connsiteY6177" fmla="*/ 33242 h 82772"/>
              <a:gd name="connsiteX6178" fmla="*/ 2291143 w 2993516"/>
              <a:gd name="connsiteY6178" fmla="*/ 32766 h 82772"/>
              <a:gd name="connsiteX6179" fmla="*/ 2289143 w 2993516"/>
              <a:gd name="connsiteY6179" fmla="*/ 29908 h 82772"/>
              <a:gd name="connsiteX6180" fmla="*/ 1071562 w 2993516"/>
              <a:gd name="connsiteY6180" fmla="*/ 29908 h 82772"/>
              <a:gd name="connsiteX6181" fmla="*/ 1074134 w 2993516"/>
              <a:gd name="connsiteY6181" fmla="*/ 30289 h 82772"/>
              <a:gd name="connsiteX6182" fmla="*/ 1074229 w 2993516"/>
              <a:gd name="connsiteY6182" fmla="*/ 30384 h 82772"/>
              <a:gd name="connsiteX6183" fmla="*/ 1071372 w 2993516"/>
              <a:gd name="connsiteY6183" fmla="*/ 31241 h 82772"/>
              <a:gd name="connsiteX6184" fmla="*/ 1069943 w 2993516"/>
              <a:gd name="connsiteY6184" fmla="*/ 30575 h 82772"/>
              <a:gd name="connsiteX6185" fmla="*/ 1071562 w 2993516"/>
              <a:gd name="connsiteY6185" fmla="*/ 29908 h 82772"/>
              <a:gd name="connsiteX6186" fmla="*/ 1650111 w 2993516"/>
              <a:gd name="connsiteY6186" fmla="*/ 29813 h 82772"/>
              <a:gd name="connsiteX6187" fmla="*/ 1648205 w 2993516"/>
              <a:gd name="connsiteY6187" fmla="*/ 30289 h 82772"/>
              <a:gd name="connsiteX6188" fmla="*/ 1650111 w 2993516"/>
              <a:gd name="connsiteY6188" fmla="*/ 30861 h 82772"/>
              <a:gd name="connsiteX6189" fmla="*/ 1650015 w 2993516"/>
              <a:gd name="connsiteY6189" fmla="*/ 30766 h 82772"/>
              <a:gd name="connsiteX6190" fmla="*/ 1659943 w 2993516"/>
              <a:gd name="connsiteY6190" fmla="*/ 30368 h 82772"/>
              <a:gd name="connsiteX6191" fmla="*/ 1661921 w 2993516"/>
              <a:gd name="connsiteY6191" fmla="*/ 30480 h 82772"/>
              <a:gd name="connsiteX6192" fmla="*/ 1661991 w 2993516"/>
              <a:gd name="connsiteY6192" fmla="*/ 30497 h 82772"/>
              <a:gd name="connsiteX6193" fmla="*/ 1662207 w 2993516"/>
              <a:gd name="connsiteY6193" fmla="*/ 31147 h 82772"/>
              <a:gd name="connsiteX6194" fmla="*/ 1663922 w 2993516"/>
              <a:gd name="connsiteY6194" fmla="*/ 31813 h 82772"/>
              <a:gd name="connsiteX6195" fmla="*/ 1664398 w 2993516"/>
              <a:gd name="connsiteY6195" fmla="*/ 31718 h 82772"/>
              <a:gd name="connsiteX6196" fmla="*/ 1663445 w 2993516"/>
              <a:gd name="connsiteY6196" fmla="*/ 30861 h 82772"/>
              <a:gd name="connsiteX6197" fmla="*/ 1661991 w 2993516"/>
              <a:gd name="connsiteY6197" fmla="*/ 30497 h 82772"/>
              <a:gd name="connsiteX6198" fmla="*/ 1661921 w 2993516"/>
              <a:gd name="connsiteY6198" fmla="*/ 30289 h 82772"/>
              <a:gd name="connsiteX6199" fmla="*/ 1659943 w 2993516"/>
              <a:gd name="connsiteY6199" fmla="*/ 30368 h 82772"/>
              <a:gd name="connsiteX6200" fmla="*/ 1443894 w 2993516"/>
              <a:gd name="connsiteY6200" fmla="*/ 29813 h 82772"/>
              <a:gd name="connsiteX6201" fmla="*/ 1442180 w 2993516"/>
              <a:gd name="connsiteY6201" fmla="*/ 30480 h 82772"/>
              <a:gd name="connsiteX6202" fmla="*/ 1443132 w 2993516"/>
              <a:gd name="connsiteY6202" fmla="*/ 30956 h 82772"/>
              <a:gd name="connsiteX6203" fmla="*/ 1445323 w 2993516"/>
              <a:gd name="connsiteY6203" fmla="*/ 30289 h 82772"/>
              <a:gd name="connsiteX6204" fmla="*/ 1443894 w 2993516"/>
              <a:gd name="connsiteY6204" fmla="*/ 29813 h 82772"/>
              <a:gd name="connsiteX6205" fmla="*/ 725139 w 2993516"/>
              <a:gd name="connsiteY6205" fmla="*/ 29813 h 82772"/>
              <a:gd name="connsiteX6206" fmla="*/ 729425 w 2993516"/>
              <a:gd name="connsiteY6206" fmla="*/ 31432 h 82772"/>
              <a:gd name="connsiteX6207" fmla="*/ 731520 w 2993516"/>
              <a:gd name="connsiteY6207" fmla="*/ 32194 h 82772"/>
              <a:gd name="connsiteX6208" fmla="*/ 739235 w 2993516"/>
              <a:gd name="connsiteY6208" fmla="*/ 35242 h 82772"/>
              <a:gd name="connsiteX6209" fmla="*/ 740568 w 2993516"/>
              <a:gd name="connsiteY6209" fmla="*/ 36195 h 82772"/>
              <a:gd name="connsiteX6210" fmla="*/ 744093 w 2993516"/>
              <a:gd name="connsiteY6210" fmla="*/ 38005 h 82772"/>
              <a:gd name="connsiteX6211" fmla="*/ 745712 w 2993516"/>
              <a:gd name="connsiteY6211" fmla="*/ 38290 h 82772"/>
              <a:gd name="connsiteX6212" fmla="*/ 748093 w 2993516"/>
              <a:gd name="connsiteY6212" fmla="*/ 37243 h 82772"/>
              <a:gd name="connsiteX6213" fmla="*/ 750951 w 2993516"/>
              <a:gd name="connsiteY6213" fmla="*/ 34480 h 82772"/>
              <a:gd name="connsiteX6214" fmla="*/ 757237 w 2993516"/>
              <a:gd name="connsiteY6214" fmla="*/ 35433 h 82772"/>
              <a:gd name="connsiteX6215" fmla="*/ 758475 w 2993516"/>
              <a:gd name="connsiteY6215" fmla="*/ 35147 h 82772"/>
              <a:gd name="connsiteX6216" fmla="*/ 763143 w 2993516"/>
              <a:gd name="connsiteY6216" fmla="*/ 34766 h 82772"/>
              <a:gd name="connsiteX6217" fmla="*/ 764095 w 2993516"/>
              <a:gd name="connsiteY6217" fmla="*/ 35909 h 82772"/>
              <a:gd name="connsiteX6218" fmla="*/ 761048 w 2993516"/>
              <a:gd name="connsiteY6218" fmla="*/ 37433 h 82772"/>
              <a:gd name="connsiteX6219" fmla="*/ 760476 w 2993516"/>
              <a:gd name="connsiteY6219" fmla="*/ 37433 h 82772"/>
              <a:gd name="connsiteX6220" fmla="*/ 753446 w 2993516"/>
              <a:gd name="connsiteY6220" fmla="*/ 40339 h 82772"/>
              <a:gd name="connsiteX6221" fmla="*/ 753332 w 2993516"/>
              <a:gd name="connsiteY6221" fmla="*/ 40386 h 82772"/>
              <a:gd name="connsiteX6222" fmla="*/ 753332 w 2993516"/>
              <a:gd name="connsiteY6222" fmla="*/ 40313 h 82772"/>
              <a:gd name="connsiteX6223" fmla="*/ 753332 w 2993516"/>
              <a:gd name="connsiteY6223" fmla="*/ 40291 h 82772"/>
              <a:gd name="connsiteX6224" fmla="*/ 745807 w 2993516"/>
              <a:gd name="connsiteY6224" fmla="*/ 40005 h 82772"/>
              <a:gd name="connsiteX6225" fmla="*/ 737711 w 2993516"/>
              <a:gd name="connsiteY6225" fmla="*/ 39052 h 82772"/>
              <a:gd name="connsiteX6226" fmla="*/ 735711 w 2993516"/>
              <a:gd name="connsiteY6226" fmla="*/ 38576 h 82772"/>
              <a:gd name="connsiteX6227" fmla="*/ 732472 w 2993516"/>
              <a:gd name="connsiteY6227" fmla="*/ 36576 h 82772"/>
              <a:gd name="connsiteX6228" fmla="*/ 730948 w 2993516"/>
              <a:gd name="connsiteY6228" fmla="*/ 35052 h 82772"/>
              <a:gd name="connsiteX6229" fmla="*/ 728281 w 2993516"/>
              <a:gd name="connsiteY6229" fmla="*/ 34004 h 82772"/>
              <a:gd name="connsiteX6230" fmla="*/ 720280 w 2993516"/>
              <a:gd name="connsiteY6230" fmla="*/ 33432 h 82772"/>
              <a:gd name="connsiteX6231" fmla="*/ 712947 w 2993516"/>
              <a:gd name="connsiteY6231" fmla="*/ 32575 h 82772"/>
              <a:gd name="connsiteX6232" fmla="*/ 703897 w 2993516"/>
              <a:gd name="connsiteY6232" fmla="*/ 32290 h 82772"/>
              <a:gd name="connsiteX6233" fmla="*/ 701516 w 2993516"/>
              <a:gd name="connsiteY6233" fmla="*/ 33242 h 82772"/>
              <a:gd name="connsiteX6234" fmla="*/ 700850 w 2993516"/>
              <a:gd name="connsiteY6234" fmla="*/ 31337 h 82772"/>
              <a:gd name="connsiteX6235" fmla="*/ 702945 w 2993516"/>
              <a:gd name="connsiteY6235" fmla="*/ 30289 h 82772"/>
              <a:gd name="connsiteX6236" fmla="*/ 711231 w 2993516"/>
              <a:gd name="connsiteY6236" fmla="*/ 30099 h 82772"/>
              <a:gd name="connsiteX6237" fmla="*/ 717994 w 2993516"/>
              <a:gd name="connsiteY6237" fmla="*/ 30194 h 82772"/>
              <a:gd name="connsiteX6238" fmla="*/ 725139 w 2993516"/>
              <a:gd name="connsiteY6238" fmla="*/ 29813 h 82772"/>
              <a:gd name="connsiteX6239" fmla="*/ 979836 w 2993516"/>
              <a:gd name="connsiteY6239" fmla="*/ 29622 h 82772"/>
              <a:gd name="connsiteX6240" fmla="*/ 980789 w 2993516"/>
              <a:gd name="connsiteY6240" fmla="*/ 30479 h 82772"/>
              <a:gd name="connsiteX6241" fmla="*/ 979646 w 2993516"/>
              <a:gd name="connsiteY6241" fmla="*/ 31908 h 82772"/>
              <a:gd name="connsiteX6242" fmla="*/ 978693 w 2993516"/>
              <a:gd name="connsiteY6242" fmla="*/ 30479 h 82772"/>
              <a:gd name="connsiteX6243" fmla="*/ 979836 w 2993516"/>
              <a:gd name="connsiteY6243" fmla="*/ 29622 h 82772"/>
              <a:gd name="connsiteX6244" fmla="*/ 906303 w 2993516"/>
              <a:gd name="connsiteY6244" fmla="*/ 29622 h 82772"/>
              <a:gd name="connsiteX6245" fmla="*/ 912018 w 2993516"/>
              <a:gd name="connsiteY6245" fmla="*/ 30670 h 82772"/>
              <a:gd name="connsiteX6246" fmla="*/ 909827 w 2993516"/>
              <a:gd name="connsiteY6246" fmla="*/ 31622 h 82772"/>
              <a:gd name="connsiteX6247" fmla="*/ 904112 w 2993516"/>
              <a:gd name="connsiteY6247" fmla="*/ 30575 h 82772"/>
              <a:gd name="connsiteX6248" fmla="*/ 906303 w 2993516"/>
              <a:gd name="connsiteY6248" fmla="*/ 29622 h 82772"/>
              <a:gd name="connsiteX6249" fmla="*/ 1285875 w 2993516"/>
              <a:gd name="connsiteY6249" fmla="*/ 29527 h 82772"/>
              <a:gd name="connsiteX6250" fmla="*/ 1287971 w 2993516"/>
              <a:gd name="connsiteY6250" fmla="*/ 29622 h 82772"/>
              <a:gd name="connsiteX6251" fmla="*/ 1292031 w 2993516"/>
              <a:gd name="connsiteY6251" fmla="*/ 30976 h 82772"/>
              <a:gd name="connsiteX6252" fmla="*/ 1292066 w 2993516"/>
              <a:gd name="connsiteY6252" fmla="*/ 30956 h 82772"/>
              <a:gd name="connsiteX6253" fmla="*/ 1292352 w 2993516"/>
              <a:gd name="connsiteY6253" fmla="*/ 31051 h 82772"/>
              <a:gd name="connsiteX6254" fmla="*/ 1301877 w 2993516"/>
              <a:gd name="connsiteY6254" fmla="*/ 30861 h 82772"/>
              <a:gd name="connsiteX6255" fmla="*/ 1310830 w 2993516"/>
              <a:gd name="connsiteY6255" fmla="*/ 30861 h 82772"/>
              <a:gd name="connsiteX6256" fmla="*/ 1325213 w 2993516"/>
              <a:gd name="connsiteY6256" fmla="*/ 31147 h 82772"/>
              <a:gd name="connsiteX6257" fmla="*/ 1330928 w 2993516"/>
              <a:gd name="connsiteY6257" fmla="*/ 32671 h 82772"/>
              <a:gd name="connsiteX6258" fmla="*/ 1325594 w 2993516"/>
              <a:gd name="connsiteY6258" fmla="*/ 35719 h 82772"/>
              <a:gd name="connsiteX6259" fmla="*/ 1315402 w 2993516"/>
              <a:gd name="connsiteY6259" fmla="*/ 36766 h 82772"/>
              <a:gd name="connsiteX6260" fmla="*/ 1314545 w 2993516"/>
              <a:gd name="connsiteY6260" fmla="*/ 37529 h 82772"/>
              <a:gd name="connsiteX6261" fmla="*/ 1319498 w 2993516"/>
              <a:gd name="connsiteY6261" fmla="*/ 39243 h 82772"/>
              <a:gd name="connsiteX6262" fmla="*/ 1331023 w 2993516"/>
              <a:gd name="connsiteY6262" fmla="*/ 39433 h 82772"/>
              <a:gd name="connsiteX6263" fmla="*/ 1339596 w 2993516"/>
              <a:gd name="connsiteY6263" fmla="*/ 43339 h 82772"/>
              <a:gd name="connsiteX6264" fmla="*/ 1333214 w 2993516"/>
              <a:gd name="connsiteY6264" fmla="*/ 42482 h 82772"/>
              <a:gd name="connsiteX6265" fmla="*/ 1321498 w 2993516"/>
              <a:gd name="connsiteY6265" fmla="*/ 42196 h 82772"/>
              <a:gd name="connsiteX6266" fmla="*/ 1315879 w 2993516"/>
              <a:gd name="connsiteY6266" fmla="*/ 41243 h 82772"/>
              <a:gd name="connsiteX6267" fmla="*/ 1304353 w 2993516"/>
              <a:gd name="connsiteY6267" fmla="*/ 38290 h 82772"/>
              <a:gd name="connsiteX6268" fmla="*/ 1300543 w 2993516"/>
              <a:gd name="connsiteY6268" fmla="*/ 37624 h 82772"/>
              <a:gd name="connsiteX6269" fmla="*/ 1290161 w 2993516"/>
              <a:gd name="connsiteY6269" fmla="*/ 39052 h 82772"/>
              <a:gd name="connsiteX6270" fmla="*/ 1285875 w 2993516"/>
              <a:gd name="connsiteY6270" fmla="*/ 39243 h 82772"/>
              <a:gd name="connsiteX6271" fmla="*/ 1280731 w 2993516"/>
              <a:gd name="connsiteY6271" fmla="*/ 38862 h 82772"/>
              <a:gd name="connsiteX6272" fmla="*/ 1266063 w 2993516"/>
              <a:gd name="connsiteY6272" fmla="*/ 37814 h 82772"/>
              <a:gd name="connsiteX6273" fmla="*/ 1267492 w 2993516"/>
              <a:gd name="connsiteY6273" fmla="*/ 36481 h 82772"/>
              <a:gd name="connsiteX6274" fmla="*/ 1274635 w 2993516"/>
              <a:gd name="connsiteY6274" fmla="*/ 35338 h 82772"/>
              <a:gd name="connsiteX6275" fmla="*/ 1278160 w 2993516"/>
              <a:gd name="connsiteY6275" fmla="*/ 36100 h 82772"/>
              <a:gd name="connsiteX6276" fmla="*/ 1279969 w 2993516"/>
              <a:gd name="connsiteY6276" fmla="*/ 37243 h 82772"/>
              <a:gd name="connsiteX6277" fmla="*/ 1280922 w 2993516"/>
              <a:gd name="connsiteY6277" fmla="*/ 36004 h 82772"/>
              <a:gd name="connsiteX6278" fmla="*/ 1284541 w 2993516"/>
              <a:gd name="connsiteY6278" fmla="*/ 35147 h 82772"/>
              <a:gd name="connsiteX6279" fmla="*/ 1291951 w 2993516"/>
              <a:gd name="connsiteY6279" fmla="*/ 31020 h 82772"/>
              <a:gd name="connsiteX6280" fmla="*/ 1286161 w 2993516"/>
              <a:gd name="connsiteY6280" fmla="*/ 30575 h 82772"/>
              <a:gd name="connsiteX6281" fmla="*/ 1285875 w 2993516"/>
              <a:gd name="connsiteY6281" fmla="*/ 29527 h 82772"/>
              <a:gd name="connsiteX6282" fmla="*/ 580453 w 2993516"/>
              <a:gd name="connsiteY6282" fmla="*/ 29527 h 82772"/>
              <a:gd name="connsiteX6283" fmla="*/ 583024 w 2993516"/>
              <a:gd name="connsiteY6283" fmla="*/ 30289 h 82772"/>
              <a:gd name="connsiteX6284" fmla="*/ 582929 w 2993516"/>
              <a:gd name="connsiteY6284" fmla="*/ 30289 h 82772"/>
              <a:gd name="connsiteX6285" fmla="*/ 579881 w 2993516"/>
              <a:gd name="connsiteY6285" fmla="*/ 30480 h 82772"/>
              <a:gd name="connsiteX6286" fmla="*/ 578738 w 2993516"/>
              <a:gd name="connsiteY6286" fmla="*/ 30003 h 82772"/>
              <a:gd name="connsiteX6287" fmla="*/ 580453 w 2993516"/>
              <a:gd name="connsiteY6287" fmla="*/ 29527 h 82772"/>
              <a:gd name="connsiteX6288" fmla="*/ 2059495 w 2993516"/>
              <a:gd name="connsiteY6288" fmla="*/ 29432 h 82772"/>
              <a:gd name="connsiteX6289" fmla="*/ 2054256 w 2993516"/>
              <a:gd name="connsiteY6289" fmla="*/ 30004 h 82772"/>
              <a:gd name="connsiteX6290" fmla="*/ 2053399 w 2993516"/>
              <a:gd name="connsiteY6290" fmla="*/ 30575 h 82772"/>
              <a:gd name="connsiteX6291" fmla="*/ 2054447 w 2993516"/>
              <a:gd name="connsiteY6291" fmla="*/ 30861 h 82772"/>
              <a:gd name="connsiteX6292" fmla="*/ 2054256 w 2993516"/>
              <a:gd name="connsiteY6292" fmla="*/ 30766 h 82772"/>
              <a:gd name="connsiteX6293" fmla="*/ 2056733 w 2993516"/>
              <a:gd name="connsiteY6293" fmla="*/ 30766 h 82772"/>
              <a:gd name="connsiteX6294" fmla="*/ 2056733 w 2993516"/>
              <a:gd name="connsiteY6294" fmla="*/ 30480 h 82772"/>
              <a:gd name="connsiteX6295" fmla="*/ 2062448 w 2993516"/>
              <a:gd name="connsiteY6295" fmla="*/ 31051 h 82772"/>
              <a:gd name="connsiteX6296" fmla="*/ 2068829 w 2993516"/>
              <a:gd name="connsiteY6296" fmla="*/ 31623 h 82772"/>
              <a:gd name="connsiteX6297" fmla="*/ 2078640 w 2993516"/>
              <a:gd name="connsiteY6297" fmla="*/ 33433 h 82772"/>
              <a:gd name="connsiteX6298" fmla="*/ 2077974 w 2993516"/>
              <a:gd name="connsiteY6298" fmla="*/ 35433 h 82772"/>
              <a:gd name="connsiteX6299" fmla="*/ 2075687 w 2993516"/>
              <a:gd name="connsiteY6299" fmla="*/ 36195 h 82772"/>
              <a:gd name="connsiteX6300" fmla="*/ 2078164 w 2993516"/>
              <a:gd name="connsiteY6300" fmla="*/ 37243 h 82772"/>
              <a:gd name="connsiteX6301" fmla="*/ 2082069 w 2993516"/>
              <a:gd name="connsiteY6301" fmla="*/ 37909 h 82772"/>
              <a:gd name="connsiteX6302" fmla="*/ 2087117 w 2993516"/>
              <a:gd name="connsiteY6302" fmla="*/ 37909 h 82772"/>
              <a:gd name="connsiteX6303" fmla="*/ 2085689 w 2993516"/>
              <a:gd name="connsiteY6303" fmla="*/ 35623 h 82772"/>
              <a:gd name="connsiteX6304" fmla="*/ 2084927 w 2993516"/>
              <a:gd name="connsiteY6304" fmla="*/ 32385 h 82772"/>
              <a:gd name="connsiteX6305" fmla="*/ 2083879 w 2993516"/>
              <a:gd name="connsiteY6305" fmla="*/ 31242 h 82772"/>
              <a:gd name="connsiteX6306" fmla="*/ 2081974 w 2993516"/>
              <a:gd name="connsiteY6306" fmla="*/ 31337 h 82772"/>
              <a:gd name="connsiteX6307" fmla="*/ 2076164 w 2993516"/>
              <a:gd name="connsiteY6307" fmla="*/ 31528 h 82772"/>
              <a:gd name="connsiteX6308" fmla="*/ 2059495 w 2993516"/>
              <a:gd name="connsiteY6308" fmla="*/ 29432 h 82772"/>
              <a:gd name="connsiteX6309" fmla="*/ 2213705 w 2993516"/>
              <a:gd name="connsiteY6309" fmla="*/ 29337 h 82772"/>
              <a:gd name="connsiteX6310" fmla="*/ 2211609 w 2993516"/>
              <a:gd name="connsiteY6310" fmla="*/ 30004 h 82772"/>
              <a:gd name="connsiteX6311" fmla="*/ 2215038 w 2993516"/>
              <a:gd name="connsiteY6311" fmla="*/ 31337 h 82772"/>
              <a:gd name="connsiteX6312" fmla="*/ 2215610 w 2993516"/>
              <a:gd name="connsiteY6312" fmla="*/ 30194 h 82772"/>
              <a:gd name="connsiteX6313" fmla="*/ 2213705 w 2993516"/>
              <a:gd name="connsiteY6313" fmla="*/ 29337 h 82772"/>
              <a:gd name="connsiteX6314" fmla="*/ 835532 w 2993516"/>
              <a:gd name="connsiteY6314" fmla="*/ 29337 h 82772"/>
              <a:gd name="connsiteX6315" fmla="*/ 838104 w 2993516"/>
              <a:gd name="connsiteY6315" fmla="*/ 29337 h 82772"/>
              <a:gd name="connsiteX6316" fmla="*/ 840485 w 2993516"/>
              <a:gd name="connsiteY6316" fmla="*/ 30575 h 82772"/>
              <a:gd name="connsiteX6317" fmla="*/ 840390 w 2993516"/>
              <a:gd name="connsiteY6317" fmla="*/ 30575 h 82772"/>
              <a:gd name="connsiteX6318" fmla="*/ 837056 w 2993516"/>
              <a:gd name="connsiteY6318" fmla="*/ 31623 h 82772"/>
              <a:gd name="connsiteX6319" fmla="*/ 835151 w 2993516"/>
              <a:gd name="connsiteY6319" fmla="*/ 30861 h 82772"/>
              <a:gd name="connsiteX6320" fmla="*/ 835532 w 2993516"/>
              <a:gd name="connsiteY6320" fmla="*/ 29337 h 82772"/>
              <a:gd name="connsiteX6321" fmla="*/ 2740151 w 2993516"/>
              <a:gd name="connsiteY6321" fmla="*/ 29146 h 82772"/>
              <a:gd name="connsiteX6322" fmla="*/ 2740196 w 2993516"/>
              <a:gd name="connsiteY6322" fmla="*/ 29160 h 82772"/>
              <a:gd name="connsiteX6323" fmla="*/ 2738437 w 2993516"/>
              <a:gd name="connsiteY6323" fmla="*/ 29623 h 82772"/>
              <a:gd name="connsiteX6324" fmla="*/ 2742914 w 2993516"/>
              <a:gd name="connsiteY6324" fmla="*/ 31718 h 82772"/>
              <a:gd name="connsiteX6325" fmla="*/ 2746057 w 2993516"/>
              <a:gd name="connsiteY6325" fmla="*/ 30956 h 82772"/>
              <a:gd name="connsiteX6326" fmla="*/ 2740196 w 2993516"/>
              <a:gd name="connsiteY6326" fmla="*/ 29160 h 82772"/>
              <a:gd name="connsiteX6327" fmla="*/ 2740247 w 2993516"/>
              <a:gd name="connsiteY6327" fmla="*/ 29146 h 82772"/>
              <a:gd name="connsiteX6328" fmla="*/ 694753 w 2993516"/>
              <a:gd name="connsiteY6328" fmla="*/ 29146 h 82772"/>
              <a:gd name="connsiteX6329" fmla="*/ 696563 w 2993516"/>
              <a:gd name="connsiteY6329" fmla="*/ 30099 h 82772"/>
              <a:gd name="connsiteX6330" fmla="*/ 692277 w 2993516"/>
              <a:gd name="connsiteY6330" fmla="*/ 31432 h 82772"/>
              <a:gd name="connsiteX6331" fmla="*/ 691229 w 2993516"/>
              <a:gd name="connsiteY6331" fmla="*/ 30956 h 82772"/>
              <a:gd name="connsiteX6332" fmla="*/ 1504378 w 2993516"/>
              <a:gd name="connsiteY6332" fmla="*/ 29051 h 82772"/>
              <a:gd name="connsiteX6333" fmla="*/ 1502568 w 2993516"/>
              <a:gd name="connsiteY6333" fmla="*/ 29432 h 82772"/>
              <a:gd name="connsiteX6334" fmla="*/ 1504854 w 2993516"/>
              <a:gd name="connsiteY6334" fmla="*/ 30099 h 82772"/>
              <a:gd name="connsiteX6335" fmla="*/ 1506538 w 2993516"/>
              <a:gd name="connsiteY6335" fmla="*/ 29656 h 82772"/>
              <a:gd name="connsiteX6336" fmla="*/ 1506759 w 2993516"/>
              <a:gd name="connsiteY6336" fmla="*/ 29718 h 82772"/>
              <a:gd name="connsiteX6337" fmla="*/ 1506664 w 2993516"/>
              <a:gd name="connsiteY6337" fmla="*/ 29623 h 82772"/>
              <a:gd name="connsiteX6338" fmla="*/ 1506538 w 2993516"/>
              <a:gd name="connsiteY6338" fmla="*/ 29656 h 82772"/>
              <a:gd name="connsiteX6339" fmla="*/ 1155096 w 2993516"/>
              <a:gd name="connsiteY6339" fmla="*/ 29051 h 82772"/>
              <a:gd name="connsiteX6340" fmla="*/ 1162621 w 2993516"/>
              <a:gd name="connsiteY6340" fmla="*/ 31051 h 82772"/>
              <a:gd name="connsiteX6341" fmla="*/ 1162621 w 2993516"/>
              <a:gd name="connsiteY6341" fmla="*/ 31147 h 82772"/>
              <a:gd name="connsiteX6342" fmla="*/ 1155191 w 2993516"/>
              <a:gd name="connsiteY6342" fmla="*/ 32861 h 82772"/>
              <a:gd name="connsiteX6343" fmla="*/ 1152810 w 2993516"/>
              <a:gd name="connsiteY6343" fmla="*/ 31813 h 82772"/>
              <a:gd name="connsiteX6344" fmla="*/ 1155096 w 2993516"/>
              <a:gd name="connsiteY6344" fmla="*/ 29051 h 82772"/>
              <a:gd name="connsiteX6345" fmla="*/ 640365 w 2993516"/>
              <a:gd name="connsiteY6345" fmla="*/ 29051 h 82772"/>
              <a:gd name="connsiteX6346" fmla="*/ 645033 w 2993516"/>
              <a:gd name="connsiteY6346" fmla="*/ 30194 h 82772"/>
              <a:gd name="connsiteX6347" fmla="*/ 643223 w 2993516"/>
              <a:gd name="connsiteY6347" fmla="*/ 32861 h 82772"/>
              <a:gd name="connsiteX6348" fmla="*/ 638175 w 2993516"/>
              <a:gd name="connsiteY6348" fmla="*/ 31908 h 82772"/>
              <a:gd name="connsiteX6349" fmla="*/ 638248 w 2993516"/>
              <a:gd name="connsiteY6349" fmla="*/ 31813 h 82772"/>
              <a:gd name="connsiteX6350" fmla="*/ 638174 w 2993516"/>
              <a:gd name="connsiteY6350" fmla="*/ 31813 h 82772"/>
              <a:gd name="connsiteX6351" fmla="*/ 627792 w 2993516"/>
              <a:gd name="connsiteY6351" fmla="*/ 34480 h 82772"/>
              <a:gd name="connsiteX6352" fmla="*/ 625220 w 2993516"/>
              <a:gd name="connsiteY6352" fmla="*/ 32099 h 82772"/>
              <a:gd name="connsiteX6353" fmla="*/ 628840 w 2993516"/>
              <a:gd name="connsiteY6353" fmla="*/ 31337 h 82772"/>
              <a:gd name="connsiteX6354" fmla="*/ 638252 w 2993516"/>
              <a:gd name="connsiteY6354" fmla="*/ 31807 h 82772"/>
              <a:gd name="connsiteX6355" fmla="*/ 2313336 w 2993516"/>
              <a:gd name="connsiteY6355" fmla="*/ 28956 h 82772"/>
              <a:gd name="connsiteX6356" fmla="*/ 2309621 w 2993516"/>
              <a:gd name="connsiteY6356" fmla="*/ 30099 h 82772"/>
              <a:gd name="connsiteX6357" fmla="*/ 2312765 w 2993516"/>
              <a:gd name="connsiteY6357" fmla="*/ 30956 h 82772"/>
              <a:gd name="connsiteX6358" fmla="*/ 2328862 w 2993516"/>
              <a:gd name="connsiteY6358" fmla="*/ 31909 h 82772"/>
              <a:gd name="connsiteX6359" fmla="*/ 2331434 w 2993516"/>
              <a:gd name="connsiteY6359" fmla="*/ 31242 h 82772"/>
              <a:gd name="connsiteX6360" fmla="*/ 2326576 w 2993516"/>
              <a:gd name="connsiteY6360" fmla="*/ 28956 h 82772"/>
              <a:gd name="connsiteX6361" fmla="*/ 2315717 w 2993516"/>
              <a:gd name="connsiteY6361" fmla="*/ 29527 h 82772"/>
              <a:gd name="connsiteX6362" fmla="*/ 2315717 w 2993516"/>
              <a:gd name="connsiteY6362" fmla="*/ 29146 h 82772"/>
              <a:gd name="connsiteX6363" fmla="*/ 2313336 w 2993516"/>
              <a:gd name="connsiteY6363" fmla="*/ 28956 h 82772"/>
              <a:gd name="connsiteX6364" fmla="*/ 1192149 w 2993516"/>
              <a:gd name="connsiteY6364" fmla="*/ 28860 h 82772"/>
              <a:gd name="connsiteX6365" fmla="*/ 1193483 w 2993516"/>
              <a:gd name="connsiteY6365" fmla="*/ 29431 h 82772"/>
              <a:gd name="connsiteX6366" fmla="*/ 1191863 w 2993516"/>
              <a:gd name="connsiteY6366" fmla="*/ 29813 h 82772"/>
              <a:gd name="connsiteX6367" fmla="*/ 1190625 w 2993516"/>
              <a:gd name="connsiteY6367" fmla="*/ 29146 h 82772"/>
              <a:gd name="connsiteX6368" fmla="*/ 1192149 w 2993516"/>
              <a:gd name="connsiteY6368" fmla="*/ 28860 h 82772"/>
              <a:gd name="connsiteX6369" fmla="*/ 1378267 w 2993516"/>
              <a:gd name="connsiteY6369" fmla="*/ 28765 h 82772"/>
              <a:gd name="connsiteX6370" fmla="*/ 1380267 w 2993516"/>
              <a:gd name="connsiteY6370" fmla="*/ 30003 h 82772"/>
              <a:gd name="connsiteX6371" fmla="*/ 1379124 w 2993516"/>
              <a:gd name="connsiteY6371" fmla="*/ 30765 h 82772"/>
              <a:gd name="connsiteX6372" fmla="*/ 1377124 w 2993516"/>
              <a:gd name="connsiteY6372" fmla="*/ 29908 h 82772"/>
              <a:gd name="connsiteX6373" fmla="*/ 1378267 w 2993516"/>
              <a:gd name="connsiteY6373" fmla="*/ 28860 h 82772"/>
              <a:gd name="connsiteX6374" fmla="*/ 552068 w 2993516"/>
              <a:gd name="connsiteY6374" fmla="*/ 28765 h 82772"/>
              <a:gd name="connsiteX6375" fmla="*/ 555212 w 2993516"/>
              <a:gd name="connsiteY6375" fmla="*/ 29241 h 82772"/>
              <a:gd name="connsiteX6376" fmla="*/ 553021 w 2993516"/>
              <a:gd name="connsiteY6376" fmla="*/ 30003 h 82772"/>
              <a:gd name="connsiteX6377" fmla="*/ 550735 w 2993516"/>
              <a:gd name="connsiteY6377" fmla="*/ 29432 h 82772"/>
              <a:gd name="connsiteX6378" fmla="*/ 552068 w 2993516"/>
              <a:gd name="connsiteY6378" fmla="*/ 28765 h 82772"/>
              <a:gd name="connsiteX6379" fmla="*/ 1936337 w 2993516"/>
              <a:gd name="connsiteY6379" fmla="*/ 28670 h 82772"/>
              <a:gd name="connsiteX6380" fmla="*/ 1936051 w 2993516"/>
              <a:gd name="connsiteY6380" fmla="*/ 29337 h 82772"/>
              <a:gd name="connsiteX6381" fmla="*/ 1944242 w 2993516"/>
              <a:gd name="connsiteY6381" fmla="*/ 31528 h 82772"/>
              <a:gd name="connsiteX6382" fmla="*/ 1947100 w 2993516"/>
              <a:gd name="connsiteY6382" fmla="*/ 30385 h 82772"/>
              <a:gd name="connsiteX6383" fmla="*/ 1943766 w 2993516"/>
              <a:gd name="connsiteY6383" fmla="*/ 29718 h 82772"/>
              <a:gd name="connsiteX6384" fmla="*/ 1937384 w 2993516"/>
              <a:gd name="connsiteY6384" fmla="*/ 28861 h 82772"/>
              <a:gd name="connsiteX6385" fmla="*/ 1936337 w 2993516"/>
              <a:gd name="connsiteY6385" fmla="*/ 28670 h 82772"/>
              <a:gd name="connsiteX6386" fmla="*/ 871156 w 2993516"/>
              <a:gd name="connsiteY6386" fmla="*/ 28670 h 82772"/>
              <a:gd name="connsiteX6387" fmla="*/ 872585 w 2993516"/>
              <a:gd name="connsiteY6387" fmla="*/ 29146 h 82772"/>
              <a:gd name="connsiteX6388" fmla="*/ 871537 w 2993516"/>
              <a:gd name="connsiteY6388" fmla="*/ 29813 h 82772"/>
              <a:gd name="connsiteX6389" fmla="*/ 870299 w 2993516"/>
              <a:gd name="connsiteY6389" fmla="*/ 29337 h 82772"/>
              <a:gd name="connsiteX6390" fmla="*/ 871156 w 2993516"/>
              <a:gd name="connsiteY6390" fmla="*/ 28670 h 82772"/>
              <a:gd name="connsiteX6391" fmla="*/ 2382678 w 2993516"/>
              <a:gd name="connsiteY6391" fmla="*/ 28575 h 82772"/>
              <a:gd name="connsiteX6392" fmla="*/ 2381535 w 2993516"/>
              <a:gd name="connsiteY6392" fmla="*/ 28765 h 82772"/>
              <a:gd name="connsiteX6393" fmla="*/ 2383916 w 2993516"/>
              <a:gd name="connsiteY6393" fmla="*/ 29242 h 82772"/>
              <a:gd name="connsiteX6394" fmla="*/ 2385345 w 2993516"/>
              <a:gd name="connsiteY6394" fmla="*/ 29051 h 82772"/>
              <a:gd name="connsiteX6395" fmla="*/ 450627 w 2993516"/>
              <a:gd name="connsiteY6395" fmla="*/ 28574 h 82772"/>
              <a:gd name="connsiteX6396" fmla="*/ 452723 w 2993516"/>
              <a:gd name="connsiteY6396" fmla="*/ 29241 h 82772"/>
              <a:gd name="connsiteX6397" fmla="*/ 450437 w 2993516"/>
              <a:gd name="connsiteY6397" fmla="*/ 29812 h 82772"/>
              <a:gd name="connsiteX6398" fmla="*/ 449484 w 2993516"/>
              <a:gd name="connsiteY6398" fmla="*/ 28955 h 82772"/>
              <a:gd name="connsiteX6399" fmla="*/ 450627 w 2993516"/>
              <a:gd name="connsiteY6399" fmla="*/ 28574 h 82772"/>
              <a:gd name="connsiteX6400" fmla="*/ 2192654 w 2993516"/>
              <a:gd name="connsiteY6400" fmla="*/ 28480 h 82772"/>
              <a:gd name="connsiteX6401" fmla="*/ 2176271 w 2993516"/>
              <a:gd name="connsiteY6401" fmla="*/ 31147 h 82772"/>
              <a:gd name="connsiteX6402" fmla="*/ 2171223 w 2993516"/>
              <a:gd name="connsiteY6402" fmla="*/ 31623 h 82772"/>
              <a:gd name="connsiteX6403" fmla="*/ 2176367 w 2993516"/>
              <a:gd name="connsiteY6403" fmla="*/ 32671 h 82772"/>
              <a:gd name="connsiteX6404" fmla="*/ 2177415 w 2993516"/>
              <a:gd name="connsiteY6404" fmla="*/ 33337 h 82772"/>
              <a:gd name="connsiteX6405" fmla="*/ 2180844 w 2993516"/>
              <a:gd name="connsiteY6405" fmla="*/ 33337 h 82772"/>
              <a:gd name="connsiteX6406" fmla="*/ 2193131 w 2993516"/>
              <a:gd name="connsiteY6406" fmla="*/ 31909 h 82772"/>
              <a:gd name="connsiteX6407" fmla="*/ 2193226 w 2993516"/>
              <a:gd name="connsiteY6407" fmla="*/ 31909 h 82772"/>
              <a:gd name="connsiteX6408" fmla="*/ 2197703 w 2993516"/>
              <a:gd name="connsiteY6408" fmla="*/ 32480 h 82772"/>
              <a:gd name="connsiteX6409" fmla="*/ 2200560 w 2993516"/>
              <a:gd name="connsiteY6409" fmla="*/ 32004 h 82772"/>
              <a:gd name="connsiteX6410" fmla="*/ 2198941 w 2993516"/>
              <a:gd name="connsiteY6410" fmla="*/ 30766 h 82772"/>
              <a:gd name="connsiteX6411" fmla="*/ 2198179 w 2993516"/>
              <a:gd name="connsiteY6411" fmla="*/ 29718 h 82772"/>
              <a:gd name="connsiteX6412" fmla="*/ 2192654 w 2993516"/>
              <a:gd name="connsiteY6412" fmla="*/ 28480 h 82772"/>
              <a:gd name="connsiteX6413" fmla="*/ 1118425 w 2993516"/>
              <a:gd name="connsiteY6413" fmla="*/ 28479 h 82772"/>
              <a:gd name="connsiteX6414" fmla="*/ 1119854 w 2993516"/>
              <a:gd name="connsiteY6414" fmla="*/ 28955 h 82772"/>
              <a:gd name="connsiteX6415" fmla="*/ 1118425 w 2993516"/>
              <a:gd name="connsiteY6415" fmla="*/ 29431 h 82772"/>
              <a:gd name="connsiteX6416" fmla="*/ 1117282 w 2993516"/>
              <a:gd name="connsiteY6416" fmla="*/ 28955 h 82772"/>
              <a:gd name="connsiteX6417" fmla="*/ 1118425 w 2993516"/>
              <a:gd name="connsiteY6417" fmla="*/ 28479 h 82772"/>
              <a:gd name="connsiteX6418" fmla="*/ 882776 w 2993516"/>
              <a:gd name="connsiteY6418" fmla="*/ 28479 h 82772"/>
              <a:gd name="connsiteX6419" fmla="*/ 887157 w 2993516"/>
              <a:gd name="connsiteY6419" fmla="*/ 29337 h 82772"/>
              <a:gd name="connsiteX6420" fmla="*/ 886967 w 2993516"/>
              <a:gd name="connsiteY6420" fmla="*/ 29908 h 82772"/>
              <a:gd name="connsiteX6421" fmla="*/ 883443 w 2993516"/>
              <a:gd name="connsiteY6421" fmla="*/ 30384 h 82772"/>
              <a:gd name="connsiteX6422" fmla="*/ 879347 w 2993516"/>
              <a:gd name="connsiteY6422" fmla="*/ 29051 h 82772"/>
              <a:gd name="connsiteX6423" fmla="*/ 882776 w 2993516"/>
              <a:gd name="connsiteY6423" fmla="*/ 28479 h 82772"/>
              <a:gd name="connsiteX6424" fmla="*/ 1723548 w 2993516"/>
              <a:gd name="connsiteY6424" fmla="*/ 28384 h 82772"/>
              <a:gd name="connsiteX6425" fmla="*/ 1718309 w 2993516"/>
              <a:gd name="connsiteY6425" fmla="*/ 29051 h 82772"/>
              <a:gd name="connsiteX6426" fmla="*/ 1718214 w 2993516"/>
              <a:gd name="connsiteY6426" fmla="*/ 29051 h 82772"/>
              <a:gd name="connsiteX6427" fmla="*/ 1722691 w 2993516"/>
              <a:gd name="connsiteY6427" fmla="*/ 30575 h 82772"/>
              <a:gd name="connsiteX6428" fmla="*/ 1726501 w 2993516"/>
              <a:gd name="connsiteY6428" fmla="*/ 29432 h 82772"/>
              <a:gd name="connsiteX6429" fmla="*/ 1723548 w 2993516"/>
              <a:gd name="connsiteY6429" fmla="*/ 28384 h 82772"/>
              <a:gd name="connsiteX6430" fmla="*/ 841343 w 2993516"/>
              <a:gd name="connsiteY6430" fmla="*/ 28289 h 82772"/>
              <a:gd name="connsiteX6431" fmla="*/ 843057 w 2993516"/>
              <a:gd name="connsiteY6431" fmla="*/ 28860 h 82772"/>
              <a:gd name="connsiteX6432" fmla="*/ 840581 w 2993516"/>
              <a:gd name="connsiteY6432" fmla="*/ 30480 h 82772"/>
              <a:gd name="connsiteX6433" fmla="*/ 840485 w 2993516"/>
              <a:gd name="connsiteY6433" fmla="*/ 30575 h 82772"/>
              <a:gd name="connsiteX6434" fmla="*/ 840485 w 2993516"/>
              <a:gd name="connsiteY6434" fmla="*/ 30289 h 82772"/>
              <a:gd name="connsiteX6435" fmla="*/ 2898457 w 2993516"/>
              <a:gd name="connsiteY6435" fmla="*/ 28194 h 82772"/>
              <a:gd name="connsiteX6436" fmla="*/ 2894266 w 2993516"/>
              <a:gd name="connsiteY6436" fmla="*/ 29242 h 82772"/>
              <a:gd name="connsiteX6437" fmla="*/ 2895123 w 2993516"/>
              <a:gd name="connsiteY6437" fmla="*/ 29813 h 82772"/>
              <a:gd name="connsiteX6438" fmla="*/ 2895123 w 2993516"/>
              <a:gd name="connsiteY6438" fmla="*/ 29718 h 82772"/>
              <a:gd name="connsiteX6439" fmla="*/ 2899219 w 2993516"/>
              <a:gd name="connsiteY6439" fmla="*/ 28765 h 82772"/>
              <a:gd name="connsiteX6440" fmla="*/ 778835 w 2993516"/>
              <a:gd name="connsiteY6440" fmla="*/ 28184 h 82772"/>
              <a:gd name="connsiteX6441" fmla="*/ 778858 w 2993516"/>
              <a:gd name="connsiteY6441" fmla="*/ 28194 h 82772"/>
              <a:gd name="connsiteX6442" fmla="*/ 778763 w 2993516"/>
              <a:gd name="connsiteY6442" fmla="*/ 28194 h 82772"/>
              <a:gd name="connsiteX6443" fmla="*/ 1106995 w 2993516"/>
              <a:gd name="connsiteY6443" fmla="*/ 28098 h 82772"/>
              <a:gd name="connsiteX6444" fmla="*/ 1110520 w 2993516"/>
              <a:gd name="connsiteY6444" fmla="*/ 28765 h 82772"/>
              <a:gd name="connsiteX6445" fmla="*/ 1108043 w 2993516"/>
              <a:gd name="connsiteY6445" fmla="*/ 29908 h 82772"/>
              <a:gd name="connsiteX6446" fmla="*/ 1094957 w 2993516"/>
              <a:gd name="connsiteY6446" fmla="*/ 30002 h 82772"/>
              <a:gd name="connsiteX6447" fmla="*/ 1095756 w 2993516"/>
              <a:gd name="connsiteY6447" fmla="*/ 28669 h 82772"/>
              <a:gd name="connsiteX6448" fmla="*/ 2695575 w 2993516"/>
              <a:gd name="connsiteY6448" fmla="*/ 28003 h 82772"/>
              <a:gd name="connsiteX6449" fmla="*/ 2694050 w 2993516"/>
              <a:gd name="connsiteY6449" fmla="*/ 28289 h 82772"/>
              <a:gd name="connsiteX6450" fmla="*/ 2695765 w 2993516"/>
              <a:gd name="connsiteY6450" fmla="*/ 28956 h 82772"/>
              <a:gd name="connsiteX6451" fmla="*/ 2698051 w 2993516"/>
              <a:gd name="connsiteY6451" fmla="*/ 28670 h 82772"/>
              <a:gd name="connsiteX6452" fmla="*/ 2695575 w 2993516"/>
              <a:gd name="connsiteY6452" fmla="*/ 28003 h 82772"/>
              <a:gd name="connsiteX6453" fmla="*/ 2335625 w 2993516"/>
              <a:gd name="connsiteY6453" fmla="*/ 28003 h 82772"/>
              <a:gd name="connsiteX6454" fmla="*/ 2334291 w 2993516"/>
              <a:gd name="connsiteY6454" fmla="*/ 28194 h 82772"/>
              <a:gd name="connsiteX6455" fmla="*/ 2336006 w 2993516"/>
              <a:gd name="connsiteY6455" fmla="*/ 28861 h 82772"/>
              <a:gd name="connsiteX6456" fmla="*/ 2338863 w 2993516"/>
              <a:gd name="connsiteY6456" fmla="*/ 29337 h 82772"/>
              <a:gd name="connsiteX6457" fmla="*/ 2341530 w 2993516"/>
              <a:gd name="connsiteY6457" fmla="*/ 29337 h 82772"/>
              <a:gd name="connsiteX6458" fmla="*/ 2339340 w 2993516"/>
              <a:gd name="connsiteY6458" fmla="*/ 28384 h 82772"/>
              <a:gd name="connsiteX6459" fmla="*/ 2339244 w 2993516"/>
              <a:gd name="connsiteY6459" fmla="*/ 28289 h 82772"/>
              <a:gd name="connsiteX6460" fmla="*/ 2335625 w 2993516"/>
              <a:gd name="connsiteY6460" fmla="*/ 28003 h 82772"/>
              <a:gd name="connsiteX6461" fmla="*/ 2030539 w 2993516"/>
              <a:gd name="connsiteY6461" fmla="*/ 28003 h 82772"/>
              <a:gd name="connsiteX6462" fmla="*/ 2021204 w 2993516"/>
              <a:gd name="connsiteY6462" fmla="*/ 29623 h 82772"/>
              <a:gd name="connsiteX6463" fmla="*/ 2021204 w 2993516"/>
              <a:gd name="connsiteY6463" fmla="*/ 30385 h 82772"/>
              <a:gd name="connsiteX6464" fmla="*/ 2022633 w 2993516"/>
              <a:gd name="connsiteY6464" fmla="*/ 30670 h 82772"/>
              <a:gd name="connsiteX6465" fmla="*/ 2031111 w 2993516"/>
              <a:gd name="connsiteY6465" fmla="*/ 28956 h 82772"/>
              <a:gd name="connsiteX6466" fmla="*/ 2031777 w 2993516"/>
              <a:gd name="connsiteY6466" fmla="*/ 28480 h 82772"/>
              <a:gd name="connsiteX6467" fmla="*/ 2030539 w 2993516"/>
              <a:gd name="connsiteY6467" fmla="*/ 28003 h 82772"/>
              <a:gd name="connsiteX6468" fmla="*/ 1015936 w 2993516"/>
              <a:gd name="connsiteY6468" fmla="*/ 28003 h 82772"/>
              <a:gd name="connsiteX6469" fmla="*/ 1022603 w 2993516"/>
              <a:gd name="connsiteY6469" fmla="*/ 29718 h 82772"/>
              <a:gd name="connsiteX6470" fmla="*/ 1016222 w 2993516"/>
              <a:gd name="connsiteY6470" fmla="*/ 31718 h 82772"/>
              <a:gd name="connsiteX6471" fmla="*/ 1014507 w 2993516"/>
              <a:gd name="connsiteY6471" fmla="*/ 30575 h 82772"/>
              <a:gd name="connsiteX6472" fmla="*/ 1012697 w 2993516"/>
              <a:gd name="connsiteY6472" fmla="*/ 29337 h 82772"/>
              <a:gd name="connsiteX6473" fmla="*/ 1015936 w 2993516"/>
              <a:gd name="connsiteY6473" fmla="*/ 28003 h 82772"/>
              <a:gd name="connsiteX6474" fmla="*/ 2814732 w 2993516"/>
              <a:gd name="connsiteY6474" fmla="*/ 27908 h 82772"/>
              <a:gd name="connsiteX6475" fmla="*/ 2813494 w 2993516"/>
              <a:gd name="connsiteY6475" fmla="*/ 28289 h 82772"/>
              <a:gd name="connsiteX6476" fmla="*/ 2815113 w 2993516"/>
              <a:gd name="connsiteY6476" fmla="*/ 29242 h 82772"/>
              <a:gd name="connsiteX6477" fmla="*/ 2815113 w 2993516"/>
              <a:gd name="connsiteY6477" fmla="*/ 29337 h 82772"/>
              <a:gd name="connsiteX6478" fmla="*/ 2817114 w 2993516"/>
              <a:gd name="connsiteY6478" fmla="*/ 28289 h 82772"/>
              <a:gd name="connsiteX6479" fmla="*/ 2814732 w 2993516"/>
              <a:gd name="connsiteY6479" fmla="*/ 27908 h 82772"/>
              <a:gd name="connsiteX6480" fmla="*/ 1872424 w 2993516"/>
              <a:gd name="connsiteY6480" fmla="*/ 27908 h 82772"/>
              <a:gd name="connsiteX6481" fmla="*/ 1868042 w 2993516"/>
              <a:gd name="connsiteY6481" fmla="*/ 29908 h 82772"/>
              <a:gd name="connsiteX6482" fmla="*/ 1866137 w 2993516"/>
              <a:gd name="connsiteY6482" fmla="*/ 31432 h 82772"/>
              <a:gd name="connsiteX6483" fmla="*/ 1844325 w 2993516"/>
              <a:gd name="connsiteY6483" fmla="*/ 35433 h 82772"/>
              <a:gd name="connsiteX6484" fmla="*/ 1842039 w 2993516"/>
              <a:gd name="connsiteY6484" fmla="*/ 36195 h 82772"/>
              <a:gd name="connsiteX6485" fmla="*/ 1844325 w 2993516"/>
              <a:gd name="connsiteY6485" fmla="*/ 37052 h 82772"/>
              <a:gd name="connsiteX6486" fmla="*/ 1848326 w 2993516"/>
              <a:gd name="connsiteY6486" fmla="*/ 37147 h 82772"/>
              <a:gd name="connsiteX6487" fmla="*/ 1863280 w 2993516"/>
              <a:gd name="connsiteY6487" fmla="*/ 38862 h 82772"/>
              <a:gd name="connsiteX6488" fmla="*/ 1865185 w 2993516"/>
              <a:gd name="connsiteY6488" fmla="*/ 38671 h 82772"/>
              <a:gd name="connsiteX6489" fmla="*/ 1866233 w 2993516"/>
              <a:gd name="connsiteY6489" fmla="*/ 34766 h 82772"/>
              <a:gd name="connsiteX6490" fmla="*/ 1863470 w 2993516"/>
              <a:gd name="connsiteY6490" fmla="*/ 33052 h 82772"/>
              <a:gd name="connsiteX6491" fmla="*/ 1868614 w 2993516"/>
              <a:gd name="connsiteY6491" fmla="*/ 33528 h 82772"/>
              <a:gd name="connsiteX6492" fmla="*/ 1871662 w 2993516"/>
              <a:gd name="connsiteY6492" fmla="*/ 34290 h 82772"/>
              <a:gd name="connsiteX6493" fmla="*/ 1878520 w 2993516"/>
              <a:gd name="connsiteY6493" fmla="*/ 33814 h 82772"/>
              <a:gd name="connsiteX6494" fmla="*/ 1882806 w 2993516"/>
              <a:gd name="connsiteY6494" fmla="*/ 31813 h 82772"/>
              <a:gd name="connsiteX6495" fmla="*/ 1884902 w 2993516"/>
              <a:gd name="connsiteY6495" fmla="*/ 30956 h 82772"/>
              <a:gd name="connsiteX6496" fmla="*/ 1883663 w 2993516"/>
              <a:gd name="connsiteY6496" fmla="*/ 30099 h 82772"/>
              <a:gd name="connsiteX6497" fmla="*/ 1883663 w 2993516"/>
              <a:gd name="connsiteY6497" fmla="*/ 30385 h 82772"/>
              <a:gd name="connsiteX6498" fmla="*/ 849344 w 2993516"/>
              <a:gd name="connsiteY6498" fmla="*/ 27908 h 82772"/>
              <a:gd name="connsiteX6499" fmla="*/ 851725 w 2993516"/>
              <a:gd name="connsiteY6499" fmla="*/ 29051 h 82772"/>
              <a:gd name="connsiteX6500" fmla="*/ 850201 w 2993516"/>
              <a:gd name="connsiteY6500" fmla="*/ 30194 h 82772"/>
              <a:gd name="connsiteX6501" fmla="*/ 847820 w 2993516"/>
              <a:gd name="connsiteY6501" fmla="*/ 28479 h 82772"/>
              <a:gd name="connsiteX6502" fmla="*/ 849344 w 2993516"/>
              <a:gd name="connsiteY6502" fmla="*/ 27908 h 82772"/>
              <a:gd name="connsiteX6503" fmla="*/ 2664428 w 2993516"/>
              <a:gd name="connsiteY6503" fmla="*/ 27813 h 82772"/>
              <a:gd name="connsiteX6504" fmla="*/ 2663380 w 2993516"/>
              <a:gd name="connsiteY6504" fmla="*/ 28384 h 82772"/>
              <a:gd name="connsiteX6505" fmla="*/ 2666238 w 2993516"/>
              <a:gd name="connsiteY6505" fmla="*/ 29813 h 82772"/>
              <a:gd name="connsiteX6506" fmla="*/ 2667381 w 2993516"/>
              <a:gd name="connsiteY6506" fmla="*/ 28956 h 82772"/>
              <a:gd name="connsiteX6507" fmla="*/ 2664428 w 2993516"/>
              <a:gd name="connsiteY6507" fmla="*/ 27813 h 82772"/>
              <a:gd name="connsiteX6508" fmla="*/ 2246947 w 2993516"/>
              <a:gd name="connsiteY6508" fmla="*/ 27813 h 82772"/>
              <a:gd name="connsiteX6509" fmla="*/ 2243328 w 2993516"/>
              <a:gd name="connsiteY6509" fmla="*/ 28480 h 82772"/>
              <a:gd name="connsiteX6510" fmla="*/ 2246375 w 2993516"/>
              <a:gd name="connsiteY6510" fmla="*/ 29527 h 82772"/>
              <a:gd name="connsiteX6511" fmla="*/ 2254757 w 2993516"/>
              <a:gd name="connsiteY6511" fmla="*/ 31051 h 82772"/>
              <a:gd name="connsiteX6512" fmla="*/ 2257615 w 2993516"/>
              <a:gd name="connsiteY6512" fmla="*/ 31813 h 82772"/>
              <a:gd name="connsiteX6513" fmla="*/ 2257615 w 2993516"/>
              <a:gd name="connsiteY6513" fmla="*/ 31909 h 82772"/>
              <a:gd name="connsiteX6514" fmla="*/ 2260187 w 2993516"/>
              <a:gd name="connsiteY6514" fmla="*/ 29527 h 82772"/>
              <a:gd name="connsiteX6515" fmla="*/ 2258567 w 2993516"/>
              <a:gd name="connsiteY6515" fmla="*/ 28861 h 82772"/>
              <a:gd name="connsiteX6516" fmla="*/ 2246947 w 2993516"/>
              <a:gd name="connsiteY6516" fmla="*/ 27813 h 82772"/>
              <a:gd name="connsiteX6517" fmla="*/ 2066067 w 2993516"/>
              <a:gd name="connsiteY6517" fmla="*/ 27813 h 82772"/>
              <a:gd name="connsiteX6518" fmla="*/ 2069401 w 2993516"/>
              <a:gd name="connsiteY6518" fmla="*/ 28861 h 82772"/>
              <a:gd name="connsiteX6519" fmla="*/ 2069306 w 2993516"/>
              <a:gd name="connsiteY6519" fmla="*/ 28956 h 82772"/>
              <a:gd name="connsiteX6520" fmla="*/ 2071401 w 2993516"/>
              <a:gd name="connsiteY6520" fmla="*/ 28956 h 82772"/>
              <a:gd name="connsiteX6521" fmla="*/ 2071687 w 2993516"/>
              <a:gd name="connsiteY6521" fmla="*/ 28575 h 82772"/>
              <a:gd name="connsiteX6522" fmla="*/ 2068829 w 2993516"/>
              <a:gd name="connsiteY6522" fmla="*/ 27813 h 82772"/>
              <a:gd name="connsiteX6523" fmla="*/ 2066067 w 2993516"/>
              <a:gd name="connsiteY6523" fmla="*/ 27813 h 82772"/>
              <a:gd name="connsiteX6524" fmla="*/ 1245202 w 2993516"/>
              <a:gd name="connsiteY6524" fmla="*/ 27812 h 82772"/>
              <a:gd name="connsiteX6525" fmla="*/ 1247012 w 2993516"/>
              <a:gd name="connsiteY6525" fmla="*/ 27812 h 82772"/>
              <a:gd name="connsiteX6526" fmla="*/ 1244155 w 2993516"/>
              <a:gd name="connsiteY6526" fmla="*/ 31527 h 82772"/>
              <a:gd name="connsiteX6527" fmla="*/ 1240330 w 2993516"/>
              <a:gd name="connsiteY6527" fmla="*/ 31982 h 82772"/>
              <a:gd name="connsiteX6528" fmla="*/ 1240345 w 2993516"/>
              <a:gd name="connsiteY6528" fmla="*/ 32003 h 82772"/>
              <a:gd name="connsiteX6529" fmla="*/ 1240250 w 2993516"/>
              <a:gd name="connsiteY6529" fmla="*/ 32003 h 82772"/>
              <a:gd name="connsiteX6530" fmla="*/ 1240197 w 2993516"/>
              <a:gd name="connsiteY6530" fmla="*/ 31998 h 82772"/>
              <a:gd name="connsiteX6531" fmla="*/ 1240154 w 2993516"/>
              <a:gd name="connsiteY6531" fmla="*/ 32003 h 82772"/>
              <a:gd name="connsiteX6532" fmla="*/ 1240147 w 2993516"/>
              <a:gd name="connsiteY6532" fmla="*/ 31993 h 82772"/>
              <a:gd name="connsiteX6533" fmla="*/ 1225487 w 2993516"/>
              <a:gd name="connsiteY6533" fmla="*/ 30574 h 82772"/>
              <a:gd name="connsiteX6534" fmla="*/ 1225963 w 2993516"/>
              <a:gd name="connsiteY6534" fmla="*/ 28860 h 82772"/>
              <a:gd name="connsiteX6535" fmla="*/ 1233964 w 2993516"/>
              <a:gd name="connsiteY6535" fmla="*/ 28860 h 82772"/>
              <a:gd name="connsiteX6536" fmla="*/ 1239050 w 2993516"/>
              <a:gd name="connsiteY6536" fmla="*/ 30273 h 82772"/>
              <a:gd name="connsiteX6537" fmla="*/ 2117978 w 2993516"/>
              <a:gd name="connsiteY6537" fmla="*/ 27718 h 82772"/>
              <a:gd name="connsiteX6538" fmla="*/ 2114169 w 2993516"/>
              <a:gd name="connsiteY6538" fmla="*/ 28194 h 82772"/>
              <a:gd name="connsiteX6539" fmla="*/ 2114645 w 2993516"/>
              <a:gd name="connsiteY6539" fmla="*/ 28765 h 82772"/>
              <a:gd name="connsiteX6540" fmla="*/ 2118455 w 2993516"/>
              <a:gd name="connsiteY6540" fmla="*/ 28289 h 82772"/>
              <a:gd name="connsiteX6541" fmla="*/ 890077 w 2993516"/>
              <a:gd name="connsiteY6541" fmla="*/ 27539 h 82772"/>
              <a:gd name="connsiteX6542" fmla="*/ 895159 w 2993516"/>
              <a:gd name="connsiteY6542" fmla="*/ 28479 h 82772"/>
              <a:gd name="connsiteX6543" fmla="*/ 891158 w 2993516"/>
              <a:gd name="connsiteY6543" fmla="*/ 29241 h 82772"/>
              <a:gd name="connsiteX6544" fmla="*/ 888396 w 2993516"/>
              <a:gd name="connsiteY6544" fmla="*/ 28098 h 82772"/>
              <a:gd name="connsiteX6545" fmla="*/ 890015 w 2993516"/>
              <a:gd name="connsiteY6545" fmla="*/ 27527 h 82772"/>
              <a:gd name="connsiteX6546" fmla="*/ 890111 w 2993516"/>
              <a:gd name="connsiteY6546" fmla="*/ 27527 h 82772"/>
              <a:gd name="connsiteX6547" fmla="*/ 890077 w 2993516"/>
              <a:gd name="connsiteY6547" fmla="*/ 27539 h 82772"/>
              <a:gd name="connsiteX6548" fmla="*/ 2395823 w 2993516"/>
              <a:gd name="connsiteY6548" fmla="*/ 27432 h 82772"/>
              <a:gd name="connsiteX6549" fmla="*/ 2393918 w 2993516"/>
              <a:gd name="connsiteY6549" fmla="*/ 27813 h 82772"/>
              <a:gd name="connsiteX6550" fmla="*/ 2394013 w 2993516"/>
              <a:gd name="connsiteY6550" fmla="*/ 27908 h 82772"/>
              <a:gd name="connsiteX6551" fmla="*/ 2395918 w 2993516"/>
              <a:gd name="connsiteY6551" fmla="*/ 28670 h 82772"/>
              <a:gd name="connsiteX6552" fmla="*/ 2397347 w 2993516"/>
              <a:gd name="connsiteY6552" fmla="*/ 27813 h 82772"/>
              <a:gd name="connsiteX6553" fmla="*/ 2395823 w 2993516"/>
              <a:gd name="connsiteY6553" fmla="*/ 27432 h 82772"/>
              <a:gd name="connsiteX6554" fmla="*/ 2731008 w 2993516"/>
              <a:gd name="connsiteY6554" fmla="*/ 27337 h 82772"/>
              <a:gd name="connsiteX6555" fmla="*/ 2730055 w 2993516"/>
              <a:gd name="connsiteY6555" fmla="*/ 27813 h 82772"/>
              <a:gd name="connsiteX6556" fmla="*/ 2733103 w 2993516"/>
              <a:gd name="connsiteY6556" fmla="*/ 28670 h 82772"/>
              <a:gd name="connsiteX6557" fmla="*/ 2733198 w 2993516"/>
              <a:gd name="connsiteY6557" fmla="*/ 28670 h 82772"/>
              <a:gd name="connsiteX6558" fmla="*/ 2735294 w 2993516"/>
              <a:gd name="connsiteY6558" fmla="*/ 28194 h 82772"/>
              <a:gd name="connsiteX6559" fmla="*/ 2406586 w 2993516"/>
              <a:gd name="connsiteY6559" fmla="*/ 27241 h 82772"/>
              <a:gd name="connsiteX6560" fmla="*/ 2405729 w 2993516"/>
              <a:gd name="connsiteY6560" fmla="*/ 27718 h 82772"/>
              <a:gd name="connsiteX6561" fmla="*/ 2407253 w 2993516"/>
              <a:gd name="connsiteY6561" fmla="*/ 28003 h 82772"/>
              <a:gd name="connsiteX6562" fmla="*/ 2409253 w 2993516"/>
              <a:gd name="connsiteY6562" fmla="*/ 27718 h 82772"/>
              <a:gd name="connsiteX6563" fmla="*/ 2406586 w 2993516"/>
              <a:gd name="connsiteY6563" fmla="*/ 27241 h 82772"/>
              <a:gd name="connsiteX6564" fmla="*/ 1972627 w 2993516"/>
              <a:gd name="connsiteY6564" fmla="*/ 27241 h 82772"/>
              <a:gd name="connsiteX6565" fmla="*/ 1970436 w 2993516"/>
              <a:gd name="connsiteY6565" fmla="*/ 28480 h 82772"/>
              <a:gd name="connsiteX6566" fmla="*/ 1973199 w 2993516"/>
              <a:gd name="connsiteY6566" fmla="*/ 30385 h 82772"/>
              <a:gd name="connsiteX6567" fmla="*/ 1976532 w 2993516"/>
              <a:gd name="connsiteY6567" fmla="*/ 28384 h 82772"/>
              <a:gd name="connsiteX6568" fmla="*/ 1972627 w 2993516"/>
              <a:gd name="connsiteY6568" fmla="*/ 27241 h 82772"/>
              <a:gd name="connsiteX6569" fmla="*/ 2493454 w 2993516"/>
              <a:gd name="connsiteY6569" fmla="*/ 27146 h 82772"/>
              <a:gd name="connsiteX6570" fmla="*/ 2492501 w 2993516"/>
              <a:gd name="connsiteY6570" fmla="*/ 27337 h 82772"/>
              <a:gd name="connsiteX6571" fmla="*/ 2493359 w 2993516"/>
              <a:gd name="connsiteY6571" fmla="*/ 29432 h 82772"/>
              <a:gd name="connsiteX6572" fmla="*/ 2495835 w 2993516"/>
              <a:gd name="connsiteY6572" fmla="*/ 30480 h 82772"/>
              <a:gd name="connsiteX6573" fmla="*/ 2497931 w 2993516"/>
              <a:gd name="connsiteY6573" fmla="*/ 29908 h 82772"/>
              <a:gd name="connsiteX6574" fmla="*/ 2496597 w 2993516"/>
              <a:gd name="connsiteY6574" fmla="*/ 28194 h 82772"/>
              <a:gd name="connsiteX6575" fmla="*/ 2493454 w 2993516"/>
              <a:gd name="connsiteY6575" fmla="*/ 27146 h 82772"/>
              <a:gd name="connsiteX6576" fmla="*/ 2273331 w 2993516"/>
              <a:gd name="connsiteY6576" fmla="*/ 27146 h 82772"/>
              <a:gd name="connsiteX6577" fmla="*/ 2271141 w 2993516"/>
              <a:gd name="connsiteY6577" fmla="*/ 28480 h 82772"/>
              <a:gd name="connsiteX6578" fmla="*/ 2274950 w 2993516"/>
              <a:gd name="connsiteY6578" fmla="*/ 30099 h 82772"/>
              <a:gd name="connsiteX6579" fmla="*/ 2276189 w 2993516"/>
              <a:gd name="connsiteY6579" fmla="*/ 29337 h 82772"/>
              <a:gd name="connsiteX6580" fmla="*/ 2273331 w 2993516"/>
              <a:gd name="connsiteY6580" fmla="*/ 27146 h 82772"/>
              <a:gd name="connsiteX6581" fmla="*/ 1979485 w 2993516"/>
              <a:gd name="connsiteY6581" fmla="*/ 27146 h 82772"/>
              <a:gd name="connsiteX6582" fmla="*/ 1978056 w 2993516"/>
              <a:gd name="connsiteY6582" fmla="*/ 27432 h 82772"/>
              <a:gd name="connsiteX6583" fmla="*/ 1979009 w 2993516"/>
              <a:gd name="connsiteY6583" fmla="*/ 27908 h 82772"/>
              <a:gd name="connsiteX6584" fmla="*/ 1979009 w 2993516"/>
              <a:gd name="connsiteY6584" fmla="*/ 28003 h 82772"/>
              <a:gd name="connsiteX6585" fmla="*/ 1980819 w 2993516"/>
              <a:gd name="connsiteY6585" fmla="*/ 27718 h 82772"/>
              <a:gd name="connsiteX6586" fmla="*/ 1979485 w 2993516"/>
              <a:gd name="connsiteY6586" fmla="*/ 27146 h 82772"/>
              <a:gd name="connsiteX6587" fmla="*/ 907351 w 2993516"/>
              <a:gd name="connsiteY6587" fmla="*/ 27050 h 82772"/>
              <a:gd name="connsiteX6588" fmla="*/ 908780 w 2993516"/>
              <a:gd name="connsiteY6588" fmla="*/ 27526 h 82772"/>
              <a:gd name="connsiteX6589" fmla="*/ 907351 w 2993516"/>
              <a:gd name="connsiteY6589" fmla="*/ 28003 h 82772"/>
              <a:gd name="connsiteX6590" fmla="*/ 906303 w 2993516"/>
              <a:gd name="connsiteY6590" fmla="*/ 27526 h 82772"/>
              <a:gd name="connsiteX6591" fmla="*/ 907351 w 2993516"/>
              <a:gd name="connsiteY6591" fmla="*/ 27050 h 82772"/>
              <a:gd name="connsiteX6592" fmla="*/ 2301525 w 2993516"/>
              <a:gd name="connsiteY6592" fmla="*/ 26860 h 82772"/>
              <a:gd name="connsiteX6593" fmla="*/ 2300763 w 2993516"/>
              <a:gd name="connsiteY6593" fmla="*/ 27432 h 82772"/>
              <a:gd name="connsiteX6594" fmla="*/ 2303049 w 2993516"/>
              <a:gd name="connsiteY6594" fmla="*/ 28384 h 82772"/>
              <a:gd name="connsiteX6595" fmla="*/ 2304287 w 2993516"/>
              <a:gd name="connsiteY6595" fmla="*/ 27718 h 82772"/>
              <a:gd name="connsiteX6596" fmla="*/ 2089118 w 2993516"/>
              <a:gd name="connsiteY6596" fmla="*/ 26765 h 82772"/>
              <a:gd name="connsiteX6597" fmla="*/ 2081212 w 2993516"/>
              <a:gd name="connsiteY6597" fmla="*/ 28480 h 82772"/>
              <a:gd name="connsiteX6598" fmla="*/ 2085784 w 2993516"/>
              <a:gd name="connsiteY6598" fmla="*/ 30194 h 82772"/>
              <a:gd name="connsiteX6599" fmla="*/ 2090832 w 2993516"/>
              <a:gd name="connsiteY6599" fmla="*/ 27813 h 82772"/>
              <a:gd name="connsiteX6600" fmla="*/ 2089118 w 2993516"/>
              <a:gd name="connsiteY6600" fmla="*/ 26765 h 82772"/>
              <a:gd name="connsiteX6601" fmla="*/ 2101786 w 2993516"/>
              <a:gd name="connsiteY6601" fmla="*/ 26670 h 82772"/>
              <a:gd name="connsiteX6602" fmla="*/ 2100453 w 2993516"/>
              <a:gd name="connsiteY6602" fmla="*/ 26956 h 82772"/>
              <a:gd name="connsiteX6603" fmla="*/ 2103786 w 2993516"/>
              <a:gd name="connsiteY6603" fmla="*/ 28670 h 82772"/>
              <a:gd name="connsiteX6604" fmla="*/ 2104834 w 2993516"/>
              <a:gd name="connsiteY6604" fmla="*/ 27813 h 82772"/>
              <a:gd name="connsiteX6605" fmla="*/ 2101786 w 2993516"/>
              <a:gd name="connsiteY6605" fmla="*/ 26670 h 82772"/>
              <a:gd name="connsiteX6606" fmla="*/ 1728025 w 2993516"/>
              <a:gd name="connsiteY6606" fmla="*/ 26575 h 82772"/>
              <a:gd name="connsiteX6607" fmla="*/ 1728311 w 2993516"/>
              <a:gd name="connsiteY6607" fmla="*/ 28003 h 82772"/>
              <a:gd name="connsiteX6608" fmla="*/ 1732954 w 2993516"/>
              <a:gd name="connsiteY6608" fmla="*/ 28932 h 82772"/>
              <a:gd name="connsiteX6609" fmla="*/ 1732978 w 2993516"/>
              <a:gd name="connsiteY6609" fmla="*/ 28956 h 82772"/>
              <a:gd name="connsiteX6610" fmla="*/ 1733073 w 2993516"/>
              <a:gd name="connsiteY6610" fmla="*/ 28956 h 82772"/>
              <a:gd name="connsiteX6611" fmla="*/ 1725929 w 2993516"/>
              <a:gd name="connsiteY6611" fmla="*/ 32480 h 82772"/>
              <a:gd name="connsiteX6612" fmla="*/ 1724501 w 2993516"/>
              <a:gd name="connsiteY6612" fmla="*/ 34099 h 82772"/>
              <a:gd name="connsiteX6613" fmla="*/ 1727549 w 2993516"/>
              <a:gd name="connsiteY6613" fmla="*/ 34099 h 82772"/>
              <a:gd name="connsiteX6614" fmla="*/ 1730501 w 2993516"/>
              <a:gd name="connsiteY6614" fmla="*/ 33909 h 82772"/>
              <a:gd name="connsiteX6615" fmla="*/ 1730025 w 2993516"/>
              <a:gd name="connsiteY6615" fmla="*/ 35814 h 82772"/>
              <a:gd name="connsiteX6616" fmla="*/ 1730787 w 2993516"/>
              <a:gd name="connsiteY6616" fmla="*/ 36862 h 82772"/>
              <a:gd name="connsiteX6617" fmla="*/ 1734978 w 2993516"/>
              <a:gd name="connsiteY6617" fmla="*/ 36290 h 82772"/>
              <a:gd name="connsiteX6618" fmla="*/ 1741265 w 2993516"/>
              <a:gd name="connsiteY6618" fmla="*/ 34480 h 82772"/>
              <a:gd name="connsiteX6619" fmla="*/ 1746694 w 2993516"/>
              <a:gd name="connsiteY6619" fmla="*/ 33242 h 82772"/>
              <a:gd name="connsiteX6620" fmla="*/ 1747646 w 2993516"/>
              <a:gd name="connsiteY6620" fmla="*/ 32575 h 82772"/>
              <a:gd name="connsiteX6621" fmla="*/ 1746027 w 2993516"/>
              <a:gd name="connsiteY6621" fmla="*/ 31909 h 82772"/>
              <a:gd name="connsiteX6622" fmla="*/ 1736598 w 2993516"/>
              <a:gd name="connsiteY6622" fmla="*/ 32290 h 82772"/>
              <a:gd name="connsiteX6623" fmla="*/ 1734216 w 2993516"/>
              <a:gd name="connsiteY6623" fmla="*/ 31813 h 82772"/>
              <a:gd name="connsiteX6624" fmla="*/ 1734883 w 2993516"/>
              <a:gd name="connsiteY6624" fmla="*/ 30861 h 82772"/>
              <a:gd name="connsiteX6625" fmla="*/ 1737359 w 2993516"/>
              <a:gd name="connsiteY6625" fmla="*/ 30099 h 82772"/>
              <a:gd name="connsiteX6626" fmla="*/ 1739265 w 2993516"/>
              <a:gd name="connsiteY6626" fmla="*/ 29527 h 82772"/>
              <a:gd name="connsiteX6627" fmla="*/ 1736883 w 2993516"/>
              <a:gd name="connsiteY6627" fmla="*/ 28956 h 82772"/>
              <a:gd name="connsiteX6628" fmla="*/ 1736598 w 2993516"/>
              <a:gd name="connsiteY6628" fmla="*/ 28956 h 82772"/>
              <a:gd name="connsiteX6629" fmla="*/ 1733073 w 2993516"/>
              <a:gd name="connsiteY6629" fmla="*/ 28956 h 82772"/>
              <a:gd name="connsiteX6630" fmla="*/ 1732954 w 2993516"/>
              <a:gd name="connsiteY6630" fmla="*/ 28932 h 82772"/>
              <a:gd name="connsiteX6631" fmla="*/ 1730978 w 2993516"/>
              <a:gd name="connsiteY6631" fmla="*/ 26956 h 82772"/>
              <a:gd name="connsiteX6632" fmla="*/ 1728025 w 2993516"/>
              <a:gd name="connsiteY6632" fmla="*/ 26575 h 82772"/>
              <a:gd name="connsiteX6633" fmla="*/ 1609725 w 2993516"/>
              <a:gd name="connsiteY6633" fmla="*/ 26384 h 82772"/>
              <a:gd name="connsiteX6634" fmla="*/ 1613630 w 2993516"/>
              <a:gd name="connsiteY6634" fmla="*/ 27241 h 82772"/>
              <a:gd name="connsiteX6635" fmla="*/ 1611154 w 2993516"/>
              <a:gd name="connsiteY6635" fmla="*/ 28289 h 82772"/>
              <a:gd name="connsiteX6636" fmla="*/ 1607820 w 2993516"/>
              <a:gd name="connsiteY6636" fmla="*/ 27432 h 82772"/>
              <a:gd name="connsiteX6637" fmla="*/ 1609725 w 2993516"/>
              <a:gd name="connsiteY6637" fmla="*/ 26384 h 82772"/>
              <a:gd name="connsiteX6638" fmla="*/ 1959387 w 2993516"/>
              <a:gd name="connsiteY6638" fmla="*/ 26289 h 82772"/>
              <a:gd name="connsiteX6639" fmla="*/ 1958530 w 2993516"/>
              <a:gd name="connsiteY6639" fmla="*/ 27622 h 82772"/>
              <a:gd name="connsiteX6640" fmla="*/ 1959482 w 2993516"/>
              <a:gd name="connsiteY6640" fmla="*/ 28194 h 82772"/>
              <a:gd name="connsiteX6641" fmla="*/ 1961197 w 2993516"/>
              <a:gd name="connsiteY6641" fmla="*/ 27622 h 82772"/>
              <a:gd name="connsiteX6642" fmla="*/ 1961197 w 2993516"/>
              <a:gd name="connsiteY6642" fmla="*/ 27527 h 82772"/>
              <a:gd name="connsiteX6643" fmla="*/ 1959387 w 2993516"/>
              <a:gd name="connsiteY6643" fmla="*/ 26289 h 82772"/>
              <a:gd name="connsiteX6644" fmla="*/ 996600 w 2993516"/>
              <a:gd name="connsiteY6644" fmla="*/ 26193 h 82772"/>
              <a:gd name="connsiteX6645" fmla="*/ 1000506 w 2993516"/>
              <a:gd name="connsiteY6645" fmla="*/ 27050 h 82772"/>
              <a:gd name="connsiteX6646" fmla="*/ 994791 w 2993516"/>
              <a:gd name="connsiteY6646" fmla="*/ 28860 h 82772"/>
              <a:gd name="connsiteX6647" fmla="*/ 994695 w 2993516"/>
              <a:gd name="connsiteY6647" fmla="*/ 28765 h 82772"/>
              <a:gd name="connsiteX6648" fmla="*/ 991933 w 2993516"/>
              <a:gd name="connsiteY6648" fmla="*/ 27717 h 82772"/>
              <a:gd name="connsiteX6649" fmla="*/ 996600 w 2993516"/>
              <a:gd name="connsiteY6649" fmla="*/ 26193 h 82772"/>
              <a:gd name="connsiteX6650" fmla="*/ 2526030 w 2993516"/>
              <a:gd name="connsiteY6650" fmla="*/ 26098 h 82772"/>
              <a:gd name="connsiteX6651" fmla="*/ 2525172 w 2993516"/>
              <a:gd name="connsiteY6651" fmla="*/ 27432 h 82772"/>
              <a:gd name="connsiteX6652" fmla="*/ 2530125 w 2993516"/>
              <a:gd name="connsiteY6652" fmla="*/ 28575 h 82772"/>
              <a:gd name="connsiteX6653" fmla="*/ 2531840 w 2993516"/>
              <a:gd name="connsiteY6653" fmla="*/ 28194 h 82772"/>
              <a:gd name="connsiteX6654" fmla="*/ 2526030 w 2993516"/>
              <a:gd name="connsiteY6654" fmla="*/ 26098 h 82772"/>
              <a:gd name="connsiteX6655" fmla="*/ 1585150 w 2993516"/>
              <a:gd name="connsiteY6655" fmla="*/ 26098 h 82772"/>
              <a:gd name="connsiteX6656" fmla="*/ 1585055 w 2993516"/>
              <a:gd name="connsiteY6656" fmla="*/ 26193 h 82772"/>
              <a:gd name="connsiteX6657" fmla="*/ 1584960 w 2993516"/>
              <a:gd name="connsiteY6657" fmla="*/ 26158 h 82772"/>
              <a:gd name="connsiteX6658" fmla="*/ 1702403 w 2993516"/>
              <a:gd name="connsiteY6658" fmla="*/ 25908 h 82772"/>
              <a:gd name="connsiteX6659" fmla="*/ 1701260 w 2993516"/>
              <a:gd name="connsiteY6659" fmla="*/ 26479 h 82772"/>
              <a:gd name="connsiteX6660" fmla="*/ 1702879 w 2993516"/>
              <a:gd name="connsiteY6660" fmla="*/ 26956 h 82772"/>
              <a:gd name="connsiteX6661" fmla="*/ 1703927 w 2993516"/>
              <a:gd name="connsiteY6661" fmla="*/ 26289 h 82772"/>
              <a:gd name="connsiteX6662" fmla="*/ 1702403 w 2993516"/>
              <a:gd name="connsiteY6662" fmla="*/ 25908 h 82772"/>
              <a:gd name="connsiteX6663" fmla="*/ 1214247 w 2993516"/>
              <a:gd name="connsiteY6663" fmla="*/ 25908 h 82772"/>
              <a:gd name="connsiteX6664" fmla="*/ 1215294 w 2993516"/>
              <a:gd name="connsiteY6664" fmla="*/ 26098 h 82772"/>
              <a:gd name="connsiteX6665" fmla="*/ 1209960 w 2993516"/>
              <a:gd name="connsiteY6665" fmla="*/ 27241 h 82772"/>
              <a:gd name="connsiteX6666" fmla="*/ 1209008 w 2993516"/>
              <a:gd name="connsiteY6666" fmla="*/ 26956 h 82772"/>
              <a:gd name="connsiteX6667" fmla="*/ 1164812 w 2993516"/>
              <a:gd name="connsiteY6667" fmla="*/ 25812 h 82772"/>
              <a:gd name="connsiteX6668" fmla="*/ 1168527 w 2993516"/>
              <a:gd name="connsiteY6668" fmla="*/ 25812 h 82772"/>
              <a:gd name="connsiteX6669" fmla="*/ 1172718 w 2993516"/>
              <a:gd name="connsiteY6669" fmla="*/ 26479 h 82772"/>
              <a:gd name="connsiteX6670" fmla="*/ 1172622 w 2993516"/>
              <a:gd name="connsiteY6670" fmla="*/ 26955 h 82772"/>
              <a:gd name="connsiteX6671" fmla="*/ 1167479 w 2993516"/>
              <a:gd name="connsiteY6671" fmla="*/ 27050 h 82772"/>
              <a:gd name="connsiteX6672" fmla="*/ 1164812 w 2993516"/>
              <a:gd name="connsiteY6672" fmla="*/ 25812 h 82772"/>
              <a:gd name="connsiteX6673" fmla="*/ 2416397 w 2993516"/>
              <a:gd name="connsiteY6673" fmla="*/ 25717 h 82772"/>
              <a:gd name="connsiteX6674" fmla="*/ 2421254 w 2993516"/>
              <a:gd name="connsiteY6674" fmla="*/ 26956 h 82772"/>
              <a:gd name="connsiteX6675" fmla="*/ 2424398 w 2993516"/>
              <a:gd name="connsiteY6675" fmla="*/ 26575 h 82772"/>
              <a:gd name="connsiteX6676" fmla="*/ 2420588 w 2993516"/>
              <a:gd name="connsiteY6676" fmla="*/ 25717 h 82772"/>
              <a:gd name="connsiteX6677" fmla="*/ 2416397 w 2993516"/>
              <a:gd name="connsiteY6677" fmla="*/ 25717 h 82772"/>
              <a:gd name="connsiteX6678" fmla="*/ 793908 w 2993516"/>
              <a:gd name="connsiteY6678" fmla="*/ 25717 h 82772"/>
              <a:gd name="connsiteX6679" fmla="*/ 798004 w 2993516"/>
              <a:gd name="connsiteY6679" fmla="*/ 25907 h 82772"/>
              <a:gd name="connsiteX6680" fmla="*/ 796004 w 2993516"/>
              <a:gd name="connsiteY6680" fmla="*/ 26955 h 82772"/>
              <a:gd name="connsiteX6681" fmla="*/ 791235 w 2993516"/>
              <a:gd name="connsiteY6681" fmla="*/ 28545 h 82772"/>
              <a:gd name="connsiteX6682" fmla="*/ 798005 w 2993516"/>
              <a:gd name="connsiteY6682" fmla="*/ 28003 h 82772"/>
              <a:gd name="connsiteX6683" fmla="*/ 801909 w 2993516"/>
              <a:gd name="connsiteY6683" fmla="*/ 26670 h 82772"/>
              <a:gd name="connsiteX6684" fmla="*/ 804576 w 2993516"/>
              <a:gd name="connsiteY6684" fmla="*/ 26670 h 82772"/>
              <a:gd name="connsiteX6685" fmla="*/ 803814 w 2993516"/>
              <a:gd name="connsiteY6685" fmla="*/ 27622 h 82772"/>
              <a:gd name="connsiteX6686" fmla="*/ 801909 w 2993516"/>
              <a:gd name="connsiteY6686" fmla="*/ 29241 h 82772"/>
              <a:gd name="connsiteX6687" fmla="*/ 809530 w 2993516"/>
              <a:gd name="connsiteY6687" fmla="*/ 30575 h 82772"/>
              <a:gd name="connsiteX6688" fmla="*/ 811815 w 2993516"/>
              <a:gd name="connsiteY6688" fmla="*/ 29241 h 82772"/>
              <a:gd name="connsiteX6689" fmla="*/ 820864 w 2993516"/>
              <a:gd name="connsiteY6689" fmla="*/ 28194 h 82772"/>
              <a:gd name="connsiteX6690" fmla="*/ 829531 w 2993516"/>
              <a:gd name="connsiteY6690" fmla="*/ 31242 h 82772"/>
              <a:gd name="connsiteX6691" fmla="*/ 831341 w 2993516"/>
              <a:gd name="connsiteY6691" fmla="*/ 33242 h 82772"/>
              <a:gd name="connsiteX6692" fmla="*/ 825055 w 2993516"/>
              <a:gd name="connsiteY6692" fmla="*/ 33623 h 82772"/>
              <a:gd name="connsiteX6693" fmla="*/ 822578 w 2993516"/>
              <a:gd name="connsiteY6693" fmla="*/ 31908 h 82772"/>
              <a:gd name="connsiteX6694" fmla="*/ 818864 w 2993516"/>
              <a:gd name="connsiteY6694" fmla="*/ 30670 h 82772"/>
              <a:gd name="connsiteX6695" fmla="*/ 811910 w 2993516"/>
              <a:gd name="connsiteY6695" fmla="*/ 32194 h 82772"/>
              <a:gd name="connsiteX6696" fmla="*/ 808577 w 2993516"/>
              <a:gd name="connsiteY6696" fmla="*/ 35242 h 82772"/>
              <a:gd name="connsiteX6697" fmla="*/ 810006 w 2993516"/>
              <a:gd name="connsiteY6697" fmla="*/ 35814 h 82772"/>
              <a:gd name="connsiteX6698" fmla="*/ 811721 w 2993516"/>
              <a:gd name="connsiteY6698" fmla="*/ 35814 h 82772"/>
              <a:gd name="connsiteX6699" fmla="*/ 811053 w 2993516"/>
              <a:gd name="connsiteY6699" fmla="*/ 36861 h 82772"/>
              <a:gd name="connsiteX6700" fmla="*/ 806291 w 2993516"/>
              <a:gd name="connsiteY6700" fmla="*/ 39243 h 82772"/>
              <a:gd name="connsiteX6701" fmla="*/ 804481 w 2993516"/>
              <a:gd name="connsiteY6701" fmla="*/ 39719 h 82772"/>
              <a:gd name="connsiteX6702" fmla="*/ 803433 w 2993516"/>
              <a:gd name="connsiteY6702" fmla="*/ 38862 h 82772"/>
              <a:gd name="connsiteX6703" fmla="*/ 805719 w 2993516"/>
              <a:gd name="connsiteY6703" fmla="*/ 33718 h 82772"/>
              <a:gd name="connsiteX6704" fmla="*/ 806100 w 2993516"/>
              <a:gd name="connsiteY6704" fmla="*/ 31908 h 82772"/>
              <a:gd name="connsiteX6705" fmla="*/ 802100 w 2993516"/>
              <a:gd name="connsiteY6705" fmla="*/ 31908 h 82772"/>
              <a:gd name="connsiteX6706" fmla="*/ 788860 w 2993516"/>
              <a:gd name="connsiteY6706" fmla="*/ 30480 h 82772"/>
              <a:gd name="connsiteX6707" fmla="*/ 787431 w 2993516"/>
              <a:gd name="connsiteY6707" fmla="*/ 29051 h 82772"/>
              <a:gd name="connsiteX6708" fmla="*/ 790765 w 2993516"/>
              <a:gd name="connsiteY6708" fmla="*/ 28670 h 82772"/>
              <a:gd name="connsiteX6709" fmla="*/ 790813 w 2993516"/>
              <a:gd name="connsiteY6709" fmla="*/ 28623 h 82772"/>
              <a:gd name="connsiteX6710" fmla="*/ 790765 w 2993516"/>
              <a:gd name="connsiteY6710" fmla="*/ 28574 h 82772"/>
              <a:gd name="connsiteX6711" fmla="*/ 793908 w 2993516"/>
              <a:gd name="connsiteY6711" fmla="*/ 25717 h 82772"/>
              <a:gd name="connsiteX6712" fmla="*/ 781049 w 2993516"/>
              <a:gd name="connsiteY6712" fmla="*/ 25717 h 82772"/>
              <a:gd name="connsiteX6713" fmla="*/ 786859 w 2993516"/>
              <a:gd name="connsiteY6713" fmla="*/ 27146 h 82772"/>
              <a:gd name="connsiteX6714" fmla="*/ 782859 w 2993516"/>
              <a:gd name="connsiteY6714" fmla="*/ 27622 h 82772"/>
              <a:gd name="connsiteX6715" fmla="*/ 778835 w 2993516"/>
              <a:gd name="connsiteY6715" fmla="*/ 28184 h 82772"/>
              <a:gd name="connsiteX6716" fmla="*/ 776382 w 2993516"/>
              <a:gd name="connsiteY6716" fmla="*/ 27146 h 82772"/>
              <a:gd name="connsiteX6717" fmla="*/ 778954 w 2993516"/>
              <a:gd name="connsiteY6717" fmla="*/ 26193 h 82772"/>
              <a:gd name="connsiteX6718" fmla="*/ 781049 w 2993516"/>
              <a:gd name="connsiteY6718" fmla="*/ 25717 h 82772"/>
              <a:gd name="connsiteX6719" fmla="*/ 1127971 w 2993516"/>
              <a:gd name="connsiteY6719" fmla="*/ 25714 h 82772"/>
              <a:gd name="connsiteX6720" fmla="*/ 1128046 w 2993516"/>
              <a:gd name="connsiteY6720" fmla="*/ 25717 h 82772"/>
              <a:gd name="connsiteX6721" fmla="*/ 1128046 w 2993516"/>
              <a:gd name="connsiteY6721" fmla="*/ 25812 h 82772"/>
              <a:gd name="connsiteX6722" fmla="*/ 1583531 w 2993516"/>
              <a:gd name="connsiteY6722" fmla="*/ 25622 h 82772"/>
              <a:gd name="connsiteX6723" fmla="*/ 1584960 w 2993516"/>
              <a:gd name="connsiteY6723" fmla="*/ 26158 h 82772"/>
              <a:gd name="connsiteX6724" fmla="*/ 1583626 w 2993516"/>
              <a:gd name="connsiteY6724" fmla="*/ 26574 h 82772"/>
              <a:gd name="connsiteX6725" fmla="*/ 1582388 w 2993516"/>
              <a:gd name="connsiteY6725" fmla="*/ 26098 h 82772"/>
              <a:gd name="connsiteX6726" fmla="*/ 1583531 w 2993516"/>
              <a:gd name="connsiteY6726" fmla="*/ 25622 h 82772"/>
              <a:gd name="connsiteX6727" fmla="*/ 2129694 w 2993516"/>
              <a:gd name="connsiteY6727" fmla="*/ 25527 h 82772"/>
              <a:gd name="connsiteX6728" fmla="*/ 2127884 w 2993516"/>
              <a:gd name="connsiteY6728" fmla="*/ 26384 h 82772"/>
              <a:gd name="connsiteX6729" fmla="*/ 2130361 w 2993516"/>
              <a:gd name="connsiteY6729" fmla="*/ 27432 h 82772"/>
              <a:gd name="connsiteX6730" fmla="*/ 2133599 w 2993516"/>
              <a:gd name="connsiteY6730" fmla="*/ 26670 h 82772"/>
              <a:gd name="connsiteX6731" fmla="*/ 2129694 w 2993516"/>
              <a:gd name="connsiteY6731" fmla="*/ 25527 h 82772"/>
              <a:gd name="connsiteX6732" fmla="*/ 1231201 w 2993516"/>
              <a:gd name="connsiteY6732" fmla="*/ 25527 h 82772"/>
              <a:gd name="connsiteX6733" fmla="*/ 1232725 w 2993516"/>
              <a:gd name="connsiteY6733" fmla="*/ 26098 h 82772"/>
              <a:gd name="connsiteX6734" fmla="*/ 1230439 w 2993516"/>
              <a:gd name="connsiteY6734" fmla="*/ 26575 h 82772"/>
              <a:gd name="connsiteX6735" fmla="*/ 1229391 w 2993516"/>
              <a:gd name="connsiteY6735" fmla="*/ 26098 h 82772"/>
              <a:gd name="connsiteX6736" fmla="*/ 1231201 w 2993516"/>
              <a:gd name="connsiteY6736" fmla="*/ 25527 h 82772"/>
              <a:gd name="connsiteX6737" fmla="*/ 2116931 w 2993516"/>
              <a:gd name="connsiteY6737" fmla="*/ 25432 h 82772"/>
              <a:gd name="connsiteX6738" fmla="*/ 2116645 w 2993516"/>
              <a:gd name="connsiteY6738" fmla="*/ 25813 h 82772"/>
              <a:gd name="connsiteX6739" fmla="*/ 2118264 w 2993516"/>
              <a:gd name="connsiteY6739" fmla="*/ 26384 h 82772"/>
              <a:gd name="connsiteX6740" fmla="*/ 2120360 w 2993516"/>
              <a:gd name="connsiteY6740" fmla="*/ 26194 h 82772"/>
              <a:gd name="connsiteX6741" fmla="*/ 2118645 w 2993516"/>
              <a:gd name="connsiteY6741" fmla="*/ 25527 h 82772"/>
              <a:gd name="connsiteX6742" fmla="*/ 2118741 w 2993516"/>
              <a:gd name="connsiteY6742" fmla="*/ 25527 h 82772"/>
              <a:gd name="connsiteX6743" fmla="*/ 2116931 w 2993516"/>
              <a:gd name="connsiteY6743" fmla="*/ 25432 h 82772"/>
              <a:gd name="connsiteX6744" fmla="*/ 1138713 w 2993516"/>
              <a:gd name="connsiteY6744" fmla="*/ 25432 h 82772"/>
              <a:gd name="connsiteX6745" fmla="*/ 1140713 w 2993516"/>
              <a:gd name="connsiteY6745" fmla="*/ 27051 h 82772"/>
              <a:gd name="connsiteX6746" fmla="*/ 1137094 w 2993516"/>
              <a:gd name="connsiteY6746" fmla="*/ 27718 h 82772"/>
              <a:gd name="connsiteX6747" fmla="*/ 1135665 w 2993516"/>
              <a:gd name="connsiteY6747" fmla="*/ 25813 h 82772"/>
              <a:gd name="connsiteX6748" fmla="*/ 1138713 w 2993516"/>
              <a:gd name="connsiteY6748" fmla="*/ 25432 h 82772"/>
              <a:gd name="connsiteX6749" fmla="*/ 981074 w 2993516"/>
              <a:gd name="connsiteY6749" fmla="*/ 25431 h 82772"/>
              <a:gd name="connsiteX6750" fmla="*/ 984884 w 2993516"/>
              <a:gd name="connsiteY6750" fmla="*/ 26860 h 82772"/>
              <a:gd name="connsiteX6751" fmla="*/ 983551 w 2993516"/>
              <a:gd name="connsiteY6751" fmla="*/ 27431 h 82772"/>
              <a:gd name="connsiteX6752" fmla="*/ 979455 w 2993516"/>
              <a:gd name="connsiteY6752" fmla="*/ 26479 h 82772"/>
              <a:gd name="connsiteX6753" fmla="*/ 1904142 w 2993516"/>
              <a:gd name="connsiteY6753" fmla="*/ 25336 h 82772"/>
              <a:gd name="connsiteX6754" fmla="*/ 1902047 w 2993516"/>
              <a:gd name="connsiteY6754" fmla="*/ 29623 h 82772"/>
              <a:gd name="connsiteX6755" fmla="*/ 1904714 w 2993516"/>
              <a:gd name="connsiteY6755" fmla="*/ 29432 h 82772"/>
              <a:gd name="connsiteX6756" fmla="*/ 1904619 w 2993516"/>
              <a:gd name="connsiteY6756" fmla="*/ 29432 h 82772"/>
              <a:gd name="connsiteX6757" fmla="*/ 1910429 w 2993516"/>
              <a:gd name="connsiteY6757" fmla="*/ 28194 h 82772"/>
              <a:gd name="connsiteX6758" fmla="*/ 1910905 w 2993516"/>
              <a:gd name="connsiteY6758" fmla="*/ 28765 h 82772"/>
              <a:gd name="connsiteX6759" fmla="*/ 1914334 w 2993516"/>
              <a:gd name="connsiteY6759" fmla="*/ 28099 h 82772"/>
              <a:gd name="connsiteX6760" fmla="*/ 1911572 w 2993516"/>
              <a:gd name="connsiteY6760" fmla="*/ 26289 h 82772"/>
              <a:gd name="connsiteX6761" fmla="*/ 1907857 w 2993516"/>
              <a:gd name="connsiteY6761" fmla="*/ 25432 h 82772"/>
              <a:gd name="connsiteX6762" fmla="*/ 1904142 w 2993516"/>
              <a:gd name="connsiteY6762" fmla="*/ 25336 h 82772"/>
              <a:gd name="connsiteX6763" fmla="*/ 1318450 w 2993516"/>
              <a:gd name="connsiteY6763" fmla="*/ 25336 h 82772"/>
              <a:gd name="connsiteX6764" fmla="*/ 1320736 w 2993516"/>
              <a:gd name="connsiteY6764" fmla="*/ 25526 h 82772"/>
              <a:gd name="connsiteX6765" fmla="*/ 1322164 w 2993516"/>
              <a:gd name="connsiteY6765" fmla="*/ 27812 h 82772"/>
              <a:gd name="connsiteX6766" fmla="*/ 1314449 w 2993516"/>
              <a:gd name="connsiteY6766" fmla="*/ 29908 h 82772"/>
              <a:gd name="connsiteX6767" fmla="*/ 1314068 w 2993516"/>
              <a:gd name="connsiteY6767" fmla="*/ 28193 h 82772"/>
              <a:gd name="connsiteX6768" fmla="*/ 1318450 w 2993516"/>
              <a:gd name="connsiteY6768" fmla="*/ 25336 h 82772"/>
              <a:gd name="connsiteX6769" fmla="*/ 671798 w 2993516"/>
              <a:gd name="connsiteY6769" fmla="*/ 25336 h 82772"/>
              <a:gd name="connsiteX6770" fmla="*/ 675894 w 2993516"/>
              <a:gd name="connsiteY6770" fmla="*/ 25336 h 82772"/>
              <a:gd name="connsiteX6771" fmla="*/ 677608 w 2993516"/>
              <a:gd name="connsiteY6771" fmla="*/ 26288 h 82772"/>
              <a:gd name="connsiteX6772" fmla="*/ 675989 w 2993516"/>
              <a:gd name="connsiteY6772" fmla="*/ 27241 h 82772"/>
              <a:gd name="connsiteX6773" fmla="*/ 663892 w 2993516"/>
              <a:gd name="connsiteY6773" fmla="*/ 28193 h 82772"/>
              <a:gd name="connsiteX6774" fmla="*/ 660940 w 2993516"/>
              <a:gd name="connsiteY6774" fmla="*/ 28193 h 82772"/>
              <a:gd name="connsiteX6775" fmla="*/ 657987 w 2993516"/>
              <a:gd name="connsiteY6775" fmla="*/ 27050 h 82772"/>
              <a:gd name="connsiteX6776" fmla="*/ 660940 w 2993516"/>
              <a:gd name="connsiteY6776" fmla="*/ 26669 h 82772"/>
              <a:gd name="connsiteX6777" fmla="*/ 2144267 w 2993516"/>
              <a:gd name="connsiteY6777" fmla="*/ 25051 h 82772"/>
              <a:gd name="connsiteX6778" fmla="*/ 2143220 w 2993516"/>
              <a:gd name="connsiteY6778" fmla="*/ 25432 h 82772"/>
              <a:gd name="connsiteX6779" fmla="*/ 2146649 w 2993516"/>
              <a:gd name="connsiteY6779" fmla="*/ 27337 h 82772"/>
              <a:gd name="connsiteX6780" fmla="*/ 2147696 w 2993516"/>
              <a:gd name="connsiteY6780" fmla="*/ 26956 h 82772"/>
              <a:gd name="connsiteX6781" fmla="*/ 2830258 w 2993516"/>
              <a:gd name="connsiteY6781" fmla="*/ 24955 h 82772"/>
              <a:gd name="connsiteX6782" fmla="*/ 2826639 w 2993516"/>
              <a:gd name="connsiteY6782" fmla="*/ 26194 h 82772"/>
              <a:gd name="connsiteX6783" fmla="*/ 2828543 w 2993516"/>
              <a:gd name="connsiteY6783" fmla="*/ 27051 h 82772"/>
              <a:gd name="connsiteX6784" fmla="*/ 2828448 w 2993516"/>
              <a:gd name="connsiteY6784" fmla="*/ 27146 h 82772"/>
              <a:gd name="connsiteX6785" fmla="*/ 2836068 w 2993516"/>
              <a:gd name="connsiteY6785" fmla="*/ 28289 h 82772"/>
              <a:gd name="connsiteX6786" fmla="*/ 2836354 w 2993516"/>
              <a:gd name="connsiteY6786" fmla="*/ 27813 h 82772"/>
              <a:gd name="connsiteX6787" fmla="*/ 2841212 w 2993516"/>
              <a:gd name="connsiteY6787" fmla="*/ 27813 h 82772"/>
              <a:gd name="connsiteX6788" fmla="*/ 2842355 w 2993516"/>
              <a:gd name="connsiteY6788" fmla="*/ 27622 h 82772"/>
              <a:gd name="connsiteX6789" fmla="*/ 2842259 w 2993516"/>
              <a:gd name="connsiteY6789" fmla="*/ 27241 h 82772"/>
              <a:gd name="connsiteX6790" fmla="*/ 2830258 w 2993516"/>
              <a:gd name="connsiteY6790" fmla="*/ 24955 h 82772"/>
              <a:gd name="connsiteX6791" fmla="*/ 1337215 w 2993516"/>
              <a:gd name="connsiteY6791" fmla="*/ 24955 h 82772"/>
              <a:gd name="connsiteX6792" fmla="*/ 1337024 w 2993516"/>
              <a:gd name="connsiteY6792" fmla="*/ 26575 h 82772"/>
              <a:gd name="connsiteX6793" fmla="*/ 1336929 w 2993516"/>
              <a:gd name="connsiteY6793" fmla="*/ 26575 h 82772"/>
              <a:gd name="connsiteX6794" fmla="*/ 1346168 w 2993516"/>
              <a:gd name="connsiteY6794" fmla="*/ 28289 h 82772"/>
              <a:gd name="connsiteX6795" fmla="*/ 1351502 w 2993516"/>
              <a:gd name="connsiteY6795" fmla="*/ 27337 h 82772"/>
              <a:gd name="connsiteX6796" fmla="*/ 1348073 w 2993516"/>
              <a:gd name="connsiteY6796" fmla="*/ 26575 h 82772"/>
              <a:gd name="connsiteX6797" fmla="*/ 1346168 w 2993516"/>
              <a:gd name="connsiteY6797" fmla="*/ 25527 h 82772"/>
              <a:gd name="connsiteX6798" fmla="*/ 1337215 w 2993516"/>
              <a:gd name="connsiteY6798" fmla="*/ 24955 h 82772"/>
              <a:gd name="connsiteX6799" fmla="*/ 2696813 w 2993516"/>
              <a:gd name="connsiteY6799" fmla="*/ 24860 h 82772"/>
              <a:gd name="connsiteX6800" fmla="*/ 2696051 w 2993516"/>
              <a:gd name="connsiteY6800" fmla="*/ 25146 h 82772"/>
              <a:gd name="connsiteX6801" fmla="*/ 2697194 w 2993516"/>
              <a:gd name="connsiteY6801" fmla="*/ 25527 h 82772"/>
              <a:gd name="connsiteX6802" fmla="*/ 2697289 w 2993516"/>
              <a:gd name="connsiteY6802" fmla="*/ 25527 h 82772"/>
              <a:gd name="connsiteX6803" fmla="*/ 2698813 w 2993516"/>
              <a:gd name="connsiteY6803" fmla="*/ 24955 h 82772"/>
              <a:gd name="connsiteX6804" fmla="*/ 2696813 w 2993516"/>
              <a:gd name="connsiteY6804" fmla="*/ 24860 h 82772"/>
              <a:gd name="connsiteX6805" fmla="*/ 1034986 w 2993516"/>
              <a:gd name="connsiteY6805" fmla="*/ 24860 h 82772"/>
              <a:gd name="connsiteX6806" fmla="*/ 1037558 w 2993516"/>
              <a:gd name="connsiteY6806" fmla="*/ 24860 h 82772"/>
              <a:gd name="connsiteX6807" fmla="*/ 1037558 w 2993516"/>
              <a:gd name="connsiteY6807" fmla="*/ 24955 h 82772"/>
              <a:gd name="connsiteX6808" fmla="*/ 1038129 w 2993516"/>
              <a:gd name="connsiteY6808" fmla="*/ 26003 h 82772"/>
              <a:gd name="connsiteX6809" fmla="*/ 1034796 w 2993516"/>
              <a:gd name="connsiteY6809" fmla="*/ 27337 h 82772"/>
              <a:gd name="connsiteX6810" fmla="*/ 1033081 w 2993516"/>
              <a:gd name="connsiteY6810" fmla="*/ 26860 h 82772"/>
              <a:gd name="connsiteX6811" fmla="*/ 1034986 w 2993516"/>
              <a:gd name="connsiteY6811" fmla="*/ 24860 h 82772"/>
              <a:gd name="connsiteX6812" fmla="*/ 1085755 w 2993516"/>
              <a:gd name="connsiteY6812" fmla="*/ 24859 h 82772"/>
              <a:gd name="connsiteX6813" fmla="*/ 1089469 w 2993516"/>
              <a:gd name="connsiteY6813" fmla="*/ 26002 h 82772"/>
              <a:gd name="connsiteX6814" fmla="*/ 1086326 w 2993516"/>
              <a:gd name="connsiteY6814" fmla="*/ 26479 h 82772"/>
              <a:gd name="connsiteX6815" fmla="*/ 1083564 w 2993516"/>
              <a:gd name="connsiteY6815" fmla="*/ 25431 h 82772"/>
              <a:gd name="connsiteX6816" fmla="*/ 1085755 w 2993516"/>
              <a:gd name="connsiteY6816" fmla="*/ 24859 h 82772"/>
              <a:gd name="connsiteX6817" fmla="*/ 1306162 w 2993516"/>
              <a:gd name="connsiteY6817" fmla="*/ 24764 h 82772"/>
              <a:gd name="connsiteX6818" fmla="*/ 1307782 w 2993516"/>
              <a:gd name="connsiteY6818" fmla="*/ 25240 h 82772"/>
              <a:gd name="connsiteX6819" fmla="*/ 1306829 w 2993516"/>
              <a:gd name="connsiteY6819" fmla="*/ 25812 h 82772"/>
              <a:gd name="connsiteX6820" fmla="*/ 1305305 w 2993516"/>
              <a:gd name="connsiteY6820" fmla="*/ 25526 h 82772"/>
              <a:gd name="connsiteX6821" fmla="*/ 1306067 w 2993516"/>
              <a:gd name="connsiteY6821" fmla="*/ 24859 h 82772"/>
              <a:gd name="connsiteX6822" fmla="*/ 2947701 w 2993516"/>
              <a:gd name="connsiteY6822" fmla="*/ 24670 h 82772"/>
              <a:gd name="connsiteX6823" fmla="*/ 2941129 w 2993516"/>
              <a:gd name="connsiteY6823" fmla="*/ 25717 h 82772"/>
              <a:gd name="connsiteX6824" fmla="*/ 2938852 w 2993516"/>
              <a:gd name="connsiteY6824" fmla="*/ 27266 h 82772"/>
              <a:gd name="connsiteX6825" fmla="*/ 2938652 w 2993516"/>
              <a:gd name="connsiteY6825" fmla="*/ 27241 h 82772"/>
              <a:gd name="connsiteX6826" fmla="*/ 2938544 w 2993516"/>
              <a:gd name="connsiteY6826" fmla="*/ 27337 h 82772"/>
              <a:gd name="connsiteX6827" fmla="*/ 2937033 w 2993516"/>
              <a:gd name="connsiteY6827" fmla="*/ 27337 h 82772"/>
              <a:gd name="connsiteX6828" fmla="*/ 2935224 w 2993516"/>
              <a:gd name="connsiteY6828" fmla="*/ 27908 h 82772"/>
              <a:gd name="connsiteX6829" fmla="*/ 2935985 w 2993516"/>
              <a:gd name="connsiteY6829" fmla="*/ 28480 h 82772"/>
              <a:gd name="connsiteX6830" fmla="*/ 2937891 w 2993516"/>
              <a:gd name="connsiteY6830" fmla="*/ 28003 h 82772"/>
              <a:gd name="connsiteX6831" fmla="*/ 2937795 w 2993516"/>
              <a:gd name="connsiteY6831" fmla="*/ 28003 h 82772"/>
              <a:gd name="connsiteX6832" fmla="*/ 2938544 w 2993516"/>
              <a:gd name="connsiteY6832" fmla="*/ 27337 h 82772"/>
              <a:gd name="connsiteX6833" fmla="*/ 2938748 w 2993516"/>
              <a:gd name="connsiteY6833" fmla="*/ 27337 h 82772"/>
              <a:gd name="connsiteX6834" fmla="*/ 2938852 w 2993516"/>
              <a:gd name="connsiteY6834" fmla="*/ 27266 h 82772"/>
              <a:gd name="connsiteX6835" fmla="*/ 2940939 w 2993516"/>
              <a:gd name="connsiteY6835" fmla="*/ 27527 h 82772"/>
              <a:gd name="connsiteX6836" fmla="*/ 2947701 w 2993516"/>
              <a:gd name="connsiteY6836" fmla="*/ 25336 h 82772"/>
              <a:gd name="connsiteX6837" fmla="*/ 2947701 w 2993516"/>
              <a:gd name="connsiteY6837" fmla="*/ 24670 h 82772"/>
              <a:gd name="connsiteX6838" fmla="*/ 2318384 w 2993516"/>
              <a:gd name="connsiteY6838" fmla="*/ 24670 h 82772"/>
              <a:gd name="connsiteX6839" fmla="*/ 2317241 w 2993516"/>
              <a:gd name="connsiteY6839" fmla="*/ 25241 h 82772"/>
              <a:gd name="connsiteX6840" fmla="*/ 2321718 w 2993516"/>
              <a:gd name="connsiteY6840" fmla="*/ 26479 h 82772"/>
              <a:gd name="connsiteX6841" fmla="*/ 2323433 w 2993516"/>
              <a:gd name="connsiteY6841" fmla="*/ 26670 h 82772"/>
              <a:gd name="connsiteX6842" fmla="*/ 2323528 w 2993516"/>
              <a:gd name="connsiteY6842" fmla="*/ 26765 h 82772"/>
              <a:gd name="connsiteX6843" fmla="*/ 2324290 w 2993516"/>
              <a:gd name="connsiteY6843" fmla="*/ 26479 h 82772"/>
              <a:gd name="connsiteX6844" fmla="*/ 2324004 w 2993516"/>
              <a:gd name="connsiteY6844" fmla="*/ 26194 h 82772"/>
              <a:gd name="connsiteX6845" fmla="*/ 851535 w 2993516"/>
              <a:gd name="connsiteY6845" fmla="*/ 24669 h 82772"/>
              <a:gd name="connsiteX6846" fmla="*/ 851916 w 2993516"/>
              <a:gd name="connsiteY6846" fmla="*/ 25145 h 82772"/>
              <a:gd name="connsiteX6847" fmla="*/ 848868 w 2993516"/>
              <a:gd name="connsiteY6847" fmla="*/ 25431 h 82772"/>
              <a:gd name="connsiteX6848" fmla="*/ 847725 w 2993516"/>
              <a:gd name="connsiteY6848" fmla="*/ 25431 h 82772"/>
              <a:gd name="connsiteX6849" fmla="*/ 848392 w 2993516"/>
              <a:gd name="connsiteY6849" fmla="*/ 24955 h 82772"/>
              <a:gd name="connsiteX6850" fmla="*/ 851535 w 2993516"/>
              <a:gd name="connsiteY6850" fmla="*/ 24669 h 82772"/>
              <a:gd name="connsiteX6851" fmla="*/ 1254728 w 2993516"/>
              <a:gd name="connsiteY6851" fmla="*/ 24574 h 82772"/>
              <a:gd name="connsiteX6852" fmla="*/ 1264348 w 2993516"/>
              <a:gd name="connsiteY6852" fmla="*/ 27336 h 82772"/>
              <a:gd name="connsiteX6853" fmla="*/ 1265015 w 2993516"/>
              <a:gd name="connsiteY6853" fmla="*/ 27908 h 82772"/>
              <a:gd name="connsiteX6854" fmla="*/ 1265015 w 2993516"/>
              <a:gd name="connsiteY6854" fmla="*/ 28003 h 82772"/>
              <a:gd name="connsiteX6855" fmla="*/ 1259585 w 2993516"/>
              <a:gd name="connsiteY6855" fmla="*/ 29527 h 82772"/>
              <a:gd name="connsiteX6856" fmla="*/ 1257776 w 2993516"/>
              <a:gd name="connsiteY6856" fmla="*/ 28860 h 82772"/>
              <a:gd name="connsiteX6857" fmla="*/ 1255490 w 2993516"/>
              <a:gd name="connsiteY6857" fmla="*/ 27812 h 82772"/>
              <a:gd name="connsiteX6858" fmla="*/ 1252346 w 2993516"/>
              <a:gd name="connsiteY6858" fmla="*/ 25717 h 82772"/>
              <a:gd name="connsiteX6859" fmla="*/ 1254728 w 2993516"/>
              <a:gd name="connsiteY6859" fmla="*/ 24574 h 82772"/>
              <a:gd name="connsiteX6860" fmla="*/ 1125569 w 2993516"/>
              <a:gd name="connsiteY6860" fmla="*/ 24574 h 82772"/>
              <a:gd name="connsiteX6861" fmla="*/ 1127093 w 2993516"/>
              <a:gd name="connsiteY6861" fmla="*/ 24574 h 82772"/>
              <a:gd name="connsiteX6862" fmla="*/ 1127971 w 2993516"/>
              <a:gd name="connsiteY6862" fmla="*/ 25714 h 82772"/>
              <a:gd name="connsiteX6863" fmla="*/ 1125379 w 2993516"/>
              <a:gd name="connsiteY6863" fmla="*/ 25622 h 82772"/>
              <a:gd name="connsiteX6864" fmla="*/ 1125569 w 2993516"/>
              <a:gd name="connsiteY6864" fmla="*/ 24574 h 82772"/>
              <a:gd name="connsiteX6865" fmla="*/ 1073943 w 2993516"/>
              <a:gd name="connsiteY6865" fmla="*/ 24574 h 82772"/>
              <a:gd name="connsiteX6866" fmla="*/ 1074991 w 2993516"/>
              <a:gd name="connsiteY6866" fmla="*/ 25336 h 82772"/>
              <a:gd name="connsiteX6867" fmla="*/ 1073943 w 2993516"/>
              <a:gd name="connsiteY6867" fmla="*/ 25812 h 82772"/>
              <a:gd name="connsiteX6868" fmla="*/ 1072991 w 2993516"/>
              <a:gd name="connsiteY6868" fmla="*/ 25241 h 82772"/>
              <a:gd name="connsiteX6869" fmla="*/ 1073943 w 2993516"/>
              <a:gd name="connsiteY6869" fmla="*/ 24574 h 82772"/>
              <a:gd name="connsiteX6870" fmla="*/ 843343 w 2993516"/>
              <a:gd name="connsiteY6870" fmla="*/ 24574 h 82772"/>
              <a:gd name="connsiteX6871" fmla="*/ 846391 w 2993516"/>
              <a:gd name="connsiteY6871" fmla="*/ 24860 h 82772"/>
              <a:gd name="connsiteX6872" fmla="*/ 847819 w 2993516"/>
              <a:gd name="connsiteY6872" fmla="*/ 25336 h 82772"/>
              <a:gd name="connsiteX6873" fmla="*/ 847724 w 2993516"/>
              <a:gd name="connsiteY6873" fmla="*/ 25336 h 82772"/>
              <a:gd name="connsiteX6874" fmla="*/ 845629 w 2993516"/>
              <a:gd name="connsiteY6874" fmla="*/ 25622 h 82772"/>
              <a:gd name="connsiteX6875" fmla="*/ 843152 w 2993516"/>
              <a:gd name="connsiteY6875" fmla="*/ 25050 h 82772"/>
              <a:gd name="connsiteX6876" fmla="*/ 843343 w 2993516"/>
              <a:gd name="connsiteY6876" fmla="*/ 24574 h 82772"/>
              <a:gd name="connsiteX6877" fmla="*/ 1067939 w 2993516"/>
              <a:gd name="connsiteY6877" fmla="*/ 24481 h 82772"/>
              <a:gd name="connsiteX6878" fmla="*/ 1069181 w 2993516"/>
              <a:gd name="connsiteY6878" fmla="*/ 25812 h 82772"/>
              <a:gd name="connsiteX6879" fmla="*/ 1067466 w 2993516"/>
              <a:gd name="connsiteY6879" fmla="*/ 26669 h 82772"/>
              <a:gd name="connsiteX6880" fmla="*/ 1066133 w 2993516"/>
              <a:gd name="connsiteY6880" fmla="*/ 25717 h 82772"/>
              <a:gd name="connsiteX6881" fmla="*/ 1746409 w 2993516"/>
              <a:gd name="connsiteY6881" fmla="*/ 24384 h 82772"/>
              <a:gd name="connsiteX6882" fmla="*/ 1751933 w 2993516"/>
              <a:gd name="connsiteY6882" fmla="*/ 24955 h 82772"/>
              <a:gd name="connsiteX6883" fmla="*/ 1747456 w 2993516"/>
              <a:gd name="connsiteY6883" fmla="*/ 26194 h 82772"/>
              <a:gd name="connsiteX6884" fmla="*/ 1743932 w 2993516"/>
              <a:gd name="connsiteY6884" fmla="*/ 25717 h 82772"/>
              <a:gd name="connsiteX6885" fmla="*/ 1746409 w 2993516"/>
              <a:gd name="connsiteY6885" fmla="*/ 24384 h 82772"/>
              <a:gd name="connsiteX6886" fmla="*/ 1067848 w 2993516"/>
              <a:gd name="connsiteY6886" fmla="*/ 24383 h 82772"/>
              <a:gd name="connsiteX6887" fmla="*/ 1067943 w 2993516"/>
              <a:gd name="connsiteY6887" fmla="*/ 24478 h 82772"/>
              <a:gd name="connsiteX6888" fmla="*/ 1067939 w 2993516"/>
              <a:gd name="connsiteY6888" fmla="*/ 24481 h 82772"/>
              <a:gd name="connsiteX6889" fmla="*/ 1620566 w 2993516"/>
              <a:gd name="connsiteY6889" fmla="*/ 24377 h 82772"/>
              <a:gd name="connsiteX6890" fmla="*/ 1620679 w 2993516"/>
              <a:gd name="connsiteY6890" fmla="*/ 24383 h 82772"/>
              <a:gd name="connsiteX6891" fmla="*/ 1620583 w 2993516"/>
              <a:gd name="connsiteY6891" fmla="*/ 24383 h 82772"/>
              <a:gd name="connsiteX6892" fmla="*/ 918972 w 2993516"/>
              <a:gd name="connsiteY6892" fmla="*/ 24289 h 82772"/>
              <a:gd name="connsiteX6893" fmla="*/ 918972 w 2993516"/>
              <a:gd name="connsiteY6893" fmla="*/ 24384 h 82772"/>
              <a:gd name="connsiteX6894" fmla="*/ 918792 w 2993516"/>
              <a:gd name="connsiteY6894" fmla="*/ 24338 h 82772"/>
              <a:gd name="connsiteX6895" fmla="*/ 2462307 w 2993516"/>
              <a:gd name="connsiteY6895" fmla="*/ 24193 h 82772"/>
              <a:gd name="connsiteX6896" fmla="*/ 2462783 w 2993516"/>
              <a:gd name="connsiteY6896" fmla="*/ 25432 h 82772"/>
              <a:gd name="connsiteX6897" fmla="*/ 2470403 w 2993516"/>
              <a:gd name="connsiteY6897" fmla="*/ 26956 h 82772"/>
              <a:gd name="connsiteX6898" fmla="*/ 2471927 w 2993516"/>
              <a:gd name="connsiteY6898" fmla="*/ 26670 h 82772"/>
              <a:gd name="connsiteX6899" fmla="*/ 2470118 w 2993516"/>
              <a:gd name="connsiteY6899" fmla="*/ 26098 h 82772"/>
              <a:gd name="connsiteX6900" fmla="*/ 2464784 w 2993516"/>
              <a:gd name="connsiteY6900" fmla="*/ 24479 h 82772"/>
              <a:gd name="connsiteX6901" fmla="*/ 2462307 w 2993516"/>
              <a:gd name="connsiteY6901" fmla="*/ 24193 h 82772"/>
              <a:gd name="connsiteX6902" fmla="*/ 924972 w 2993516"/>
              <a:gd name="connsiteY6902" fmla="*/ 24193 h 82772"/>
              <a:gd name="connsiteX6903" fmla="*/ 927163 w 2993516"/>
              <a:gd name="connsiteY6903" fmla="*/ 25336 h 82772"/>
              <a:gd name="connsiteX6904" fmla="*/ 927258 w 2993516"/>
              <a:gd name="connsiteY6904" fmla="*/ 25431 h 82772"/>
              <a:gd name="connsiteX6905" fmla="*/ 926210 w 2993516"/>
              <a:gd name="connsiteY6905" fmla="*/ 26098 h 82772"/>
              <a:gd name="connsiteX6906" fmla="*/ 924591 w 2993516"/>
              <a:gd name="connsiteY6906" fmla="*/ 24669 h 82772"/>
              <a:gd name="connsiteX6907" fmla="*/ 924972 w 2993516"/>
              <a:gd name="connsiteY6907" fmla="*/ 24193 h 82772"/>
              <a:gd name="connsiteX6908" fmla="*/ 1888331 w 2993516"/>
              <a:gd name="connsiteY6908" fmla="*/ 24098 h 82772"/>
              <a:gd name="connsiteX6909" fmla="*/ 1884711 w 2993516"/>
              <a:gd name="connsiteY6909" fmla="*/ 25241 h 82772"/>
              <a:gd name="connsiteX6910" fmla="*/ 1887664 w 2993516"/>
              <a:gd name="connsiteY6910" fmla="*/ 26575 h 82772"/>
              <a:gd name="connsiteX6911" fmla="*/ 1893188 w 2993516"/>
              <a:gd name="connsiteY6911" fmla="*/ 25432 h 82772"/>
              <a:gd name="connsiteX6912" fmla="*/ 1893284 w 2993516"/>
              <a:gd name="connsiteY6912" fmla="*/ 25432 h 82772"/>
              <a:gd name="connsiteX6913" fmla="*/ 2803112 w 2993516"/>
              <a:gd name="connsiteY6913" fmla="*/ 24003 h 82772"/>
              <a:gd name="connsiteX6914" fmla="*/ 2799302 w 2993516"/>
              <a:gd name="connsiteY6914" fmla="*/ 25241 h 82772"/>
              <a:gd name="connsiteX6915" fmla="*/ 2800826 w 2993516"/>
              <a:gd name="connsiteY6915" fmla="*/ 25813 h 82772"/>
              <a:gd name="connsiteX6916" fmla="*/ 2800731 w 2993516"/>
              <a:gd name="connsiteY6916" fmla="*/ 25908 h 82772"/>
              <a:gd name="connsiteX6917" fmla="*/ 2804922 w 2993516"/>
              <a:gd name="connsiteY6917" fmla="*/ 24670 h 82772"/>
              <a:gd name="connsiteX6918" fmla="*/ 2803112 w 2993516"/>
              <a:gd name="connsiteY6918" fmla="*/ 24003 h 82772"/>
              <a:gd name="connsiteX6919" fmla="*/ 1271587 w 2993516"/>
              <a:gd name="connsiteY6919" fmla="*/ 24002 h 82772"/>
              <a:gd name="connsiteX6920" fmla="*/ 1273968 w 2993516"/>
              <a:gd name="connsiteY6920" fmla="*/ 24859 h 82772"/>
              <a:gd name="connsiteX6921" fmla="*/ 1282064 w 2993516"/>
              <a:gd name="connsiteY6921" fmla="*/ 26479 h 82772"/>
              <a:gd name="connsiteX6922" fmla="*/ 1284350 w 2993516"/>
              <a:gd name="connsiteY6922" fmla="*/ 27240 h 82772"/>
              <a:gd name="connsiteX6923" fmla="*/ 1282064 w 2993516"/>
              <a:gd name="connsiteY6923" fmla="*/ 28288 h 82772"/>
              <a:gd name="connsiteX6924" fmla="*/ 1276444 w 2993516"/>
              <a:gd name="connsiteY6924" fmla="*/ 31431 h 82772"/>
              <a:gd name="connsiteX6925" fmla="*/ 1272444 w 2993516"/>
              <a:gd name="connsiteY6925" fmla="*/ 32003 h 82772"/>
              <a:gd name="connsiteX6926" fmla="*/ 1265586 w 2993516"/>
              <a:gd name="connsiteY6926" fmla="*/ 32575 h 82772"/>
              <a:gd name="connsiteX6927" fmla="*/ 1258252 w 2993516"/>
              <a:gd name="connsiteY6927" fmla="*/ 34194 h 82772"/>
              <a:gd name="connsiteX6928" fmla="*/ 1251108 w 2993516"/>
              <a:gd name="connsiteY6928" fmla="*/ 33908 h 82772"/>
              <a:gd name="connsiteX6929" fmla="*/ 1260252 w 2993516"/>
              <a:gd name="connsiteY6929" fmla="*/ 31622 h 82772"/>
              <a:gd name="connsiteX6930" fmla="*/ 1260252 w 2993516"/>
              <a:gd name="connsiteY6930" fmla="*/ 31717 h 82772"/>
              <a:gd name="connsiteX6931" fmla="*/ 1268634 w 2993516"/>
              <a:gd name="connsiteY6931" fmla="*/ 29812 h 82772"/>
              <a:gd name="connsiteX6932" fmla="*/ 1271110 w 2993516"/>
              <a:gd name="connsiteY6932" fmla="*/ 25526 h 82772"/>
              <a:gd name="connsiteX6933" fmla="*/ 1271587 w 2993516"/>
              <a:gd name="connsiteY6933" fmla="*/ 24002 h 82772"/>
              <a:gd name="connsiteX6934" fmla="*/ 2027205 w 2993516"/>
              <a:gd name="connsiteY6934" fmla="*/ 23908 h 82772"/>
              <a:gd name="connsiteX6935" fmla="*/ 2025872 w 2993516"/>
              <a:gd name="connsiteY6935" fmla="*/ 24670 h 82772"/>
              <a:gd name="connsiteX6936" fmla="*/ 2027110 w 2993516"/>
              <a:gd name="connsiteY6936" fmla="*/ 25336 h 82772"/>
              <a:gd name="connsiteX6937" fmla="*/ 2029872 w 2993516"/>
              <a:gd name="connsiteY6937" fmla="*/ 24765 h 82772"/>
              <a:gd name="connsiteX6938" fmla="*/ 2027205 w 2993516"/>
              <a:gd name="connsiteY6938" fmla="*/ 23908 h 82772"/>
              <a:gd name="connsiteX6939" fmla="*/ 2021776 w 2993516"/>
              <a:gd name="connsiteY6939" fmla="*/ 23812 h 82772"/>
              <a:gd name="connsiteX6940" fmla="*/ 2020062 w 2993516"/>
              <a:gd name="connsiteY6940" fmla="*/ 24479 h 82772"/>
              <a:gd name="connsiteX6941" fmla="*/ 2021014 w 2993516"/>
              <a:gd name="connsiteY6941" fmla="*/ 24955 h 82772"/>
              <a:gd name="connsiteX6942" fmla="*/ 2023205 w 2993516"/>
              <a:gd name="connsiteY6942" fmla="*/ 24289 h 82772"/>
              <a:gd name="connsiteX6943" fmla="*/ 2021776 w 2993516"/>
              <a:gd name="connsiteY6943" fmla="*/ 23812 h 82772"/>
              <a:gd name="connsiteX6944" fmla="*/ 1288732 w 2993516"/>
              <a:gd name="connsiteY6944" fmla="*/ 23717 h 82772"/>
              <a:gd name="connsiteX6945" fmla="*/ 1288922 w 2993516"/>
              <a:gd name="connsiteY6945" fmla="*/ 24098 h 82772"/>
              <a:gd name="connsiteX6946" fmla="*/ 1288922 w 2993516"/>
              <a:gd name="connsiteY6946" fmla="*/ 24003 h 82772"/>
              <a:gd name="connsiteX6947" fmla="*/ 1294256 w 2993516"/>
              <a:gd name="connsiteY6947" fmla="*/ 23717 h 82772"/>
              <a:gd name="connsiteX6948" fmla="*/ 1296066 w 2993516"/>
              <a:gd name="connsiteY6948" fmla="*/ 24384 h 82772"/>
              <a:gd name="connsiteX6949" fmla="*/ 1294447 w 2993516"/>
              <a:gd name="connsiteY6949" fmla="*/ 25051 h 82772"/>
              <a:gd name="connsiteX6950" fmla="*/ 1289113 w 2993516"/>
              <a:gd name="connsiteY6950" fmla="*/ 25336 h 82772"/>
              <a:gd name="connsiteX6951" fmla="*/ 1284255 w 2993516"/>
              <a:gd name="connsiteY6951" fmla="*/ 24479 h 82772"/>
              <a:gd name="connsiteX6952" fmla="*/ 969835 w 2993516"/>
              <a:gd name="connsiteY6952" fmla="*/ 23622 h 82772"/>
              <a:gd name="connsiteX6953" fmla="*/ 971740 w 2993516"/>
              <a:gd name="connsiteY6953" fmla="*/ 23812 h 82772"/>
              <a:gd name="connsiteX6954" fmla="*/ 972217 w 2993516"/>
              <a:gd name="connsiteY6954" fmla="*/ 24289 h 82772"/>
              <a:gd name="connsiteX6955" fmla="*/ 972312 w 2993516"/>
              <a:gd name="connsiteY6955" fmla="*/ 24289 h 82772"/>
              <a:gd name="connsiteX6956" fmla="*/ 970788 w 2993516"/>
              <a:gd name="connsiteY6956" fmla="*/ 24574 h 82772"/>
              <a:gd name="connsiteX6957" fmla="*/ 968502 w 2993516"/>
              <a:gd name="connsiteY6957" fmla="*/ 24003 h 82772"/>
              <a:gd name="connsiteX6958" fmla="*/ 969835 w 2993516"/>
              <a:gd name="connsiteY6958" fmla="*/ 23622 h 82772"/>
              <a:gd name="connsiteX6959" fmla="*/ 916019 w 2993516"/>
              <a:gd name="connsiteY6959" fmla="*/ 23622 h 82772"/>
              <a:gd name="connsiteX6960" fmla="*/ 918792 w 2993516"/>
              <a:gd name="connsiteY6960" fmla="*/ 24338 h 82772"/>
              <a:gd name="connsiteX6961" fmla="*/ 915447 w 2993516"/>
              <a:gd name="connsiteY6961" fmla="*/ 25241 h 82772"/>
              <a:gd name="connsiteX6962" fmla="*/ 913066 w 2993516"/>
              <a:gd name="connsiteY6962" fmla="*/ 24384 h 82772"/>
              <a:gd name="connsiteX6963" fmla="*/ 916019 w 2993516"/>
              <a:gd name="connsiteY6963" fmla="*/ 23622 h 82772"/>
              <a:gd name="connsiteX6964" fmla="*/ 2363914 w 2993516"/>
              <a:gd name="connsiteY6964" fmla="*/ 23431 h 82772"/>
              <a:gd name="connsiteX6965" fmla="*/ 2361057 w 2993516"/>
              <a:gd name="connsiteY6965" fmla="*/ 24574 h 82772"/>
              <a:gd name="connsiteX6966" fmla="*/ 2362580 w 2993516"/>
              <a:gd name="connsiteY6966" fmla="*/ 24955 h 82772"/>
              <a:gd name="connsiteX6967" fmla="*/ 2366676 w 2993516"/>
              <a:gd name="connsiteY6967" fmla="*/ 24003 h 82772"/>
              <a:gd name="connsiteX6968" fmla="*/ 2363914 w 2993516"/>
              <a:gd name="connsiteY6968" fmla="*/ 23431 h 82772"/>
              <a:gd name="connsiteX6969" fmla="*/ 773525 w 2993516"/>
              <a:gd name="connsiteY6969" fmla="*/ 23241 h 82772"/>
              <a:gd name="connsiteX6970" fmla="*/ 774573 w 2993516"/>
              <a:gd name="connsiteY6970" fmla="*/ 23908 h 82772"/>
              <a:gd name="connsiteX6971" fmla="*/ 773525 w 2993516"/>
              <a:gd name="connsiteY6971" fmla="*/ 24384 h 82772"/>
              <a:gd name="connsiteX6972" fmla="*/ 772477 w 2993516"/>
              <a:gd name="connsiteY6972" fmla="*/ 23908 h 82772"/>
              <a:gd name="connsiteX6973" fmla="*/ 773525 w 2993516"/>
              <a:gd name="connsiteY6973" fmla="*/ 23241 h 82772"/>
              <a:gd name="connsiteX6974" fmla="*/ 2534126 w 2993516"/>
              <a:gd name="connsiteY6974" fmla="*/ 23146 h 82772"/>
              <a:gd name="connsiteX6975" fmla="*/ 2533268 w 2993516"/>
              <a:gd name="connsiteY6975" fmla="*/ 24003 h 82772"/>
              <a:gd name="connsiteX6976" fmla="*/ 2534126 w 2993516"/>
              <a:gd name="connsiteY6976" fmla="*/ 24765 h 82772"/>
              <a:gd name="connsiteX6977" fmla="*/ 2536031 w 2993516"/>
              <a:gd name="connsiteY6977" fmla="*/ 24003 h 82772"/>
              <a:gd name="connsiteX6978" fmla="*/ 2338578 w 2993516"/>
              <a:gd name="connsiteY6978" fmla="*/ 23146 h 82772"/>
              <a:gd name="connsiteX6979" fmla="*/ 2335720 w 2993516"/>
              <a:gd name="connsiteY6979" fmla="*/ 23908 h 82772"/>
              <a:gd name="connsiteX6980" fmla="*/ 2336958 w 2993516"/>
              <a:gd name="connsiteY6980" fmla="*/ 24479 h 82772"/>
              <a:gd name="connsiteX6981" fmla="*/ 2340197 w 2993516"/>
              <a:gd name="connsiteY6981" fmla="*/ 23717 h 82772"/>
              <a:gd name="connsiteX6982" fmla="*/ 2338578 w 2993516"/>
              <a:gd name="connsiteY6982" fmla="*/ 23146 h 82772"/>
              <a:gd name="connsiteX6983" fmla="*/ 2125599 w 2993516"/>
              <a:gd name="connsiteY6983" fmla="*/ 22955 h 82772"/>
              <a:gd name="connsiteX6984" fmla="*/ 2124360 w 2993516"/>
              <a:gd name="connsiteY6984" fmla="*/ 23431 h 82772"/>
              <a:gd name="connsiteX6985" fmla="*/ 2125503 w 2993516"/>
              <a:gd name="connsiteY6985" fmla="*/ 23717 h 82772"/>
              <a:gd name="connsiteX6986" fmla="*/ 2125503 w 2993516"/>
              <a:gd name="connsiteY6986" fmla="*/ 23622 h 82772"/>
              <a:gd name="connsiteX6987" fmla="*/ 2128075 w 2993516"/>
              <a:gd name="connsiteY6987" fmla="*/ 22955 h 82772"/>
              <a:gd name="connsiteX6988" fmla="*/ 2125599 w 2993516"/>
              <a:gd name="connsiteY6988" fmla="*/ 22955 h 82772"/>
              <a:gd name="connsiteX6989" fmla="*/ 1424559 w 2993516"/>
              <a:gd name="connsiteY6989" fmla="*/ 22955 h 82772"/>
              <a:gd name="connsiteX6990" fmla="*/ 1428273 w 2993516"/>
              <a:gd name="connsiteY6990" fmla="*/ 23622 h 82772"/>
              <a:gd name="connsiteX6991" fmla="*/ 1423416 w 2993516"/>
              <a:gd name="connsiteY6991" fmla="*/ 24384 h 82772"/>
              <a:gd name="connsiteX6992" fmla="*/ 1420844 w 2993516"/>
              <a:gd name="connsiteY6992" fmla="*/ 24003 h 82772"/>
              <a:gd name="connsiteX6993" fmla="*/ 1424559 w 2993516"/>
              <a:gd name="connsiteY6993" fmla="*/ 22955 h 82772"/>
              <a:gd name="connsiteX6994" fmla="*/ 2182749 w 2993516"/>
              <a:gd name="connsiteY6994" fmla="*/ 22669 h 82772"/>
              <a:gd name="connsiteX6995" fmla="*/ 2176653 w 2993516"/>
              <a:gd name="connsiteY6995" fmla="*/ 23431 h 82772"/>
              <a:gd name="connsiteX6996" fmla="*/ 2177510 w 2993516"/>
              <a:gd name="connsiteY6996" fmla="*/ 24003 h 82772"/>
              <a:gd name="connsiteX6997" fmla="*/ 2184273 w 2993516"/>
              <a:gd name="connsiteY6997" fmla="*/ 25432 h 82772"/>
              <a:gd name="connsiteX6998" fmla="*/ 2186940 w 2993516"/>
              <a:gd name="connsiteY6998" fmla="*/ 25527 h 82772"/>
              <a:gd name="connsiteX6999" fmla="*/ 2188559 w 2993516"/>
              <a:gd name="connsiteY6999" fmla="*/ 24479 h 82772"/>
              <a:gd name="connsiteX7000" fmla="*/ 2182749 w 2993516"/>
              <a:gd name="connsiteY7000" fmla="*/ 22669 h 82772"/>
              <a:gd name="connsiteX7001" fmla="*/ 1761267 w 2993516"/>
              <a:gd name="connsiteY7001" fmla="*/ 22669 h 82772"/>
              <a:gd name="connsiteX7002" fmla="*/ 1761648 w 2993516"/>
              <a:gd name="connsiteY7002" fmla="*/ 23621 h 82772"/>
              <a:gd name="connsiteX7003" fmla="*/ 1758410 w 2993516"/>
              <a:gd name="connsiteY7003" fmla="*/ 25241 h 82772"/>
              <a:gd name="connsiteX7004" fmla="*/ 1754028 w 2993516"/>
              <a:gd name="connsiteY7004" fmla="*/ 26193 h 82772"/>
              <a:gd name="connsiteX7005" fmla="*/ 1756981 w 2993516"/>
              <a:gd name="connsiteY7005" fmla="*/ 24098 h 82772"/>
              <a:gd name="connsiteX7006" fmla="*/ 1761267 w 2993516"/>
              <a:gd name="connsiteY7006" fmla="*/ 22669 h 82772"/>
              <a:gd name="connsiteX7007" fmla="*/ 1043178 w 2993516"/>
              <a:gd name="connsiteY7007" fmla="*/ 22669 h 82772"/>
              <a:gd name="connsiteX7008" fmla="*/ 1043178 w 2993516"/>
              <a:gd name="connsiteY7008" fmla="*/ 22764 h 82772"/>
              <a:gd name="connsiteX7009" fmla="*/ 1043940 w 2993516"/>
              <a:gd name="connsiteY7009" fmla="*/ 24098 h 82772"/>
              <a:gd name="connsiteX7010" fmla="*/ 1043083 w 2993516"/>
              <a:gd name="connsiteY7010" fmla="*/ 24669 h 82772"/>
              <a:gd name="connsiteX7011" fmla="*/ 1041463 w 2993516"/>
              <a:gd name="connsiteY7011" fmla="*/ 24098 h 82772"/>
              <a:gd name="connsiteX7012" fmla="*/ 1043178 w 2993516"/>
              <a:gd name="connsiteY7012" fmla="*/ 22669 h 82772"/>
              <a:gd name="connsiteX7013" fmla="*/ 2614707 w 2993516"/>
              <a:gd name="connsiteY7013" fmla="*/ 22288 h 82772"/>
              <a:gd name="connsiteX7014" fmla="*/ 2595276 w 2993516"/>
              <a:gd name="connsiteY7014" fmla="*/ 24193 h 82772"/>
              <a:gd name="connsiteX7015" fmla="*/ 2593943 w 2993516"/>
              <a:gd name="connsiteY7015" fmla="*/ 24670 h 82772"/>
              <a:gd name="connsiteX7016" fmla="*/ 2595467 w 2993516"/>
              <a:gd name="connsiteY7016" fmla="*/ 24955 h 82772"/>
              <a:gd name="connsiteX7017" fmla="*/ 2595276 w 2993516"/>
              <a:gd name="connsiteY7017" fmla="*/ 25051 h 82772"/>
              <a:gd name="connsiteX7018" fmla="*/ 2597943 w 2993516"/>
              <a:gd name="connsiteY7018" fmla="*/ 24765 h 82772"/>
              <a:gd name="connsiteX7019" fmla="*/ 2604706 w 2993516"/>
              <a:gd name="connsiteY7019" fmla="*/ 25146 h 82772"/>
              <a:gd name="connsiteX7020" fmla="*/ 2606516 w 2993516"/>
              <a:gd name="connsiteY7020" fmla="*/ 26479 h 82772"/>
              <a:gd name="connsiteX7021" fmla="*/ 2605468 w 2993516"/>
              <a:gd name="connsiteY7021" fmla="*/ 27051 h 82772"/>
              <a:gd name="connsiteX7022" fmla="*/ 2595657 w 2993516"/>
              <a:gd name="connsiteY7022" fmla="*/ 27337 h 82772"/>
              <a:gd name="connsiteX7023" fmla="*/ 2589847 w 2993516"/>
              <a:gd name="connsiteY7023" fmla="*/ 26765 h 82772"/>
              <a:gd name="connsiteX7024" fmla="*/ 2594609 w 2993516"/>
              <a:gd name="connsiteY7024" fmla="*/ 28289 h 82772"/>
              <a:gd name="connsiteX7025" fmla="*/ 2608135 w 2993516"/>
              <a:gd name="connsiteY7025" fmla="*/ 30289 h 82772"/>
              <a:gd name="connsiteX7026" fmla="*/ 2611469 w 2993516"/>
              <a:gd name="connsiteY7026" fmla="*/ 30766 h 82772"/>
              <a:gd name="connsiteX7027" fmla="*/ 2614517 w 2993516"/>
              <a:gd name="connsiteY7027" fmla="*/ 30766 h 82772"/>
              <a:gd name="connsiteX7028" fmla="*/ 2620232 w 2993516"/>
              <a:gd name="connsiteY7028" fmla="*/ 31147 h 82772"/>
              <a:gd name="connsiteX7029" fmla="*/ 2632043 w 2993516"/>
              <a:gd name="connsiteY7029" fmla="*/ 31623 h 82772"/>
              <a:gd name="connsiteX7030" fmla="*/ 2633472 w 2993516"/>
              <a:gd name="connsiteY7030" fmla="*/ 30766 h 82772"/>
              <a:gd name="connsiteX7031" fmla="*/ 2631757 w 2993516"/>
              <a:gd name="connsiteY7031" fmla="*/ 30766 h 82772"/>
              <a:gd name="connsiteX7032" fmla="*/ 2624042 w 2993516"/>
              <a:gd name="connsiteY7032" fmla="*/ 30480 h 82772"/>
              <a:gd name="connsiteX7033" fmla="*/ 2619565 w 2993516"/>
              <a:gd name="connsiteY7033" fmla="*/ 28575 h 82772"/>
              <a:gd name="connsiteX7034" fmla="*/ 2624327 w 2993516"/>
              <a:gd name="connsiteY7034" fmla="*/ 27813 h 82772"/>
              <a:gd name="connsiteX7035" fmla="*/ 2626709 w 2993516"/>
              <a:gd name="connsiteY7035" fmla="*/ 27813 h 82772"/>
              <a:gd name="connsiteX7036" fmla="*/ 2631185 w 2993516"/>
              <a:gd name="connsiteY7036" fmla="*/ 26289 h 82772"/>
              <a:gd name="connsiteX7037" fmla="*/ 2627661 w 2993516"/>
              <a:gd name="connsiteY7037" fmla="*/ 25051 h 82772"/>
              <a:gd name="connsiteX7038" fmla="*/ 2617089 w 2993516"/>
              <a:gd name="connsiteY7038" fmla="*/ 25146 h 82772"/>
              <a:gd name="connsiteX7039" fmla="*/ 2613945 w 2993516"/>
              <a:gd name="connsiteY7039" fmla="*/ 24860 h 82772"/>
              <a:gd name="connsiteX7040" fmla="*/ 2615565 w 2993516"/>
              <a:gd name="connsiteY7040" fmla="*/ 23431 h 82772"/>
              <a:gd name="connsiteX7041" fmla="*/ 2616993 w 2993516"/>
              <a:gd name="connsiteY7041" fmla="*/ 22479 h 82772"/>
              <a:gd name="connsiteX7042" fmla="*/ 2614707 w 2993516"/>
              <a:gd name="connsiteY7042" fmla="*/ 22288 h 82772"/>
              <a:gd name="connsiteX7043" fmla="*/ 2920460 w 2993516"/>
              <a:gd name="connsiteY7043" fmla="*/ 22193 h 82772"/>
              <a:gd name="connsiteX7044" fmla="*/ 2921508 w 2993516"/>
              <a:gd name="connsiteY7044" fmla="*/ 23908 h 82772"/>
              <a:gd name="connsiteX7045" fmla="*/ 2921508 w 2993516"/>
              <a:gd name="connsiteY7045" fmla="*/ 24003 h 82772"/>
              <a:gd name="connsiteX7046" fmla="*/ 2931509 w 2993516"/>
              <a:gd name="connsiteY7046" fmla="*/ 24574 h 82772"/>
              <a:gd name="connsiteX7047" fmla="*/ 2936557 w 2993516"/>
              <a:gd name="connsiteY7047" fmla="*/ 24955 h 82772"/>
              <a:gd name="connsiteX7048" fmla="*/ 2936557 w 2993516"/>
              <a:gd name="connsiteY7048" fmla="*/ 24574 h 82772"/>
              <a:gd name="connsiteX7049" fmla="*/ 2932557 w 2993516"/>
              <a:gd name="connsiteY7049" fmla="*/ 24384 h 82772"/>
              <a:gd name="connsiteX7050" fmla="*/ 2931509 w 2993516"/>
              <a:gd name="connsiteY7050" fmla="*/ 24574 h 82772"/>
              <a:gd name="connsiteX7051" fmla="*/ 2923984 w 2993516"/>
              <a:gd name="connsiteY7051" fmla="*/ 22574 h 82772"/>
              <a:gd name="connsiteX7052" fmla="*/ 2920460 w 2993516"/>
              <a:gd name="connsiteY7052" fmla="*/ 22193 h 82772"/>
              <a:gd name="connsiteX7053" fmla="*/ 1146143 w 2993516"/>
              <a:gd name="connsiteY7053" fmla="*/ 22193 h 82772"/>
              <a:gd name="connsiteX7054" fmla="*/ 1148524 w 2993516"/>
              <a:gd name="connsiteY7054" fmla="*/ 23146 h 82772"/>
              <a:gd name="connsiteX7055" fmla="*/ 1147286 w 2993516"/>
              <a:gd name="connsiteY7055" fmla="*/ 23908 h 82772"/>
              <a:gd name="connsiteX7056" fmla="*/ 1145095 w 2993516"/>
              <a:gd name="connsiteY7056" fmla="*/ 22669 h 82772"/>
              <a:gd name="connsiteX7057" fmla="*/ 1146143 w 2993516"/>
              <a:gd name="connsiteY7057" fmla="*/ 22193 h 82772"/>
              <a:gd name="connsiteX7058" fmla="*/ 1614392 w 2993516"/>
              <a:gd name="connsiteY7058" fmla="*/ 22192 h 82772"/>
              <a:gd name="connsiteX7059" fmla="*/ 1620566 w 2993516"/>
              <a:gd name="connsiteY7059" fmla="*/ 24377 h 82772"/>
              <a:gd name="connsiteX7060" fmla="*/ 1613725 w 2993516"/>
              <a:gd name="connsiteY7060" fmla="*/ 24002 h 82772"/>
              <a:gd name="connsiteX7061" fmla="*/ 1612297 w 2993516"/>
              <a:gd name="connsiteY7061" fmla="*/ 22954 h 82772"/>
              <a:gd name="connsiteX7062" fmla="*/ 1614392 w 2993516"/>
              <a:gd name="connsiteY7062" fmla="*/ 22192 h 82772"/>
              <a:gd name="connsiteX7063" fmla="*/ 1196720 w 2993516"/>
              <a:gd name="connsiteY7063" fmla="*/ 22097 h 82772"/>
              <a:gd name="connsiteX7064" fmla="*/ 1202816 w 2993516"/>
              <a:gd name="connsiteY7064" fmla="*/ 22287 h 82772"/>
              <a:gd name="connsiteX7065" fmla="*/ 1202912 w 2993516"/>
              <a:gd name="connsiteY7065" fmla="*/ 22287 h 82772"/>
              <a:gd name="connsiteX7066" fmla="*/ 1200340 w 2993516"/>
              <a:gd name="connsiteY7066" fmla="*/ 23431 h 82772"/>
              <a:gd name="connsiteX7067" fmla="*/ 1195387 w 2993516"/>
              <a:gd name="connsiteY7067" fmla="*/ 22764 h 82772"/>
              <a:gd name="connsiteX7068" fmla="*/ 1196720 w 2993516"/>
              <a:gd name="connsiteY7068" fmla="*/ 22097 h 82772"/>
              <a:gd name="connsiteX7069" fmla="*/ 1513713 w 2993516"/>
              <a:gd name="connsiteY7069" fmla="*/ 22002 h 82772"/>
              <a:gd name="connsiteX7070" fmla="*/ 1517047 w 2993516"/>
              <a:gd name="connsiteY7070" fmla="*/ 22955 h 82772"/>
              <a:gd name="connsiteX7071" fmla="*/ 1513808 w 2993516"/>
              <a:gd name="connsiteY7071" fmla="*/ 23431 h 82772"/>
              <a:gd name="connsiteX7072" fmla="*/ 1510665 w 2993516"/>
              <a:gd name="connsiteY7072" fmla="*/ 22573 h 82772"/>
              <a:gd name="connsiteX7073" fmla="*/ 1513713 w 2993516"/>
              <a:gd name="connsiteY7073" fmla="*/ 22002 h 82772"/>
              <a:gd name="connsiteX7074" fmla="*/ 1481327 w 2993516"/>
              <a:gd name="connsiteY7074" fmla="*/ 22002 h 82772"/>
              <a:gd name="connsiteX7075" fmla="*/ 1488566 w 2993516"/>
              <a:gd name="connsiteY7075" fmla="*/ 23240 h 82772"/>
              <a:gd name="connsiteX7076" fmla="*/ 1483232 w 2993516"/>
              <a:gd name="connsiteY7076" fmla="*/ 26669 h 82772"/>
              <a:gd name="connsiteX7077" fmla="*/ 1478660 w 2993516"/>
              <a:gd name="connsiteY7077" fmla="*/ 23526 h 82772"/>
              <a:gd name="connsiteX7078" fmla="*/ 1481327 w 2993516"/>
              <a:gd name="connsiteY7078" fmla="*/ 22002 h 82772"/>
              <a:gd name="connsiteX7079" fmla="*/ 2283618 w 2993516"/>
              <a:gd name="connsiteY7079" fmla="*/ 21907 h 82772"/>
              <a:gd name="connsiteX7080" fmla="*/ 2281523 w 2993516"/>
              <a:gd name="connsiteY7080" fmla="*/ 22479 h 82772"/>
              <a:gd name="connsiteX7081" fmla="*/ 2282570 w 2993516"/>
              <a:gd name="connsiteY7081" fmla="*/ 23241 h 82772"/>
              <a:gd name="connsiteX7082" fmla="*/ 2287904 w 2993516"/>
              <a:gd name="connsiteY7082" fmla="*/ 24384 h 82772"/>
              <a:gd name="connsiteX7083" fmla="*/ 2289428 w 2993516"/>
              <a:gd name="connsiteY7083" fmla="*/ 24193 h 82772"/>
              <a:gd name="connsiteX7084" fmla="*/ 2288952 w 2993516"/>
              <a:gd name="connsiteY7084" fmla="*/ 23717 h 82772"/>
              <a:gd name="connsiteX7085" fmla="*/ 2289143 w 2993516"/>
              <a:gd name="connsiteY7085" fmla="*/ 23717 h 82772"/>
              <a:gd name="connsiteX7086" fmla="*/ 1902142 w 2993516"/>
              <a:gd name="connsiteY7086" fmla="*/ 21907 h 82772"/>
              <a:gd name="connsiteX7087" fmla="*/ 1897284 w 2993516"/>
              <a:gd name="connsiteY7087" fmla="*/ 22765 h 82772"/>
              <a:gd name="connsiteX7088" fmla="*/ 1895570 w 2993516"/>
              <a:gd name="connsiteY7088" fmla="*/ 24289 h 82772"/>
              <a:gd name="connsiteX7089" fmla="*/ 1899380 w 2993516"/>
              <a:gd name="connsiteY7089" fmla="*/ 24574 h 82772"/>
              <a:gd name="connsiteX7090" fmla="*/ 1911667 w 2993516"/>
              <a:gd name="connsiteY7090" fmla="*/ 23908 h 82772"/>
              <a:gd name="connsiteX7091" fmla="*/ 1915763 w 2993516"/>
              <a:gd name="connsiteY7091" fmla="*/ 23622 h 82772"/>
              <a:gd name="connsiteX7092" fmla="*/ 1921954 w 2993516"/>
              <a:gd name="connsiteY7092" fmla="*/ 26289 h 82772"/>
              <a:gd name="connsiteX7093" fmla="*/ 1921287 w 2993516"/>
              <a:gd name="connsiteY7093" fmla="*/ 28194 h 82772"/>
              <a:gd name="connsiteX7094" fmla="*/ 1923192 w 2993516"/>
              <a:gd name="connsiteY7094" fmla="*/ 29432 h 82772"/>
              <a:gd name="connsiteX7095" fmla="*/ 1919287 w 2993516"/>
              <a:gd name="connsiteY7095" fmla="*/ 29718 h 82772"/>
              <a:gd name="connsiteX7096" fmla="*/ 1916839 w 2993516"/>
              <a:gd name="connsiteY7096" fmla="*/ 30429 h 82772"/>
              <a:gd name="connsiteX7097" fmla="*/ 1916239 w 2993516"/>
              <a:gd name="connsiteY7097" fmla="*/ 30385 h 82772"/>
              <a:gd name="connsiteX7098" fmla="*/ 1916135 w 2993516"/>
              <a:gd name="connsiteY7098" fmla="*/ 30575 h 82772"/>
              <a:gd name="connsiteX7099" fmla="*/ 1914524 w 2993516"/>
              <a:gd name="connsiteY7099" fmla="*/ 30575 h 82772"/>
              <a:gd name="connsiteX7100" fmla="*/ 1911762 w 2993516"/>
              <a:gd name="connsiteY7100" fmla="*/ 30956 h 82772"/>
              <a:gd name="connsiteX7101" fmla="*/ 1912524 w 2993516"/>
              <a:gd name="connsiteY7101" fmla="*/ 31623 h 82772"/>
              <a:gd name="connsiteX7102" fmla="*/ 1915667 w 2993516"/>
              <a:gd name="connsiteY7102" fmla="*/ 31623 h 82772"/>
              <a:gd name="connsiteX7103" fmla="*/ 1915667 w 2993516"/>
              <a:gd name="connsiteY7103" fmla="*/ 31432 h 82772"/>
              <a:gd name="connsiteX7104" fmla="*/ 1916135 w 2993516"/>
              <a:gd name="connsiteY7104" fmla="*/ 30575 h 82772"/>
              <a:gd name="connsiteX7105" fmla="*/ 1916334 w 2993516"/>
              <a:gd name="connsiteY7105" fmla="*/ 30575 h 82772"/>
              <a:gd name="connsiteX7106" fmla="*/ 1916839 w 2993516"/>
              <a:gd name="connsiteY7106" fmla="*/ 30429 h 82772"/>
              <a:gd name="connsiteX7107" fmla="*/ 1929383 w 2993516"/>
              <a:gd name="connsiteY7107" fmla="*/ 31337 h 82772"/>
              <a:gd name="connsiteX7108" fmla="*/ 1933194 w 2993516"/>
              <a:gd name="connsiteY7108" fmla="*/ 30861 h 82772"/>
              <a:gd name="connsiteX7109" fmla="*/ 1930622 w 2993516"/>
              <a:gd name="connsiteY7109" fmla="*/ 29813 h 82772"/>
              <a:gd name="connsiteX7110" fmla="*/ 1929574 w 2993516"/>
              <a:gd name="connsiteY7110" fmla="*/ 28670 h 82772"/>
              <a:gd name="connsiteX7111" fmla="*/ 1928145 w 2993516"/>
              <a:gd name="connsiteY7111" fmla="*/ 25813 h 82772"/>
              <a:gd name="connsiteX7112" fmla="*/ 1926907 w 2993516"/>
              <a:gd name="connsiteY7112" fmla="*/ 23527 h 82772"/>
              <a:gd name="connsiteX7113" fmla="*/ 1930812 w 2993516"/>
              <a:gd name="connsiteY7113" fmla="*/ 23908 h 82772"/>
              <a:gd name="connsiteX7114" fmla="*/ 1935575 w 2993516"/>
              <a:gd name="connsiteY7114" fmla="*/ 24289 h 82772"/>
              <a:gd name="connsiteX7115" fmla="*/ 1937766 w 2993516"/>
              <a:gd name="connsiteY7115" fmla="*/ 24289 h 82772"/>
              <a:gd name="connsiteX7116" fmla="*/ 1936337 w 2993516"/>
              <a:gd name="connsiteY7116" fmla="*/ 23527 h 82772"/>
              <a:gd name="connsiteX7117" fmla="*/ 1919668 w 2993516"/>
              <a:gd name="connsiteY7117" fmla="*/ 21907 h 82772"/>
              <a:gd name="connsiteX7118" fmla="*/ 2978181 w 2993516"/>
              <a:gd name="connsiteY7118" fmla="*/ 21812 h 82772"/>
              <a:gd name="connsiteX7119" fmla="*/ 2979705 w 2993516"/>
              <a:gd name="connsiteY7119" fmla="*/ 22288 h 82772"/>
              <a:gd name="connsiteX7120" fmla="*/ 2978181 w 2993516"/>
              <a:gd name="connsiteY7120" fmla="*/ 22765 h 82772"/>
              <a:gd name="connsiteX7121" fmla="*/ 2977038 w 2993516"/>
              <a:gd name="connsiteY7121" fmla="*/ 22288 h 82772"/>
              <a:gd name="connsiteX7122" fmla="*/ 2978181 w 2993516"/>
              <a:gd name="connsiteY7122" fmla="*/ 21812 h 82772"/>
              <a:gd name="connsiteX7123" fmla="*/ 2386298 w 2993516"/>
              <a:gd name="connsiteY7123" fmla="*/ 21812 h 82772"/>
              <a:gd name="connsiteX7124" fmla="*/ 2385985 w 2993516"/>
              <a:gd name="connsiteY7124" fmla="*/ 22203 h 82772"/>
              <a:gd name="connsiteX7125" fmla="*/ 2385917 w 2993516"/>
              <a:gd name="connsiteY7125" fmla="*/ 22193 h 82772"/>
              <a:gd name="connsiteX7126" fmla="*/ 2385917 w 2993516"/>
              <a:gd name="connsiteY7126" fmla="*/ 22288 h 82772"/>
              <a:gd name="connsiteX7127" fmla="*/ 2385985 w 2993516"/>
              <a:gd name="connsiteY7127" fmla="*/ 22203 h 82772"/>
              <a:gd name="connsiteX7128" fmla="*/ 2391537 w 2993516"/>
              <a:gd name="connsiteY7128" fmla="*/ 23050 h 82772"/>
              <a:gd name="connsiteX7129" fmla="*/ 2393823 w 2993516"/>
              <a:gd name="connsiteY7129" fmla="*/ 22479 h 82772"/>
              <a:gd name="connsiteX7130" fmla="*/ 2392203 w 2993516"/>
              <a:gd name="connsiteY7130" fmla="*/ 21812 h 82772"/>
              <a:gd name="connsiteX7131" fmla="*/ 2386298 w 2993516"/>
              <a:gd name="connsiteY7131" fmla="*/ 21812 h 82772"/>
              <a:gd name="connsiteX7132" fmla="*/ 1523428 w 2993516"/>
              <a:gd name="connsiteY7132" fmla="*/ 21812 h 82772"/>
              <a:gd name="connsiteX7133" fmla="*/ 1526761 w 2993516"/>
              <a:gd name="connsiteY7133" fmla="*/ 23431 h 82772"/>
              <a:gd name="connsiteX7134" fmla="*/ 1523332 w 2993516"/>
              <a:gd name="connsiteY7134" fmla="*/ 24479 h 82772"/>
              <a:gd name="connsiteX7135" fmla="*/ 1519808 w 2993516"/>
              <a:gd name="connsiteY7135" fmla="*/ 23431 h 82772"/>
              <a:gd name="connsiteX7136" fmla="*/ 1540096 w 2993516"/>
              <a:gd name="connsiteY7136" fmla="*/ 21716 h 82772"/>
              <a:gd name="connsiteX7137" fmla="*/ 1540287 w 2993516"/>
              <a:gd name="connsiteY7137" fmla="*/ 21716 h 82772"/>
              <a:gd name="connsiteX7138" fmla="*/ 1545335 w 2993516"/>
              <a:gd name="connsiteY7138" fmla="*/ 23050 h 82772"/>
              <a:gd name="connsiteX7139" fmla="*/ 1545335 w 2993516"/>
              <a:gd name="connsiteY7139" fmla="*/ 24288 h 82772"/>
              <a:gd name="connsiteX7140" fmla="*/ 1537715 w 2993516"/>
              <a:gd name="connsiteY7140" fmla="*/ 26479 h 82772"/>
              <a:gd name="connsiteX7141" fmla="*/ 1535048 w 2993516"/>
              <a:gd name="connsiteY7141" fmla="*/ 25812 h 82772"/>
              <a:gd name="connsiteX7142" fmla="*/ 1534762 w 2993516"/>
              <a:gd name="connsiteY7142" fmla="*/ 24954 h 82772"/>
              <a:gd name="connsiteX7143" fmla="*/ 1532762 w 2993516"/>
              <a:gd name="connsiteY7143" fmla="*/ 22859 h 82772"/>
              <a:gd name="connsiteX7144" fmla="*/ 1540096 w 2993516"/>
              <a:gd name="connsiteY7144" fmla="*/ 21716 h 82772"/>
              <a:gd name="connsiteX7145" fmla="*/ 1454086 w 2993516"/>
              <a:gd name="connsiteY7145" fmla="*/ 21716 h 82772"/>
              <a:gd name="connsiteX7146" fmla="*/ 1457229 w 2993516"/>
              <a:gd name="connsiteY7146" fmla="*/ 24193 h 82772"/>
              <a:gd name="connsiteX7147" fmla="*/ 1455229 w 2993516"/>
              <a:gd name="connsiteY7147" fmla="*/ 24954 h 82772"/>
              <a:gd name="connsiteX7148" fmla="*/ 1452848 w 2993516"/>
              <a:gd name="connsiteY7148" fmla="*/ 23335 h 82772"/>
              <a:gd name="connsiteX7149" fmla="*/ 1454086 w 2993516"/>
              <a:gd name="connsiteY7149" fmla="*/ 21716 h 82772"/>
              <a:gd name="connsiteX7150" fmla="*/ 1227962 w 2993516"/>
              <a:gd name="connsiteY7150" fmla="*/ 21621 h 82772"/>
              <a:gd name="connsiteX7151" fmla="*/ 1231963 w 2993516"/>
              <a:gd name="connsiteY7151" fmla="*/ 22288 h 82772"/>
              <a:gd name="connsiteX7152" fmla="*/ 1230629 w 2993516"/>
              <a:gd name="connsiteY7152" fmla="*/ 23050 h 82772"/>
              <a:gd name="connsiteX7153" fmla="*/ 1227010 w 2993516"/>
              <a:gd name="connsiteY7153" fmla="*/ 22097 h 82772"/>
              <a:gd name="connsiteX7154" fmla="*/ 1227962 w 2993516"/>
              <a:gd name="connsiteY7154" fmla="*/ 21621 h 82772"/>
              <a:gd name="connsiteX7155" fmla="*/ 1067562 w 2993516"/>
              <a:gd name="connsiteY7155" fmla="*/ 21621 h 82772"/>
              <a:gd name="connsiteX7156" fmla="*/ 1068419 w 2993516"/>
              <a:gd name="connsiteY7156" fmla="*/ 22859 h 82772"/>
              <a:gd name="connsiteX7157" fmla="*/ 1065943 w 2993516"/>
              <a:gd name="connsiteY7157" fmla="*/ 23621 h 82772"/>
              <a:gd name="connsiteX7158" fmla="*/ 1061085 w 2993516"/>
              <a:gd name="connsiteY7158" fmla="*/ 25240 h 82772"/>
              <a:gd name="connsiteX7159" fmla="*/ 1063561 w 2993516"/>
              <a:gd name="connsiteY7159" fmla="*/ 27050 h 82772"/>
              <a:gd name="connsiteX7160" fmla="*/ 1062133 w 2993516"/>
              <a:gd name="connsiteY7160" fmla="*/ 33241 h 82772"/>
              <a:gd name="connsiteX7161" fmla="*/ 1053465 w 2993516"/>
              <a:gd name="connsiteY7161" fmla="*/ 36289 h 82772"/>
              <a:gd name="connsiteX7162" fmla="*/ 1044987 w 2993516"/>
              <a:gd name="connsiteY7162" fmla="*/ 35527 h 82772"/>
              <a:gd name="connsiteX7163" fmla="*/ 1037659 w 2993516"/>
              <a:gd name="connsiteY7163" fmla="*/ 31863 h 82772"/>
              <a:gd name="connsiteX7164" fmla="*/ 1038415 w 2993516"/>
              <a:gd name="connsiteY7164" fmla="*/ 31527 h 82772"/>
              <a:gd name="connsiteX7165" fmla="*/ 1045559 w 2993516"/>
              <a:gd name="connsiteY7165" fmla="*/ 30765 h 82772"/>
              <a:gd name="connsiteX7166" fmla="*/ 1057370 w 2993516"/>
              <a:gd name="connsiteY7166" fmla="*/ 30479 h 82772"/>
              <a:gd name="connsiteX7167" fmla="*/ 1061085 w 2993516"/>
              <a:gd name="connsiteY7167" fmla="*/ 29908 h 82772"/>
              <a:gd name="connsiteX7168" fmla="*/ 1058227 w 2993516"/>
              <a:gd name="connsiteY7168" fmla="*/ 28669 h 82772"/>
              <a:gd name="connsiteX7169" fmla="*/ 1053084 w 2993516"/>
              <a:gd name="connsiteY7169" fmla="*/ 28003 h 82772"/>
              <a:gd name="connsiteX7170" fmla="*/ 1051941 w 2993516"/>
              <a:gd name="connsiteY7170" fmla="*/ 27431 h 82772"/>
              <a:gd name="connsiteX7171" fmla="*/ 1052989 w 2993516"/>
              <a:gd name="connsiteY7171" fmla="*/ 26860 h 82772"/>
              <a:gd name="connsiteX7172" fmla="*/ 1055179 w 2993516"/>
              <a:gd name="connsiteY7172" fmla="*/ 26574 h 82772"/>
              <a:gd name="connsiteX7173" fmla="*/ 1053560 w 2993516"/>
              <a:gd name="connsiteY7173" fmla="*/ 26288 h 82772"/>
              <a:gd name="connsiteX7174" fmla="*/ 1051846 w 2993516"/>
              <a:gd name="connsiteY7174" fmla="*/ 26002 h 82772"/>
              <a:gd name="connsiteX7175" fmla="*/ 1047559 w 2993516"/>
              <a:gd name="connsiteY7175" fmla="*/ 24574 h 82772"/>
              <a:gd name="connsiteX7176" fmla="*/ 1052131 w 2993516"/>
              <a:gd name="connsiteY7176" fmla="*/ 24097 h 82772"/>
              <a:gd name="connsiteX7177" fmla="*/ 1064609 w 2993516"/>
              <a:gd name="connsiteY7177" fmla="*/ 21811 h 82772"/>
              <a:gd name="connsiteX7178" fmla="*/ 1067562 w 2993516"/>
              <a:gd name="connsiteY7178" fmla="*/ 21621 h 82772"/>
              <a:gd name="connsiteX7179" fmla="*/ 1006506 w 2993516"/>
              <a:gd name="connsiteY7179" fmla="*/ 21621 h 82772"/>
              <a:gd name="connsiteX7180" fmla="*/ 1006506 w 2993516"/>
              <a:gd name="connsiteY7180" fmla="*/ 21716 h 82772"/>
              <a:gd name="connsiteX7181" fmla="*/ 1006372 w 2993516"/>
              <a:gd name="connsiteY7181" fmla="*/ 21659 h 82772"/>
              <a:gd name="connsiteX7182" fmla="*/ 2527458 w 2993516"/>
              <a:gd name="connsiteY7182" fmla="*/ 21241 h 82772"/>
              <a:gd name="connsiteX7183" fmla="*/ 2526410 w 2993516"/>
              <a:gd name="connsiteY7183" fmla="*/ 21907 h 82772"/>
              <a:gd name="connsiteX7184" fmla="*/ 2527363 w 2993516"/>
              <a:gd name="connsiteY7184" fmla="*/ 22098 h 82772"/>
              <a:gd name="connsiteX7185" fmla="*/ 2528697 w 2993516"/>
              <a:gd name="connsiteY7185" fmla="*/ 21717 h 82772"/>
              <a:gd name="connsiteX7186" fmla="*/ 2096452 w 2993516"/>
              <a:gd name="connsiteY7186" fmla="*/ 21241 h 82772"/>
              <a:gd name="connsiteX7187" fmla="*/ 2094166 w 2993516"/>
              <a:gd name="connsiteY7187" fmla="*/ 22193 h 82772"/>
              <a:gd name="connsiteX7188" fmla="*/ 2097309 w 2993516"/>
              <a:gd name="connsiteY7188" fmla="*/ 22669 h 82772"/>
              <a:gd name="connsiteX7189" fmla="*/ 2097404 w 2993516"/>
              <a:gd name="connsiteY7189" fmla="*/ 22765 h 82772"/>
              <a:gd name="connsiteX7190" fmla="*/ 2100453 w 2993516"/>
              <a:gd name="connsiteY7190" fmla="*/ 21907 h 82772"/>
              <a:gd name="connsiteX7191" fmla="*/ 2096452 w 2993516"/>
              <a:gd name="connsiteY7191" fmla="*/ 21241 h 82772"/>
              <a:gd name="connsiteX7192" fmla="*/ 1392555 w 2993516"/>
              <a:gd name="connsiteY7192" fmla="*/ 21240 h 82772"/>
              <a:gd name="connsiteX7193" fmla="*/ 1394841 w 2993516"/>
              <a:gd name="connsiteY7193" fmla="*/ 22478 h 82772"/>
              <a:gd name="connsiteX7194" fmla="*/ 1395603 w 2993516"/>
              <a:gd name="connsiteY7194" fmla="*/ 22955 h 82772"/>
              <a:gd name="connsiteX7195" fmla="*/ 1396651 w 2993516"/>
              <a:gd name="connsiteY7195" fmla="*/ 25241 h 82772"/>
              <a:gd name="connsiteX7196" fmla="*/ 1393603 w 2993516"/>
              <a:gd name="connsiteY7196" fmla="*/ 25622 h 82772"/>
              <a:gd name="connsiteX7197" fmla="*/ 1390650 w 2993516"/>
              <a:gd name="connsiteY7197" fmla="*/ 23812 h 82772"/>
              <a:gd name="connsiteX7198" fmla="*/ 1390269 w 2993516"/>
              <a:gd name="connsiteY7198" fmla="*/ 22859 h 82772"/>
              <a:gd name="connsiteX7199" fmla="*/ 1390269 w 2993516"/>
              <a:gd name="connsiteY7199" fmla="*/ 22764 h 82772"/>
              <a:gd name="connsiteX7200" fmla="*/ 2113407 w 2993516"/>
              <a:gd name="connsiteY7200" fmla="*/ 21145 h 82772"/>
              <a:gd name="connsiteX7201" fmla="*/ 2112740 w 2993516"/>
              <a:gd name="connsiteY7201" fmla="*/ 21622 h 82772"/>
              <a:gd name="connsiteX7202" fmla="*/ 2114264 w 2993516"/>
              <a:gd name="connsiteY7202" fmla="*/ 21812 h 82772"/>
              <a:gd name="connsiteX7203" fmla="*/ 2114930 w 2993516"/>
              <a:gd name="connsiteY7203" fmla="*/ 21336 h 82772"/>
              <a:gd name="connsiteX7204" fmla="*/ 2113407 w 2993516"/>
              <a:gd name="connsiteY7204" fmla="*/ 21145 h 82772"/>
              <a:gd name="connsiteX7205" fmla="*/ 2678239 w 2993516"/>
              <a:gd name="connsiteY7205" fmla="*/ 21050 h 82772"/>
              <a:gd name="connsiteX7206" fmla="*/ 2677477 w 2993516"/>
              <a:gd name="connsiteY7206" fmla="*/ 21431 h 82772"/>
              <a:gd name="connsiteX7207" fmla="*/ 2678525 w 2993516"/>
              <a:gd name="connsiteY7207" fmla="*/ 22003 h 82772"/>
              <a:gd name="connsiteX7208" fmla="*/ 2679382 w 2993516"/>
              <a:gd name="connsiteY7208" fmla="*/ 21526 h 82772"/>
              <a:gd name="connsiteX7209" fmla="*/ 2678239 w 2993516"/>
              <a:gd name="connsiteY7209" fmla="*/ 21050 h 82772"/>
              <a:gd name="connsiteX7210" fmla="*/ 1332166 w 2993516"/>
              <a:gd name="connsiteY7210" fmla="*/ 20955 h 82772"/>
              <a:gd name="connsiteX7211" fmla="*/ 1343787 w 2993516"/>
              <a:gd name="connsiteY7211" fmla="*/ 21622 h 82772"/>
              <a:gd name="connsiteX7212" fmla="*/ 1345311 w 2993516"/>
              <a:gd name="connsiteY7212" fmla="*/ 22384 h 82772"/>
              <a:gd name="connsiteX7213" fmla="*/ 1346073 w 2993516"/>
              <a:gd name="connsiteY7213" fmla="*/ 23717 h 82772"/>
              <a:gd name="connsiteX7214" fmla="*/ 1361980 w 2993516"/>
              <a:gd name="connsiteY7214" fmla="*/ 24765 h 82772"/>
              <a:gd name="connsiteX7215" fmla="*/ 1368361 w 2993516"/>
              <a:gd name="connsiteY7215" fmla="*/ 24765 h 82772"/>
              <a:gd name="connsiteX7216" fmla="*/ 1370361 w 2993516"/>
              <a:gd name="connsiteY7216" fmla="*/ 26479 h 82772"/>
              <a:gd name="connsiteX7217" fmla="*/ 1366361 w 2993516"/>
              <a:gd name="connsiteY7217" fmla="*/ 27813 h 82772"/>
              <a:gd name="connsiteX7218" fmla="*/ 1357027 w 2993516"/>
              <a:gd name="connsiteY7218" fmla="*/ 28384 h 82772"/>
              <a:gd name="connsiteX7219" fmla="*/ 1349121 w 2993516"/>
              <a:gd name="connsiteY7219" fmla="*/ 29527 h 82772"/>
              <a:gd name="connsiteX7220" fmla="*/ 1338167 w 2993516"/>
              <a:gd name="connsiteY7220" fmla="*/ 30766 h 82772"/>
              <a:gd name="connsiteX7221" fmla="*/ 1328261 w 2993516"/>
              <a:gd name="connsiteY7221" fmla="*/ 29813 h 82772"/>
              <a:gd name="connsiteX7222" fmla="*/ 1327785 w 2993516"/>
              <a:gd name="connsiteY7222" fmla="*/ 28861 h 82772"/>
              <a:gd name="connsiteX7223" fmla="*/ 1325594 w 2993516"/>
              <a:gd name="connsiteY7223" fmla="*/ 26289 h 82772"/>
              <a:gd name="connsiteX7224" fmla="*/ 1326261 w 2993516"/>
              <a:gd name="connsiteY7224" fmla="*/ 24193 h 82772"/>
              <a:gd name="connsiteX7225" fmla="*/ 1330261 w 2993516"/>
              <a:gd name="connsiteY7225" fmla="*/ 22098 h 82772"/>
              <a:gd name="connsiteX7226" fmla="*/ 1332166 w 2993516"/>
              <a:gd name="connsiteY7226" fmla="*/ 20955 h 82772"/>
              <a:gd name="connsiteX7227" fmla="*/ 1004506 w 2993516"/>
              <a:gd name="connsiteY7227" fmla="*/ 20859 h 82772"/>
              <a:gd name="connsiteX7228" fmla="*/ 1006372 w 2993516"/>
              <a:gd name="connsiteY7228" fmla="*/ 21659 h 82772"/>
              <a:gd name="connsiteX7229" fmla="*/ 1002791 w 2993516"/>
              <a:gd name="connsiteY7229" fmla="*/ 22669 h 82772"/>
              <a:gd name="connsiteX7230" fmla="*/ 1001934 w 2993516"/>
              <a:gd name="connsiteY7230" fmla="*/ 21811 h 82772"/>
              <a:gd name="connsiteX7231" fmla="*/ 1004506 w 2993516"/>
              <a:gd name="connsiteY7231" fmla="*/ 20859 h 82772"/>
              <a:gd name="connsiteX7232" fmla="*/ 1245584 w 2993516"/>
              <a:gd name="connsiteY7232" fmla="*/ 20764 h 82772"/>
              <a:gd name="connsiteX7233" fmla="*/ 1246536 w 2993516"/>
              <a:gd name="connsiteY7233" fmla="*/ 21335 h 82772"/>
              <a:gd name="connsiteX7234" fmla="*/ 1240821 w 2993516"/>
              <a:gd name="connsiteY7234" fmla="*/ 23336 h 82772"/>
              <a:gd name="connsiteX7235" fmla="*/ 1240250 w 2993516"/>
              <a:gd name="connsiteY7235" fmla="*/ 22193 h 82772"/>
              <a:gd name="connsiteX7236" fmla="*/ 1240536 w 2993516"/>
              <a:gd name="connsiteY7236" fmla="*/ 22002 h 82772"/>
              <a:gd name="connsiteX7237" fmla="*/ 2594895 w 2993516"/>
              <a:gd name="connsiteY7237" fmla="*/ 20669 h 82772"/>
              <a:gd name="connsiteX7238" fmla="*/ 2592990 w 2993516"/>
              <a:gd name="connsiteY7238" fmla="*/ 21241 h 82772"/>
              <a:gd name="connsiteX7239" fmla="*/ 2594514 w 2993516"/>
              <a:gd name="connsiteY7239" fmla="*/ 21717 h 82772"/>
              <a:gd name="connsiteX7240" fmla="*/ 2597943 w 2993516"/>
              <a:gd name="connsiteY7240" fmla="*/ 20955 h 82772"/>
              <a:gd name="connsiteX7241" fmla="*/ 2594895 w 2993516"/>
              <a:gd name="connsiteY7241" fmla="*/ 20669 h 82772"/>
              <a:gd name="connsiteX7242" fmla="*/ 2041493 w 2993516"/>
              <a:gd name="connsiteY7242" fmla="*/ 20669 h 82772"/>
              <a:gd name="connsiteX7243" fmla="*/ 2039874 w 2993516"/>
              <a:gd name="connsiteY7243" fmla="*/ 21145 h 82772"/>
              <a:gd name="connsiteX7244" fmla="*/ 2039969 w 2993516"/>
              <a:gd name="connsiteY7244" fmla="*/ 21241 h 82772"/>
              <a:gd name="connsiteX7245" fmla="*/ 2042826 w 2993516"/>
              <a:gd name="connsiteY7245" fmla="*/ 22003 h 82772"/>
              <a:gd name="connsiteX7246" fmla="*/ 2043303 w 2993516"/>
              <a:gd name="connsiteY7246" fmla="*/ 21050 h 82772"/>
              <a:gd name="connsiteX7247" fmla="*/ 2041493 w 2993516"/>
              <a:gd name="connsiteY7247" fmla="*/ 20669 h 82772"/>
              <a:gd name="connsiteX7248" fmla="*/ 1218723 w 2993516"/>
              <a:gd name="connsiteY7248" fmla="*/ 20574 h 82772"/>
              <a:gd name="connsiteX7249" fmla="*/ 1221772 w 2993516"/>
              <a:gd name="connsiteY7249" fmla="*/ 21907 h 82772"/>
              <a:gd name="connsiteX7250" fmla="*/ 1219295 w 2993516"/>
              <a:gd name="connsiteY7250" fmla="*/ 23146 h 82772"/>
              <a:gd name="connsiteX7251" fmla="*/ 1214342 w 2993516"/>
              <a:gd name="connsiteY7251" fmla="*/ 21812 h 82772"/>
              <a:gd name="connsiteX7252" fmla="*/ 948309 w 2993516"/>
              <a:gd name="connsiteY7252" fmla="*/ 20574 h 82772"/>
              <a:gd name="connsiteX7253" fmla="*/ 951547 w 2993516"/>
              <a:gd name="connsiteY7253" fmla="*/ 20574 h 82772"/>
              <a:gd name="connsiteX7254" fmla="*/ 949547 w 2993516"/>
              <a:gd name="connsiteY7254" fmla="*/ 21431 h 82772"/>
              <a:gd name="connsiteX7255" fmla="*/ 947452 w 2993516"/>
              <a:gd name="connsiteY7255" fmla="*/ 22384 h 82772"/>
              <a:gd name="connsiteX7256" fmla="*/ 946309 w 2993516"/>
              <a:gd name="connsiteY7256" fmla="*/ 23336 h 82772"/>
              <a:gd name="connsiteX7257" fmla="*/ 948786 w 2993516"/>
              <a:gd name="connsiteY7257" fmla="*/ 23812 h 82772"/>
              <a:gd name="connsiteX7258" fmla="*/ 948690 w 2993516"/>
              <a:gd name="connsiteY7258" fmla="*/ 23908 h 82772"/>
              <a:gd name="connsiteX7259" fmla="*/ 954595 w 2993516"/>
              <a:gd name="connsiteY7259" fmla="*/ 22955 h 82772"/>
              <a:gd name="connsiteX7260" fmla="*/ 961168 w 2993516"/>
              <a:gd name="connsiteY7260" fmla="*/ 21812 h 82772"/>
              <a:gd name="connsiteX7261" fmla="*/ 962406 w 2993516"/>
              <a:gd name="connsiteY7261" fmla="*/ 21812 h 82772"/>
              <a:gd name="connsiteX7262" fmla="*/ 965454 w 2993516"/>
              <a:gd name="connsiteY7262" fmla="*/ 20574 h 82772"/>
              <a:gd name="connsiteX7263" fmla="*/ 965644 w 2993516"/>
              <a:gd name="connsiteY7263" fmla="*/ 22098 h 82772"/>
              <a:gd name="connsiteX7264" fmla="*/ 961739 w 2993516"/>
              <a:gd name="connsiteY7264" fmla="*/ 24003 h 82772"/>
              <a:gd name="connsiteX7265" fmla="*/ 947928 w 2993516"/>
              <a:gd name="connsiteY7265" fmla="*/ 25717 h 82772"/>
              <a:gd name="connsiteX7266" fmla="*/ 939927 w 2993516"/>
              <a:gd name="connsiteY7266" fmla="*/ 26575 h 82772"/>
              <a:gd name="connsiteX7267" fmla="*/ 936879 w 2993516"/>
              <a:gd name="connsiteY7267" fmla="*/ 25527 h 82772"/>
              <a:gd name="connsiteX7268" fmla="*/ 937831 w 2993516"/>
              <a:gd name="connsiteY7268" fmla="*/ 23812 h 82772"/>
              <a:gd name="connsiteX7269" fmla="*/ 948309 w 2993516"/>
              <a:gd name="connsiteY7269" fmla="*/ 20574 h 82772"/>
              <a:gd name="connsiteX7270" fmla="*/ 2473451 w 2993516"/>
              <a:gd name="connsiteY7270" fmla="*/ 20193 h 82772"/>
              <a:gd name="connsiteX7271" fmla="*/ 2470594 w 2993516"/>
              <a:gd name="connsiteY7271" fmla="*/ 20669 h 82772"/>
              <a:gd name="connsiteX7272" fmla="*/ 2472975 w 2993516"/>
              <a:gd name="connsiteY7272" fmla="*/ 21336 h 82772"/>
              <a:gd name="connsiteX7273" fmla="*/ 2477357 w 2993516"/>
              <a:gd name="connsiteY7273" fmla="*/ 21050 h 82772"/>
              <a:gd name="connsiteX7274" fmla="*/ 2477685 w 2993516"/>
              <a:gd name="connsiteY7274" fmla="*/ 20476 h 82772"/>
              <a:gd name="connsiteX7275" fmla="*/ 2477738 w 2993516"/>
              <a:gd name="connsiteY7275" fmla="*/ 20479 h 82772"/>
              <a:gd name="connsiteX7276" fmla="*/ 2477738 w 2993516"/>
              <a:gd name="connsiteY7276" fmla="*/ 20383 h 82772"/>
              <a:gd name="connsiteX7277" fmla="*/ 2477685 w 2993516"/>
              <a:gd name="connsiteY7277" fmla="*/ 20476 h 82772"/>
              <a:gd name="connsiteX7278" fmla="*/ 1265968 w 2993516"/>
              <a:gd name="connsiteY7278" fmla="*/ 20097 h 82772"/>
              <a:gd name="connsiteX7279" fmla="*/ 1266920 w 2993516"/>
              <a:gd name="connsiteY7279" fmla="*/ 20669 h 82772"/>
              <a:gd name="connsiteX7280" fmla="*/ 1267968 w 2993516"/>
              <a:gd name="connsiteY7280" fmla="*/ 21240 h 82772"/>
              <a:gd name="connsiteX7281" fmla="*/ 1267873 w 2993516"/>
              <a:gd name="connsiteY7281" fmla="*/ 21240 h 82772"/>
              <a:gd name="connsiteX7282" fmla="*/ 1265206 w 2993516"/>
              <a:gd name="connsiteY7282" fmla="*/ 21716 h 82772"/>
              <a:gd name="connsiteX7283" fmla="*/ 1264253 w 2993516"/>
              <a:gd name="connsiteY7283" fmla="*/ 21335 h 82772"/>
              <a:gd name="connsiteX7284" fmla="*/ 1265968 w 2993516"/>
              <a:gd name="connsiteY7284" fmla="*/ 20097 h 82772"/>
              <a:gd name="connsiteX7285" fmla="*/ 1470659 w 2993516"/>
              <a:gd name="connsiteY7285" fmla="*/ 20002 h 82772"/>
              <a:gd name="connsiteX7286" fmla="*/ 1472469 w 2993516"/>
              <a:gd name="connsiteY7286" fmla="*/ 20764 h 82772"/>
              <a:gd name="connsiteX7287" fmla="*/ 1471231 w 2993516"/>
              <a:gd name="connsiteY7287" fmla="*/ 22002 h 82772"/>
              <a:gd name="connsiteX7288" fmla="*/ 1469136 w 2993516"/>
              <a:gd name="connsiteY7288" fmla="*/ 21145 h 82772"/>
              <a:gd name="connsiteX7289" fmla="*/ 1470659 w 2993516"/>
              <a:gd name="connsiteY7289" fmla="*/ 20002 h 82772"/>
              <a:gd name="connsiteX7290" fmla="*/ 1777650 w 2993516"/>
              <a:gd name="connsiteY7290" fmla="*/ 19811 h 82772"/>
              <a:gd name="connsiteX7291" fmla="*/ 1782413 w 2993516"/>
              <a:gd name="connsiteY7291" fmla="*/ 22288 h 82772"/>
              <a:gd name="connsiteX7292" fmla="*/ 1779746 w 2993516"/>
              <a:gd name="connsiteY7292" fmla="*/ 22573 h 82772"/>
              <a:gd name="connsiteX7293" fmla="*/ 1776031 w 2993516"/>
              <a:gd name="connsiteY7293" fmla="*/ 20287 h 82772"/>
              <a:gd name="connsiteX7294" fmla="*/ 1777650 w 2993516"/>
              <a:gd name="connsiteY7294" fmla="*/ 19811 h 82772"/>
              <a:gd name="connsiteX7295" fmla="*/ 1166622 w 2993516"/>
              <a:gd name="connsiteY7295" fmla="*/ 19811 h 82772"/>
              <a:gd name="connsiteX7296" fmla="*/ 1166717 w 2993516"/>
              <a:gd name="connsiteY7296" fmla="*/ 19811 h 82772"/>
              <a:gd name="connsiteX7297" fmla="*/ 1168336 w 2993516"/>
              <a:gd name="connsiteY7297" fmla="*/ 21145 h 82772"/>
              <a:gd name="connsiteX7298" fmla="*/ 1166812 w 2993516"/>
              <a:gd name="connsiteY7298" fmla="*/ 21716 h 82772"/>
              <a:gd name="connsiteX7299" fmla="*/ 1164145 w 2993516"/>
              <a:gd name="connsiteY7299" fmla="*/ 20764 h 82772"/>
              <a:gd name="connsiteX7300" fmla="*/ 2901696 w 2993516"/>
              <a:gd name="connsiteY7300" fmla="*/ 19621 h 82772"/>
              <a:gd name="connsiteX7301" fmla="*/ 2899791 w 2993516"/>
              <a:gd name="connsiteY7301" fmla="*/ 20193 h 82772"/>
              <a:gd name="connsiteX7302" fmla="*/ 2896266 w 2993516"/>
              <a:gd name="connsiteY7302" fmla="*/ 21145 h 82772"/>
              <a:gd name="connsiteX7303" fmla="*/ 2893314 w 2993516"/>
              <a:gd name="connsiteY7303" fmla="*/ 21717 h 82772"/>
              <a:gd name="connsiteX7304" fmla="*/ 2895600 w 2993516"/>
              <a:gd name="connsiteY7304" fmla="*/ 22860 h 82772"/>
              <a:gd name="connsiteX7305" fmla="*/ 2895695 w 2993516"/>
              <a:gd name="connsiteY7305" fmla="*/ 22765 h 82772"/>
              <a:gd name="connsiteX7306" fmla="*/ 2900172 w 2993516"/>
              <a:gd name="connsiteY7306" fmla="*/ 23527 h 82772"/>
              <a:gd name="connsiteX7307" fmla="*/ 2904648 w 2993516"/>
              <a:gd name="connsiteY7307" fmla="*/ 22765 h 82772"/>
              <a:gd name="connsiteX7308" fmla="*/ 2908363 w 2993516"/>
              <a:gd name="connsiteY7308" fmla="*/ 21050 h 82772"/>
              <a:gd name="connsiteX7309" fmla="*/ 2901696 w 2993516"/>
              <a:gd name="connsiteY7309" fmla="*/ 19621 h 82772"/>
              <a:gd name="connsiteX7310" fmla="*/ 2796349 w 2993516"/>
              <a:gd name="connsiteY7310" fmla="*/ 19431 h 82772"/>
              <a:gd name="connsiteX7311" fmla="*/ 2793777 w 2993516"/>
              <a:gd name="connsiteY7311" fmla="*/ 20479 h 82772"/>
              <a:gd name="connsiteX7312" fmla="*/ 2795777 w 2993516"/>
              <a:gd name="connsiteY7312" fmla="*/ 20669 h 82772"/>
              <a:gd name="connsiteX7313" fmla="*/ 2799492 w 2993516"/>
              <a:gd name="connsiteY7313" fmla="*/ 19621 h 82772"/>
              <a:gd name="connsiteX7314" fmla="*/ 2796349 w 2993516"/>
              <a:gd name="connsiteY7314" fmla="*/ 19431 h 82772"/>
              <a:gd name="connsiteX7315" fmla="*/ 1651444 w 2993516"/>
              <a:gd name="connsiteY7315" fmla="*/ 19335 h 82772"/>
              <a:gd name="connsiteX7316" fmla="*/ 1652301 w 2993516"/>
              <a:gd name="connsiteY7316" fmla="*/ 20383 h 82772"/>
              <a:gd name="connsiteX7317" fmla="*/ 1648110 w 2993516"/>
              <a:gd name="connsiteY7317" fmla="*/ 21526 h 82772"/>
              <a:gd name="connsiteX7318" fmla="*/ 1644205 w 2993516"/>
              <a:gd name="connsiteY7318" fmla="*/ 25336 h 82772"/>
              <a:gd name="connsiteX7319" fmla="*/ 1645348 w 2993516"/>
              <a:gd name="connsiteY7319" fmla="*/ 26479 h 82772"/>
              <a:gd name="connsiteX7320" fmla="*/ 1642014 w 2993516"/>
              <a:gd name="connsiteY7320" fmla="*/ 26479 h 82772"/>
              <a:gd name="connsiteX7321" fmla="*/ 1639633 w 2993516"/>
              <a:gd name="connsiteY7321" fmla="*/ 24859 h 82772"/>
              <a:gd name="connsiteX7322" fmla="*/ 1634871 w 2993516"/>
              <a:gd name="connsiteY7322" fmla="*/ 22002 h 82772"/>
              <a:gd name="connsiteX7323" fmla="*/ 1632775 w 2993516"/>
              <a:gd name="connsiteY7323" fmla="*/ 21431 h 82772"/>
              <a:gd name="connsiteX7324" fmla="*/ 1632680 w 2993516"/>
              <a:gd name="connsiteY7324" fmla="*/ 21431 h 82772"/>
              <a:gd name="connsiteX7325" fmla="*/ 1651444 w 2993516"/>
              <a:gd name="connsiteY7325" fmla="*/ 19335 h 82772"/>
              <a:gd name="connsiteX7326" fmla="*/ 1491900 w 2993516"/>
              <a:gd name="connsiteY7326" fmla="*/ 19240 h 82772"/>
              <a:gd name="connsiteX7327" fmla="*/ 1493424 w 2993516"/>
              <a:gd name="connsiteY7327" fmla="*/ 19811 h 82772"/>
              <a:gd name="connsiteX7328" fmla="*/ 1491043 w 2993516"/>
              <a:gd name="connsiteY7328" fmla="*/ 20764 h 82772"/>
              <a:gd name="connsiteX7329" fmla="*/ 1489614 w 2993516"/>
              <a:gd name="connsiteY7329" fmla="*/ 19907 h 82772"/>
              <a:gd name="connsiteX7330" fmla="*/ 1491900 w 2993516"/>
              <a:gd name="connsiteY7330" fmla="*/ 19240 h 82772"/>
              <a:gd name="connsiteX7331" fmla="*/ 2850070 w 2993516"/>
              <a:gd name="connsiteY7331" fmla="*/ 19145 h 82772"/>
              <a:gd name="connsiteX7332" fmla="*/ 2846833 w 2993516"/>
              <a:gd name="connsiteY7332" fmla="*/ 20404 h 82772"/>
              <a:gd name="connsiteX7333" fmla="*/ 2846641 w 2993516"/>
              <a:gd name="connsiteY7333" fmla="*/ 20383 h 82772"/>
              <a:gd name="connsiteX7334" fmla="*/ 2846091 w 2993516"/>
              <a:gd name="connsiteY7334" fmla="*/ 20453 h 82772"/>
              <a:gd name="connsiteX7335" fmla="*/ 2842545 w 2993516"/>
              <a:gd name="connsiteY7335" fmla="*/ 20288 h 82772"/>
              <a:gd name="connsiteX7336" fmla="*/ 2837973 w 2993516"/>
              <a:gd name="connsiteY7336" fmla="*/ 20764 h 82772"/>
              <a:gd name="connsiteX7337" fmla="*/ 2842069 w 2993516"/>
              <a:gd name="connsiteY7337" fmla="*/ 21050 h 82772"/>
              <a:gd name="connsiteX7338" fmla="*/ 2842164 w 2993516"/>
              <a:gd name="connsiteY7338" fmla="*/ 20955 h 82772"/>
              <a:gd name="connsiteX7339" fmla="*/ 2846091 w 2993516"/>
              <a:gd name="connsiteY7339" fmla="*/ 20453 h 82772"/>
              <a:gd name="connsiteX7340" fmla="*/ 2846641 w 2993516"/>
              <a:gd name="connsiteY7340" fmla="*/ 20479 h 82772"/>
              <a:gd name="connsiteX7341" fmla="*/ 2846833 w 2993516"/>
              <a:gd name="connsiteY7341" fmla="*/ 20404 h 82772"/>
              <a:gd name="connsiteX7342" fmla="*/ 2850070 w 2993516"/>
              <a:gd name="connsiteY7342" fmla="*/ 20764 h 82772"/>
              <a:gd name="connsiteX7343" fmla="*/ 2852737 w 2993516"/>
              <a:gd name="connsiteY7343" fmla="*/ 20098 h 82772"/>
              <a:gd name="connsiteX7344" fmla="*/ 2852737 w 2993516"/>
              <a:gd name="connsiteY7344" fmla="*/ 19145 h 82772"/>
              <a:gd name="connsiteX7345" fmla="*/ 2850070 w 2993516"/>
              <a:gd name="connsiteY7345" fmla="*/ 19145 h 82772"/>
              <a:gd name="connsiteX7346" fmla="*/ 2186082 w 2993516"/>
              <a:gd name="connsiteY7346" fmla="*/ 19145 h 82772"/>
              <a:gd name="connsiteX7347" fmla="*/ 2183891 w 2993516"/>
              <a:gd name="connsiteY7347" fmla="*/ 19812 h 82772"/>
              <a:gd name="connsiteX7348" fmla="*/ 2184273 w 2993516"/>
              <a:gd name="connsiteY7348" fmla="*/ 20288 h 82772"/>
              <a:gd name="connsiteX7349" fmla="*/ 2186749 w 2993516"/>
              <a:gd name="connsiteY7349" fmla="*/ 20288 h 82772"/>
              <a:gd name="connsiteX7350" fmla="*/ 2190464 w 2993516"/>
              <a:gd name="connsiteY7350" fmla="*/ 20288 h 82772"/>
              <a:gd name="connsiteX7351" fmla="*/ 2196560 w 2993516"/>
              <a:gd name="connsiteY7351" fmla="*/ 22193 h 82772"/>
              <a:gd name="connsiteX7352" fmla="*/ 2199798 w 2993516"/>
              <a:gd name="connsiteY7352" fmla="*/ 21336 h 82772"/>
              <a:gd name="connsiteX7353" fmla="*/ 2197322 w 2993516"/>
              <a:gd name="connsiteY7353" fmla="*/ 20098 h 82772"/>
              <a:gd name="connsiteX7354" fmla="*/ 2186082 w 2993516"/>
              <a:gd name="connsiteY7354" fmla="*/ 19145 h 82772"/>
              <a:gd name="connsiteX7355" fmla="*/ 2148268 w 2993516"/>
              <a:gd name="connsiteY7355" fmla="*/ 19145 h 82772"/>
              <a:gd name="connsiteX7356" fmla="*/ 2147220 w 2993516"/>
              <a:gd name="connsiteY7356" fmla="*/ 19621 h 82772"/>
              <a:gd name="connsiteX7357" fmla="*/ 2149030 w 2993516"/>
              <a:gd name="connsiteY7357" fmla="*/ 20098 h 82772"/>
              <a:gd name="connsiteX7358" fmla="*/ 2150649 w 2993516"/>
              <a:gd name="connsiteY7358" fmla="*/ 19526 h 82772"/>
              <a:gd name="connsiteX7359" fmla="*/ 2148268 w 2993516"/>
              <a:gd name="connsiteY7359" fmla="*/ 19145 h 82772"/>
              <a:gd name="connsiteX7360" fmla="*/ 1379981 w 2993516"/>
              <a:gd name="connsiteY7360" fmla="*/ 19145 h 82772"/>
              <a:gd name="connsiteX7361" fmla="*/ 1383220 w 2993516"/>
              <a:gd name="connsiteY7361" fmla="*/ 20097 h 82772"/>
              <a:gd name="connsiteX7362" fmla="*/ 1380553 w 2993516"/>
              <a:gd name="connsiteY7362" fmla="*/ 22002 h 82772"/>
              <a:gd name="connsiteX7363" fmla="*/ 1378076 w 2993516"/>
              <a:gd name="connsiteY7363" fmla="*/ 22955 h 82772"/>
              <a:gd name="connsiteX7364" fmla="*/ 1376838 w 2993516"/>
              <a:gd name="connsiteY7364" fmla="*/ 21241 h 82772"/>
              <a:gd name="connsiteX7365" fmla="*/ 1379981 w 2993516"/>
              <a:gd name="connsiteY7365" fmla="*/ 19145 h 82772"/>
              <a:gd name="connsiteX7366" fmla="*/ 1438465 w 2993516"/>
              <a:gd name="connsiteY7366" fmla="*/ 19050 h 82772"/>
              <a:gd name="connsiteX7367" fmla="*/ 1440465 w 2993516"/>
              <a:gd name="connsiteY7367" fmla="*/ 19431 h 82772"/>
              <a:gd name="connsiteX7368" fmla="*/ 1438560 w 2993516"/>
              <a:gd name="connsiteY7368" fmla="*/ 20002 h 82772"/>
              <a:gd name="connsiteX7369" fmla="*/ 1432559 w 2993516"/>
              <a:gd name="connsiteY7369" fmla="*/ 19336 h 82772"/>
              <a:gd name="connsiteX7370" fmla="*/ 1576577 w 2993516"/>
              <a:gd name="connsiteY7370" fmla="*/ 19049 h 82772"/>
              <a:gd name="connsiteX7371" fmla="*/ 1581720 w 2993516"/>
              <a:gd name="connsiteY7371" fmla="*/ 19240 h 82772"/>
              <a:gd name="connsiteX7372" fmla="*/ 1578291 w 2993516"/>
              <a:gd name="connsiteY7372" fmla="*/ 20764 h 82772"/>
              <a:gd name="connsiteX7373" fmla="*/ 1573529 w 2993516"/>
              <a:gd name="connsiteY7373" fmla="*/ 22859 h 82772"/>
              <a:gd name="connsiteX7374" fmla="*/ 1561051 w 2993516"/>
              <a:gd name="connsiteY7374" fmla="*/ 25907 h 82772"/>
              <a:gd name="connsiteX7375" fmla="*/ 1560956 w 2993516"/>
              <a:gd name="connsiteY7375" fmla="*/ 25907 h 82772"/>
              <a:gd name="connsiteX7376" fmla="*/ 1553145 w 2993516"/>
              <a:gd name="connsiteY7376" fmla="*/ 24764 h 82772"/>
              <a:gd name="connsiteX7377" fmla="*/ 1551812 w 2993516"/>
              <a:gd name="connsiteY7377" fmla="*/ 23621 h 82772"/>
              <a:gd name="connsiteX7378" fmla="*/ 1554288 w 2993516"/>
              <a:gd name="connsiteY7378" fmla="*/ 23240 h 82772"/>
              <a:gd name="connsiteX7379" fmla="*/ 1565433 w 2993516"/>
              <a:gd name="connsiteY7379" fmla="*/ 23431 h 82772"/>
              <a:gd name="connsiteX7380" fmla="*/ 1571148 w 2993516"/>
              <a:gd name="connsiteY7380" fmla="*/ 21431 h 82772"/>
              <a:gd name="connsiteX7381" fmla="*/ 1576577 w 2993516"/>
              <a:gd name="connsiteY7381" fmla="*/ 19049 h 82772"/>
              <a:gd name="connsiteX7382" fmla="*/ 2863596 w 2993516"/>
              <a:gd name="connsiteY7382" fmla="*/ 18955 h 82772"/>
              <a:gd name="connsiteX7383" fmla="*/ 2861881 w 2993516"/>
              <a:gd name="connsiteY7383" fmla="*/ 19431 h 82772"/>
              <a:gd name="connsiteX7384" fmla="*/ 2863691 w 2993516"/>
              <a:gd name="connsiteY7384" fmla="*/ 20383 h 82772"/>
              <a:gd name="connsiteX7385" fmla="*/ 2872073 w 2993516"/>
              <a:gd name="connsiteY7385" fmla="*/ 21622 h 82772"/>
              <a:gd name="connsiteX7386" fmla="*/ 2876835 w 2993516"/>
              <a:gd name="connsiteY7386" fmla="*/ 19812 h 82772"/>
              <a:gd name="connsiteX7387" fmla="*/ 2872644 w 2993516"/>
              <a:gd name="connsiteY7387" fmla="*/ 19240 h 82772"/>
              <a:gd name="connsiteX7388" fmla="*/ 2872549 w 2993516"/>
              <a:gd name="connsiteY7388" fmla="*/ 19240 h 82772"/>
              <a:gd name="connsiteX7389" fmla="*/ 1404080 w 2993516"/>
              <a:gd name="connsiteY7389" fmla="*/ 18097 h 82772"/>
              <a:gd name="connsiteX7390" fmla="*/ 1407699 w 2993516"/>
              <a:gd name="connsiteY7390" fmla="*/ 19050 h 82772"/>
              <a:gd name="connsiteX7391" fmla="*/ 1402937 w 2993516"/>
              <a:gd name="connsiteY7391" fmla="*/ 20193 h 82772"/>
              <a:gd name="connsiteX7392" fmla="*/ 1401127 w 2993516"/>
              <a:gd name="connsiteY7392" fmla="*/ 19431 h 82772"/>
              <a:gd name="connsiteX7393" fmla="*/ 1404080 w 2993516"/>
              <a:gd name="connsiteY7393" fmla="*/ 18097 h 82772"/>
              <a:gd name="connsiteX7394" fmla="*/ 1596866 w 2993516"/>
              <a:gd name="connsiteY7394" fmla="*/ 17906 h 82772"/>
              <a:gd name="connsiteX7395" fmla="*/ 1602962 w 2993516"/>
              <a:gd name="connsiteY7395" fmla="*/ 18763 h 82772"/>
              <a:gd name="connsiteX7396" fmla="*/ 1605439 w 2993516"/>
              <a:gd name="connsiteY7396" fmla="*/ 20478 h 82772"/>
              <a:gd name="connsiteX7397" fmla="*/ 1606581 w 2993516"/>
              <a:gd name="connsiteY7397" fmla="*/ 21621 h 82772"/>
              <a:gd name="connsiteX7398" fmla="*/ 1602581 w 2993516"/>
              <a:gd name="connsiteY7398" fmla="*/ 23621 h 82772"/>
              <a:gd name="connsiteX7399" fmla="*/ 1593437 w 2993516"/>
              <a:gd name="connsiteY7399" fmla="*/ 24669 h 82772"/>
              <a:gd name="connsiteX7400" fmla="*/ 1589151 w 2993516"/>
              <a:gd name="connsiteY7400" fmla="*/ 24097 h 82772"/>
              <a:gd name="connsiteX7401" fmla="*/ 1585531 w 2993516"/>
              <a:gd name="connsiteY7401" fmla="*/ 22954 h 82772"/>
              <a:gd name="connsiteX7402" fmla="*/ 1584388 w 2993516"/>
              <a:gd name="connsiteY7402" fmla="*/ 22954 h 82772"/>
              <a:gd name="connsiteX7403" fmla="*/ 1580864 w 2993516"/>
              <a:gd name="connsiteY7403" fmla="*/ 21716 h 82772"/>
              <a:gd name="connsiteX7404" fmla="*/ 1584579 w 2993516"/>
              <a:gd name="connsiteY7404" fmla="*/ 20573 h 82772"/>
              <a:gd name="connsiteX7405" fmla="*/ 1585135 w 2993516"/>
              <a:gd name="connsiteY7405" fmla="*/ 21223 h 82772"/>
              <a:gd name="connsiteX7406" fmla="*/ 1584960 w 2993516"/>
              <a:gd name="connsiteY7406" fmla="*/ 21240 h 82772"/>
              <a:gd name="connsiteX7407" fmla="*/ 1585150 w 2993516"/>
              <a:gd name="connsiteY7407" fmla="*/ 21240 h 82772"/>
              <a:gd name="connsiteX7408" fmla="*/ 1585135 w 2993516"/>
              <a:gd name="connsiteY7408" fmla="*/ 21223 h 82772"/>
              <a:gd name="connsiteX7409" fmla="*/ 1594675 w 2993516"/>
              <a:gd name="connsiteY7409" fmla="*/ 20287 h 82772"/>
              <a:gd name="connsiteX7410" fmla="*/ 1596390 w 2993516"/>
              <a:gd name="connsiteY7410" fmla="*/ 18573 h 82772"/>
              <a:gd name="connsiteX7411" fmla="*/ 1596866 w 2993516"/>
              <a:gd name="connsiteY7411" fmla="*/ 17906 h 82772"/>
              <a:gd name="connsiteX7412" fmla="*/ 1534382 w 2993516"/>
              <a:gd name="connsiteY7412" fmla="*/ 17906 h 82772"/>
              <a:gd name="connsiteX7413" fmla="*/ 1552003 w 2993516"/>
              <a:gd name="connsiteY7413" fmla="*/ 19335 h 82772"/>
              <a:gd name="connsiteX7414" fmla="*/ 1553146 w 2993516"/>
              <a:gd name="connsiteY7414" fmla="*/ 19906 h 82772"/>
              <a:gd name="connsiteX7415" fmla="*/ 1553242 w 2993516"/>
              <a:gd name="connsiteY7415" fmla="*/ 19906 h 82772"/>
              <a:gd name="connsiteX7416" fmla="*/ 1547717 w 2993516"/>
              <a:gd name="connsiteY7416" fmla="*/ 21526 h 82772"/>
              <a:gd name="connsiteX7417" fmla="*/ 1537144 w 2993516"/>
              <a:gd name="connsiteY7417" fmla="*/ 20097 h 82772"/>
              <a:gd name="connsiteX7418" fmla="*/ 1534192 w 2993516"/>
              <a:gd name="connsiteY7418" fmla="*/ 19811 h 82772"/>
              <a:gd name="connsiteX7419" fmla="*/ 1532096 w 2993516"/>
              <a:gd name="connsiteY7419" fmla="*/ 19049 h 82772"/>
              <a:gd name="connsiteX7420" fmla="*/ 1534382 w 2993516"/>
              <a:gd name="connsiteY7420" fmla="*/ 17906 h 82772"/>
              <a:gd name="connsiteX7421" fmla="*/ 2249709 w 2993516"/>
              <a:gd name="connsiteY7421" fmla="*/ 17812 h 82772"/>
              <a:gd name="connsiteX7422" fmla="*/ 2242661 w 2993516"/>
              <a:gd name="connsiteY7422" fmla="*/ 18193 h 82772"/>
              <a:gd name="connsiteX7423" fmla="*/ 2241518 w 2993516"/>
              <a:gd name="connsiteY7423" fmla="*/ 20002 h 82772"/>
              <a:gd name="connsiteX7424" fmla="*/ 2238565 w 2993516"/>
              <a:gd name="connsiteY7424" fmla="*/ 22384 h 82772"/>
              <a:gd name="connsiteX7425" fmla="*/ 2236279 w 2993516"/>
              <a:gd name="connsiteY7425" fmla="*/ 25336 h 82772"/>
              <a:gd name="connsiteX7426" fmla="*/ 2239232 w 2993516"/>
              <a:gd name="connsiteY7426" fmla="*/ 26289 h 82772"/>
              <a:gd name="connsiteX7427" fmla="*/ 2246852 w 2993516"/>
              <a:gd name="connsiteY7427" fmla="*/ 22003 h 82772"/>
              <a:gd name="connsiteX7428" fmla="*/ 2248662 w 2993516"/>
              <a:gd name="connsiteY7428" fmla="*/ 19050 h 82772"/>
              <a:gd name="connsiteX7429" fmla="*/ 2249709 w 2993516"/>
              <a:gd name="connsiteY7429" fmla="*/ 17812 h 82772"/>
              <a:gd name="connsiteX7430" fmla="*/ 2785109 w 2993516"/>
              <a:gd name="connsiteY7430" fmla="*/ 17716 h 82772"/>
              <a:gd name="connsiteX7431" fmla="*/ 2784062 w 2993516"/>
              <a:gd name="connsiteY7431" fmla="*/ 18193 h 82772"/>
              <a:gd name="connsiteX7432" fmla="*/ 2787205 w 2993516"/>
              <a:gd name="connsiteY7432" fmla="*/ 18478 h 82772"/>
              <a:gd name="connsiteX7433" fmla="*/ 2789015 w 2993516"/>
              <a:gd name="connsiteY7433" fmla="*/ 17812 h 82772"/>
              <a:gd name="connsiteX7434" fmla="*/ 2785109 w 2993516"/>
              <a:gd name="connsiteY7434" fmla="*/ 17716 h 82772"/>
              <a:gd name="connsiteX7435" fmla="*/ 1809369 w 2993516"/>
              <a:gd name="connsiteY7435" fmla="*/ 17526 h 82772"/>
              <a:gd name="connsiteX7436" fmla="*/ 1810607 w 2993516"/>
              <a:gd name="connsiteY7436" fmla="*/ 19145 h 82772"/>
              <a:gd name="connsiteX7437" fmla="*/ 1809178 w 2993516"/>
              <a:gd name="connsiteY7437" fmla="*/ 20288 h 82772"/>
              <a:gd name="connsiteX7438" fmla="*/ 1811845 w 2993516"/>
              <a:gd name="connsiteY7438" fmla="*/ 20574 h 82772"/>
              <a:gd name="connsiteX7439" fmla="*/ 1816227 w 2993516"/>
              <a:gd name="connsiteY7439" fmla="*/ 22003 h 82772"/>
              <a:gd name="connsiteX7440" fmla="*/ 1817560 w 2993516"/>
              <a:gd name="connsiteY7440" fmla="*/ 22765 h 82772"/>
              <a:gd name="connsiteX7441" fmla="*/ 1818894 w 2993516"/>
              <a:gd name="connsiteY7441" fmla="*/ 25051 h 82772"/>
              <a:gd name="connsiteX7442" fmla="*/ 1814988 w 2993516"/>
              <a:gd name="connsiteY7442" fmla="*/ 27146 h 82772"/>
              <a:gd name="connsiteX7443" fmla="*/ 1812226 w 2993516"/>
              <a:gd name="connsiteY7443" fmla="*/ 27527 h 82772"/>
              <a:gd name="connsiteX7444" fmla="*/ 1801463 w 2993516"/>
              <a:gd name="connsiteY7444" fmla="*/ 25432 h 82772"/>
              <a:gd name="connsiteX7445" fmla="*/ 1798034 w 2993516"/>
              <a:gd name="connsiteY7445" fmla="*/ 24765 h 82772"/>
              <a:gd name="connsiteX7446" fmla="*/ 1795462 w 2993516"/>
              <a:gd name="connsiteY7446" fmla="*/ 27718 h 82772"/>
              <a:gd name="connsiteX7447" fmla="*/ 1795557 w 2993516"/>
              <a:gd name="connsiteY7447" fmla="*/ 28765 h 82772"/>
              <a:gd name="connsiteX7448" fmla="*/ 1788033 w 2993516"/>
              <a:gd name="connsiteY7448" fmla="*/ 30480 h 82772"/>
              <a:gd name="connsiteX7449" fmla="*/ 1784508 w 2993516"/>
              <a:gd name="connsiteY7449" fmla="*/ 30099 h 82772"/>
              <a:gd name="connsiteX7450" fmla="*/ 1778031 w 2993516"/>
              <a:gd name="connsiteY7450" fmla="*/ 29527 h 82772"/>
              <a:gd name="connsiteX7451" fmla="*/ 1770697 w 2993516"/>
              <a:gd name="connsiteY7451" fmla="*/ 27527 h 82772"/>
              <a:gd name="connsiteX7452" fmla="*/ 1768697 w 2993516"/>
              <a:gd name="connsiteY7452" fmla="*/ 26003 h 82772"/>
              <a:gd name="connsiteX7453" fmla="*/ 1765554 w 2993516"/>
              <a:gd name="connsiteY7453" fmla="*/ 22765 h 82772"/>
              <a:gd name="connsiteX7454" fmla="*/ 1769173 w 2993516"/>
              <a:gd name="connsiteY7454" fmla="*/ 21431 h 82772"/>
              <a:gd name="connsiteX7455" fmla="*/ 1777650 w 2993516"/>
              <a:gd name="connsiteY7455" fmla="*/ 23527 h 82772"/>
              <a:gd name="connsiteX7456" fmla="*/ 1780317 w 2993516"/>
              <a:gd name="connsiteY7456" fmla="*/ 25337 h 82772"/>
              <a:gd name="connsiteX7457" fmla="*/ 1777460 w 2993516"/>
              <a:gd name="connsiteY7457" fmla="*/ 26194 h 82772"/>
              <a:gd name="connsiteX7458" fmla="*/ 1774793 w 2993516"/>
              <a:gd name="connsiteY7458" fmla="*/ 27623 h 82772"/>
              <a:gd name="connsiteX7459" fmla="*/ 1778508 w 2993516"/>
              <a:gd name="connsiteY7459" fmla="*/ 27623 h 82772"/>
              <a:gd name="connsiteX7460" fmla="*/ 1785651 w 2993516"/>
              <a:gd name="connsiteY7460" fmla="*/ 25813 h 82772"/>
              <a:gd name="connsiteX7461" fmla="*/ 1788985 w 2993516"/>
              <a:gd name="connsiteY7461" fmla="*/ 25718 h 82772"/>
              <a:gd name="connsiteX7462" fmla="*/ 1792986 w 2993516"/>
              <a:gd name="connsiteY7462" fmla="*/ 24574 h 82772"/>
              <a:gd name="connsiteX7463" fmla="*/ 1791176 w 2993516"/>
              <a:gd name="connsiteY7463" fmla="*/ 21526 h 82772"/>
              <a:gd name="connsiteX7464" fmla="*/ 1788414 w 2993516"/>
              <a:gd name="connsiteY7464" fmla="*/ 21050 h 82772"/>
              <a:gd name="connsiteX7465" fmla="*/ 1782984 w 2993516"/>
              <a:gd name="connsiteY7465" fmla="*/ 19050 h 82772"/>
              <a:gd name="connsiteX7466" fmla="*/ 1789842 w 2993516"/>
              <a:gd name="connsiteY7466" fmla="*/ 18574 h 82772"/>
              <a:gd name="connsiteX7467" fmla="*/ 1789842 w 2993516"/>
              <a:gd name="connsiteY7467" fmla="*/ 19050 h 82772"/>
              <a:gd name="connsiteX7468" fmla="*/ 1790128 w 2993516"/>
              <a:gd name="connsiteY7468" fmla="*/ 19145 h 82772"/>
              <a:gd name="connsiteX7469" fmla="*/ 1797653 w 2993516"/>
              <a:gd name="connsiteY7469" fmla="*/ 18574 h 82772"/>
              <a:gd name="connsiteX7470" fmla="*/ 1801463 w 2993516"/>
              <a:gd name="connsiteY7470" fmla="*/ 18669 h 82772"/>
              <a:gd name="connsiteX7471" fmla="*/ 1805273 w 2993516"/>
              <a:gd name="connsiteY7471" fmla="*/ 18193 h 82772"/>
              <a:gd name="connsiteX7472" fmla="*/ 1809369 w 2993516"/>
              <a:gd name="connsiteY7472" fmla="*/ 17526 h 82772"/>
              <a:gd name="connsiteX7473" fmla="*/ 1183862 w 2993516"/>
              <a:gd name="connsiteY7473" fmla="*/ 17526 h 82772"/>
              <a:gd name="connsiteX7474" fmla="*/ 1183862 w 2993516"/>
              <a:gd name="connsiteY7474" fmla="*/ 17621 h 82772"/>
              <a:gd name="connsiteX7475" fmla="*/ 1185195 w 2993516"/>
              <a:gd name="connsiteY7475" fmla="*/ 18859 h 82772"/>
              <a:gd name="connsiteX7476" fmla="*/ 1183671 w 2993516"/>
              <a:gd name="connsiteY7476" fmla="*/ 19336 h 82772"/>
              <a:gd name="connsiteX7477" fmla="*/ 1182433 w 2993516"/>
              <a:gd name="connsiteY7477" fmla="*/ 18193 h 82772"/>
              <a:gd name="connsiteX7478" fmla="*/ 1183862 w 2993516"/>
              <a:gd name="connsiteY7478" fmla="*/ 17526 h 82772"/>
              <a:gd name="connsiteX7479" fmla="*/ 2403348 w 2993516"/>
              <a:gd name="connsiteY7479" fmla="*/ 17240 h 82772"/>
              <a:gd name="connsiteX7480" fmla="*/ 2402014 w 2993516"/>
              <a:gd name="connsiteY7480" fmla="*/ 18002 h 82772"/>
              <a:gd name="connsiteX7481" fmla="*/ 2407062 w 2993516"/>
              <a:gd name="connsiteY7481" fmla="*/ 19050 h 82772"/>
              <a:gd name="connsiteX7482" fmla="*/ 2409539 w 2993516"/>
              <a:gd name="connsiteY7482" fmla="*/ 18193 h 82772"/>
              <a:gd name="connsiteX7483" fmla="*/ 2403348 w 2993516"/>
              <a:gd name="connsiteY7483" fmla="*/ 17240 h 82772"/>
              <a:gd name="connsiteX7484" fmla="*/ 2744247 w 2993516"/>
              <a:gd name="connsiteY7484" fmla="*/ 17145 h 82772"/>
              <a:gd name="connsiteX7485" fmla="*/ 2739390 w 2993516"/>
              <a:gd name="connsiteY7485" fmla="*/ 18955 h 82772"/>
              <a:gd name="connsiteX7486" fmla="*/ 2743866 w 2993516"/>
              <a:gd name="connsiteY7486" fmla="*/ 19240 h 82772"/>
              <a:gd name="connsiteX7487" fmla="*/ 2743866 w 2993516"/>
              <a:gd name="connsiteY7487" fmla="*/ 19336 h 82772"/>
              <a:gd name="connsiteX7488" fmla="*/ 2744438 w 2993516"/>
              <a:gd name="connsiteY7488" fmla="*/ 19336 h 82772"/>
              <a:gd name="connsiteX7489" fmla="*/ 2746248 w 2993516"/>
              <a:gd name="connsiteY7489" fmla="*/ 19336 h 82772"/>
              <a:gd name="connsiteX7490" fmla="*/ 2753867 w 2993516"/>
              <a:gd name="connsiteY7490" fmla="*/ 18288 h 82772"/>
              <a:gd name="connsiteX7491" fmla="*/ 2747200 w 2993516"/>
              <a:gd name="connsiteY7491" fmla="*/ 17145 h 82772"/>
              <a:gd name="connsiteX7492" fmla="*/ 2744247 w 2993516"/>
              <a:gd name="connsiteY7492" fmla="*/ 17145 h 82772"/>
              <a:gd name="connsiteX7493" fmla="*/ 1634489 w 2993516"/>
              <a:gd name="connsiteY7493" fmla="*/ 17145 h 82772"/>
              <a:gd name="connsiteX7494" fmla="*/ 1632489 w 2993516"/>
              <a:gd name="connsiteY7494" fmla="*/ 17907 h 82772"/>
              <a:gd name="connsiteX7495" fmla="*/ 1630268 w 2993516"/>
              <a:gd name="connsiteY7495" fmla="*/ 18092 h 82772"/>
              <a:gd name="connsiteX7496" fmla="*/ 1632680 w 2993516"/>
              <a:gd name="connsiteY7496" fmla="*/ 21431 h 82772"/>
              <a:gd name="connsiteX7497" fmla="*/ 1624488 w 2993516"/>
              <a:gd name="connsiteY7497" fmla="*/ 22574 h 82772"/>
              <a:gd name="connsiteX7498" fmla="*/ 1623250 w 2993516"/>
              <a:gd name="connsiteY7498" fmla="*/ 21717 h 82772"/>
              <a:gd name="connsiteX7499" fmla="*/ 1630203 w 2993516"/>
              <a:gd name="connsiteY7499" fmla="*/ 18002 h 82772"/>
              <a:gd name="connsiteX7500" fmla="*/ 1630243 w 2993516"/>
              <a:gd name="connsiteY7500" fmla="*/ 18057 h 82772"/>
              <a:gd name="connsiteX7501" fmla="*/ 1630298 w 2993516"/>
              <a:gd name="connsiteY7501" fmla="*/ 18002 h 82772"/>
              <a:gd name="connsiteX7502" fmla="*/ 1631918 w 2993516"/>
              <a:gd name="connsiteY7502" fmla="*/ 17240 h 82772"/>
              <a:gd name="connsiteX7503" fmla="*/ 1634489 w 2993516"/>
              <a:gd name="connsiteY7503" fmla="*/ 17145 h 82772"/>
              <a:gd name="connsiteX7504" fmla="*/ 1286923 w 2993516"/>
              <a:gd name="connsiteY7504" fmla="*/ 17144 h 82772"/>
              <a:gd name="connsiteX7505" fmla="*/ 1288828 w 2993516"/>
              <a:gd name="connsiteY7505" fmla="*/ 17906 h 82772"/>
              <a:gd name="connsiteX7506" fmla="*/ 1286827 w 2993516"/>
              <a:gd name="connsiteY7506" fmla="*/ 18573 h 82772"/>
              <a:gd name="connsiteX7507" fmla="*/ 1285494 w 2993516"/>
              <a:gd name="connsiteY7507" fmla="*/ 17811 h 82772"/>
              <a:gd name="connsiteX7508" fmla="*/ 1286923 w 2993516"/>
              <a:gd name="connsiteY7508" fmla="*/ 17144 h 82772"/>
              <a:gd name="connsiteX7509" fmla="*/ 2807017 w 2993516"/>
              <a:gd name="connsiteY7509" fmla="*/ 17050 h 82772"/>
              <a:gd name="connsiteX7510" fmla="*/ 2801778 w 2993516"/>
              <a:gd name="connsiteY7510" fmla="*/ 19431 h 82772"/>
              <a:gd name="connsiteX7511" fmla="*/ 2804255 w 2993516"/>
              <a:gd name="connsiteY7511" fmla="*/ 19812 h 82772"/>
              <a:gd name="connsiteX7512" fmla="*/ 2808922 w 2993516"/>
              <a:gd name="connsiteY7512" fmla="*/ 18288 h 82772"/>
              <a:gd name="connsiteX7513" fmla="*/ 2807017 w 2993516"/>
              <a:gd name="connsiteY7513" fmla="*/ 17050 h 82772"/>
              <a:gd name="connsiteX7514" fmla="*/ 2656617 w 2993516"/>
              <a:gd name="connsiteY7514" fmla="*/ 16764 h 82772"/>
              <a:gd name="connsiteX7515" fmla="*/ 2647092 w 2993516"/>
              <a:gd name="connsiteY7515" fmla="*/ 18193 h 82772"/>
              <a:gd name="connsiteX7516" fmla="*/ 2647664 w 2993516"/>
              <a:gd name="connsiteY7516" fmla="*/ 20383 h 82772"/>
              <a:gd name="connsiteX7517" fmla="*/ 2650712 w 2993516"/>
              <a:gd name="connsiteY7517" fmla="*/ 20193 h 82772"/>
              <a:gd name="connsiteX7518" fmla="*/ 2657856 w 2993516"/>
              <a:gd name="connsiteY7518" fmla="*/ 17716 h 82772"/>
              <a:gd name="connsiteX7519" fmla="*/ 2657951 w 2993516"/>
              <a:gd name="connsiteY7519" fmla="*/ 17716 h 82772"/>
              <a:gd name="connsiteX7520" fmla="*/ 2658713 w 2993516"/>
              <a:gd name="connsiteY7520" fmla="*/ 17145 h 82772"/>
              <a:gd name="connsiteX7521" fmla="*/ 2656617 w 2993516"/>
              <a:gd name="connsiteY7521" fmla="*/ 16764 h 82772"/>
              <a:gd name="connsiteX7522" fmla="*/ 2580608 w 2993516"/>
              <a:gd name="connsiteY7522" fmla="*/ 16669 h 82772"/>
              <a:gd name="connsiteX7523" fmla="*/ 2581084 w 2993516"/>
              <a:gd name="connsiteY7523" fmla="*/ 18002 h 82772"/>
              <a:gd name="connsiteX7524" fmla="*/ 2579084 w 2993516"/>
              <a:gd name="connsiteY7524" fmla="*/ 20383 h 82772"/>
              <a:gd name="connsiteX7525" fmla="*/ 2576506 w 2993516"/>
              <a:gd name="connsiteY7525" fmla="*/ 20787 h 82772"/>
              <a:gd name="connsiteX7526" fmla="*/ 2576036 w 2993516"/>
              <a:gd name="connsiteY7526" fmla="*/ 20669 h 82772"/>
              <a:gd name="connsiteX7527" fmla="*/ 2576036 w 2993516"/>
              <a:gd name="connsiteY7527" fmla="*/ 20860 h 82772"/>
              <a:gd name="connsiteX7528" fmla="*/ 2576506 w 2993516"/>
              <a:gd name="connsiteY7528" fmla="*/ 20787 h 82772"/>
              <a:gd name="connsiteX7529" fmla="*/ 2579846 w 2993516"/>
              <a:gd name="connsiteY7529" fmla="*/ 21622 h 82772"/>
              <a:gd name="connsiteX7530" fmla="*/ 2588894 w 2993516"/>
              <a:gd name="connsiteY7530" fmla="*/ 18764 h 82772"/>
              <a:gd name="connsiteX7531" fmla="*/ 2583180 w 2993516"/>
              <a:gd name="connsiteY7531" fmla="*/ 17240 h 82772"/>
              <a:gd name="connsiteX7532" fmla="*/ 2300382 w 2993516"/>
              <a:gd name="connsiteY7532" fmla="*/ 16669 h 82772"/>
              <a:gd name="connsiteX7533" fmla="*/ 2296572 w 2993516"/>
              <a:gd name="connsiteY7533" fmla="*/ 18288 h 82772"/>
              <a:gd name="connsiteX7534" fmla="*/ 2298763 w 2993516"/>
              <a:gd name="connsiteY7534" fmla="*/ 19336 h 82772"/>
              <a:gd name="connsiteX7535" fmla="*/ 2303049 w 2993516"/>
              <a:gd name="connsiteY7535" fmla="*/ 17621 h 82772"/>
              <a:gd name="connsiteX7536" fmla="*/ 2303049 w 2993516"/>
              <a:gd name="connsiteY7536" fmla="*/ 17526 h 82772"/>
              <a:gd name="connsiteX7537" fmla="*/ 1860232 w 2993516"/>
              <a:gd name="connsiteY7537" fmla="*/ 16668 h 82772"/>
              <a:gd name="connsiteX7538" fmla="*/ 1861756 w 2993516"/>
              <a:gd name="connsiteY7538" fmla="*/ 17049 h 82772"/>
              <a:gd name="connsiteX7539" fmla="*/ 1860232 w 2993516"/>
              <a:gd name="connsiteY7539" fmla="*/ 17906 h 82772"/>
              <a:gd name="connsiteX7540" fmla="*/ 1858803 w 2993516"/>
              <a:gd name="connsiteY7540" fmla="*/ 17430 h 82772"/>
              <a:gd name="connsiteX7541" fmla="*/ 1860232 w 2993516"/>
              <a:gd name="connsiteY7541" fmla="*/ 16668 h 82772"/>
              <a:gd name="connsiteX7542" fmla="*/ 1324299 w 2993516"/>
              <a:gd name="connsiteY7542" fmla="*/ 16588 h 82772"/>
              <a:gd name="connsiteX7543" fmla="*/ 1327499 w 2993516"/>
              <a:gd name="connsiteY7543" fmla="*/ 17811 h 82772"/>
              <a:gd name="connsiteX7544" fmla="*/ 1324546 w 2993516"/>
              <a:gd name="connsiteY7544" fmla="*/ 18478 h 82772"/>
              <a:gd name="connsiteX7545" fmla="*/ 1321117 w 2993516"/>
              <a:gd name="connsiteY7545" fmla="*/ 17430 h 82772"/>
              <a:gd name="connsiteX7546" fmla="*/ 2354008 w 2993516"/>
              <a:gd name="connsiteY7546" fmla="*/ 16573 h 82772"/>
              <a:gd name="connsiteX7547" fmla="*/ 2352579 w 2993516"/>
              <a:gd name="connsiteY7547" fmla="*/ 16764 h 82772"/>
              <a:gd name="connsiteX7548" fmla="*/ 2352484 w 2993516"/>
              <a:gd name="connsiteY7548" fmla="*/ 16859 h 82772"/>
              <a:gd name="connsiteX7549" fmla="*/ 2354579 w 2993516"/>
              <a:gd name="connsiteY7549" fmla="*/ 17526 h 82772"/>
              <a:gd name="connsiteX7550" fmla="*/ 2356389 w 2993516"/>
              <a:gd name="connsiteY7550" fmla="*/ 17145 h 82772"/>
              <a:gd name="connsiteX7551" fmla="*/ 2354008 w 2993516"/>
              <a:gd name="connsiteY7551" fmla="*/ 16573 h 82772"/>
              <a:gd name="connsiteX7552" fmla="*/ 1324260 w 2993516"/>
              <a:gd name="connsiteY7552" fmla="*/ 16573 h 82772"/>
              <a:gd name="connsiteX7553" fmla="*/ 1324355 w 2993516"/>
              <a:gd name="connsiteY7553" fmla="*/ 16573 h 82772"/>
              <a:gd name="connsiteX7554" fmla="*/ 1324299 w 2993516"/>
              <a:gd name="connsiteY7554" fmla="*/ 16588 h 82772"/>
              <a:gd name="connsiteX7555" fmla="*/ 1666589 w 2993516"/>
              <a:gd name="connsiteY7555" fmla="*/ 16288 h 82772"/>
              <a:gd name="connsiteX7556" fmla="*/ 1672304 w 2993516"/>
              <a:gd name="connsiteY7556" fmla="*/ 18478 h 82772"/>
              <a:gd name="connsiteX7557" fmla="*/ 1673351 w 2993516"/>
              <a:gd name="connsiteY7557" fmla="*/ 19336 h 82772"/>
              <a:gd name="connsiteX7558" fmla="*/ 1673256 w 2993516"/>
              <a:gd name="connsiteY7558" fmla="*/ 19431 h 82772"/>
              <a:gd name="connsiteX7559" fmla="*/ 1671256 w 2993516"/>
              <a:gd name="connsiteY7559" fmla="*/ 20098 h 82772"/>
              <a:gd name="connsiteX7560" fmla="*/ 1672494 w 2993516"/>
              <a:gd name="connsiteY7560" fmla="*/ 22003 h 82772"/>
              <a:gd name="connsiteX7561" fmla="*/ 1673351 w 2993516"/>
              <a:gd name="connsiteY7561" fmla="*/ 23050 h 82772"/>
              <a:gd name="connsiteX7562" fmla="*/ 1667541 w 2993516"/>
              <a:gd name="connsiteY7562" fmla="*/ 24289 h 82772"/>
              <a:gd name="connsiteX7563" fmla="*/ 1665446 w 2993516"/>
              <a:gd name="connsiteY7563" fmla="*/ 22288 h 82772"/>
              <a:gd name="connsiteX7564" fmla="*/ 1662302 w 2993516"/>
              <a:gd name="connsiteY7564" fmla="*/ 21241 h 82772"/>
              <a:gd name="connsiteX7565" fmla="*/ 1658397 w 2993516"/>
              <a:gd name="connsiteY7565" fmla="*/ 20955 h 82772"/>
              <a:gd name="connsiteX7566" fmla="*/ 1658397 w 2993516"/>
              <a:gd name="connsiteY7566" fmla="*/ 19526 h 82772"/>
              <a:gd name="connsiteX7567" fmla="*/ 1663350 w 2993516"/>
              <a:gd name="connsiteY7567" fmla="*/ 16573 h 82772"/>
              <a:gd name="connsiteX7568" fmla="*/ 1666589 w 2993516"/>
              <a:gd name="connsiteY7568" fmla="*/ 16288 h 82772"/>
              <a:gd name="connsiteX7569" fmla="*/ 1766887 w 2993516"/>
              <a:gd name="connsiteY7569" fmla="*/ 16287 h 82772"/>
              <a:gd name="connsiteX7570" fmla="*/ 1770982 w 2993516"/>
              <a:gd name="connsiteY7570" fmla="*/ 17525 h 82772"/>
              <a:gd name="connsiteX7571" fmla="*/ 1766125 w 2993516"/>
              <a:gd name="connsiteY7571" fmla="*/ 18478 h 82772"/>
              <a:gd name="connsiteX7572" fmla="*/ 1762029 w 2993516"/>
              <a:gd name="connsiteY7572" fmla="*/ 17525 h 82772"/>
              <a:gd name="connsiteX7573" fmla="*/ 1766887 w 2993516"/>
              <a:gd name="connsiteY7573" fmla="*/ 16287 h 82772"/>
              <a:gd name="connsiteX7574" fmla="*/ 2346102 w 2993516"/>
              <a:gd name="connsiteY7574" fmla="*/ 16192 h 82772"/>
              <a:gd name="connsiteX7575" fmla="*/ 2344292 w 2993516"/>
              <a:gd name="connsiteY7575" fmla="*/ 17050 h 82772"/>
              <a:gd name="connsiteX7576" fmla="*/ 2348388 w 2993516"/>
              <a:gd name="connsiteY7576" fmla="*/ 19145 h 82772"/>
              <a:gd name="connsiteX7577" fmla="*/ 2350960 w 2993516"/>
              <a:gd name="connsiteY7577" fmla="*/ 18669 h 82772"/>
              <a:gd name="connsiteX7578" fmla="*/ 2565653 w 2993516"/>
              <a:gd name="connsiteY7578" fmla="*/ 16097 h 82772"/>
              <a:gd name="connsiteX7579" fmla="*/ 2563939 w 2993516"/>
              <a:gd name="connsiteY7579" fmla="*/ 16669 h 82772"/>
              <a:gd name="connsiteX7580" fmla="*/ 2565844 w 2993516"/>
              <a:gd name="connsiteY7580" fmla="*/ 17526 h 82772"/>
              <a:gd name="connsiteX7581" fmla="*/ 2565844 w 2993516"/>
              <a:gd name="connsiteY7581" fmla="*/ 17431 h 82772"/>
              <a:gd name="connsiteX7582" fmla="*/ 2567844 w 2993516"/>
              <a:gd name="connsiteY7582" fmla="*/ 16764 h 82772"/>
              <a:gd name="connsiteX7583" fmla="*/ 2565653 w 2993516"/>
              <a:gd name="connsiteY7583" fmla="*/ 16097 h 82772"/>
              <a:gd name="connsiteX7584" fmla="*/ 1622965 w 2993516"/>
              <a:gd name="connsiteY7584" fmla="*/ 16097 h 82772"/>
              <a:gd name="connsiteX7585" fmla="*/ 1626013 w 2993516"/>
              <a:gd name="connsiteY7585" fmla="*/ 16954 h 82772"/>
              <a:gd name="connsiteX7586" fmla="*/ 1622774 w 2993516"/>
              <a:gd name="connsiteY7586" fmla="*/ 18288 h 82772"/>
              <a:gd name="connsiteX7587" fmla="*/ 1618107 w 2993516"/>
              <a:gd name="connsiteY7587" fmla="*/ 18764 h 82772"/>
              <a:gd name="connsiteX7588" fmla="*/ 1613916 w 2993516"/>
              <a:gd name="connsiteY7588" fmla="*/ 19050 h 82772"/>
              <a:gd name="connsiteX7589" fmla="*/ 1617345 w 2993516"/>
              <a:gd name="connsiteY7589" fmla="*/ 16573 h 82772"/>
              <a:gd name="connsiteX7590" fmla="*/ 1622965 w 2993516"/>
              <a:gd name="connsiteY7590" fmla="*/ 16192 h 82772"/>
              <a:gd name="connsiteX7591" fmla="*/ 1704212 w 2993516"/>
              <a:gd name="connsiteY7591" fmla="*/ 16002 h 82772"/>
              <a:gd name="connsiteX7592" fmla="*/ 1708498 w 2993516"/>
              <a:gd name="connsiteY7592" fmla="*/ 16002 h 82772"/>
              <a:gd name="connsiteX7593" fmla="*/ 1705831 w 2993516"/>
              <a:gd name="connsiteY7593" fmla="*/ 17145 h 82772"/>
              <a:gd name="connsiteX7594" fmla="*/ 1702593 w 2993516"/>
              <a:gd name="connsiteY7594" fmla="*/ 16859 h 82772"/>
              <a:gd name="connsiteX7595" fmla="*/ 1704212 w 2993516"/>
              <a:gd name="connsiteY7595" fmla="*/ 16002 h 82772"/>
              <a:gd name="connsiteX7596" fmla="*/ 1689259 w 2993516"/>
              <a:gd name="connsiteY7596" fmla="*/ 16001 h 82772"/>
              <a:gd name="connsiteX7597" fmla="*/ 1693354 w 2993516"/>
              <a:gd name="connsiteY7597" fmla="*/ 17049 h 82772"/>
              <a:gd name="connsiteX7598" fmla="*/ 1687258 w 2993516"/>
              <a:gd name="connsiteY7598" fmla="*/ 19526 h 82772"/>
              <a:gd name="connsiteX7599" fmla="*/ 1687258 w 2993516"/>
              <a:gd name="connsiteY7599" fmla="*/ 19430 h 82772"/>
              <a:gd name="connsiteX7600" fmla="*/ 1684020 w 2993516"/>
              <a:gd name="connsiteY7600" fmla="*/ 18097 h 82772"/>
              <a:gd name="connsiteX7601" fmla="*/ 1689259 w 2993516"/>
              <a:gd name="connsiteY7601" fmla="*/ 16001 h 82772"/>
              <a:gd name="connsiteX7602" fmla="*/ 1640491 w 2993516"/>
              <a:gd name="connsiteY7602" fmla="*/ 15620 h 82772"/>
              <a:gd name="connsiteX7603" fmla="*/ 1647920 w 2993516"/>
              <a:gd name="connsiteY7603" fmla="*/ 17144 h 82772"/>
              <a:gd name="connsiteX7604" fmla="*/ 1642015 w 2993516"/>
              <a:gd name="connsiteY7604" fmla="*/ 18287 h 82772"/>
              <a:gd name="connsiteX7605" fmla="*/ 1637919 w 2993516"/>
              <a:gd name="connsiteY7605" fmla="*/ 16287 h 82772"/>
              <a:gd name="connsiteX7606" fmla="*/ 1640491 w 2993516"/>
              <a:gd name="connsiteY7606" fmla="*/ 15620 h 82772"/>
              <a:gd name="connsiteX7607" fmla="*/ 2163699 w 2993516"/>
              <a:gd name="connsiteY7607" fmla="*/ 15526 h 82772"/>
              <a:gd name="connsiteX7608" fmla="*/ 2163032 w 2993516"/>
              <a:gd name="connsiteY7608" fmla="*/ 16192 h 82772"/>
              <a:gd name="connsiteX7609" fmla="*/ 2159888 w 2993516"/>
              <a:gd name="connsiteY7609" fmla="*/ 18764 h 82772"/>
              <a:gd name="connsiteX7610" fmla="*/ 2157126 w 2993516"/>
              <a:gd name="connsiteY7610" fmla="*/ 19907 h 82772"/>
              <a:gd name="connsiteX7611" fmla="*/ 2160270 w 2993516"/>
              <a:gd name="connsiteY7611" fmla="*/ 20574 h 82772"/>
              <a:gd name="connsiteX7612" fmla="*/ 2171223 w 2993516"/>
              <a:gd name="connsiteY7612" fmla="*/ 22574 h 82772"/>
              <a:gd name="connsiteX7613" fmla="*/ 2175509 w 2993516"/>
              <a:gd name="connsiteY7613" fmla="*/ 22574 h 82772"/>
              <a:gd name="connsiteX7614" fmla="*/ 2175605 w 2993516"/>
              <a:gd name="connsiteY7614" fmla="*/ 22669 h 82772"/>
              <a:gd name="connsiteX7615" fmla="*/ 2178367 w 2993516"/>
              <a:gd name="connsiteY7615" fmla="*/ 21812 h 82772"/>
              <a:gd name="connsiteX7616" fmla="*/ 2177700 w 2993516"/>
              <a:gd name="connsiteY7616" fmla="*/ 21145 h 82772"/>
              <a:gd name="connsiteX7617" fmla="*/ 2168270 w 2993516"/>
              <a:gd name="connsiteY7617" fmla="*/ 15526 h 82772"/>
              <a:gd name="connsiteX7618" fmla="*/ 2163699 w 2993516"/>
              <a:gd name="connsiteY7618" fmla="*/ 15526 h 82772"/>
              <a:gd name="connsiteX7619" fmla="*/ 1569148 w 2993516"/>
              <a:gd name="connsiteY7619" fmla="*/ 15525 h 82772"/>
              <a:gd name="connsiteX7620" fmla="*/ 1569148 w 2993516"/>
              <a:gd name="connsiteY7620" fmla="*/ 15620 h 82772"/>
              <a:gd name="connsiteX7621" fmla="*/ 1569054 w 2993516"/>
              <a:gd name="connsiteY7621" fmla="*/ 15563 h 82772"/>
              <a:gd name="connsiteX7622" fmla="*/ 2912173 w 2993516"/>
              <a:gd name="connsiteY7622" fmla="*/ 14668 h 82772"/>
              <a:gd name="connsiteX7623" fmla="*/ 2911983 w 2993516"/>
              <a:gd name="connsiteY7623" fmla="*/ 15049 h 82772"/>
              <a:gd name="connsiteX7624" fmla="*/ 2907792 w 2993516"/>
              <a:gd name="connsiteY7624" fmla="*/ 14859 h 82772"/>
              <a:gd name="connsiteX7625" fmla="*/ 2906077 w 2993516"/>
              <a:gd name="connsiteY7625" fmla="*/ 15430 h 82772"/>
              <a:gd name="connsiteX7626" fmla="*/ 2907696 w 2993516"/>
              <a:gd name="connsiteY7626" fmla="*/ 16097 h 82772"/>
              <a:gd name="connsiteX7627" fmla="*/ 2912364 w 2993516"/>
              <a:gd name="connsiteY7627" fmla="*/ 15716 h 82772"/>
              <a:gd name="connsiteX7628" fmla="*/ 2917888 w 2993516"/>
              <a:gd name="connsiteY7628" fmla="*/ 15430 h 82772"/>
              <a:gd name="connsiteX7629" fmla="*/ 2917983 w 2993516"/>
              <a:gd name="connsiteY7629" fmla="*/ 15430 h 82772"/>
              <a:gd name="connsiteX7630" fmla="*/ 2242946 w 2993516"/>
              <a:gd name="connsiteY7630" fmla="*/ 14573 h 82772"/>
              <a:gd name="connsiteX7631" fmla="*/ 2241803 w 2993516"/>
              <a:gd name="connsiteY7631" fmla="*/ 15145 h 82772"/>
              <a:gd name="connsiteX7632" fmla="*/ 2243613 w 2993516"/>
              <a:gd name="connsiteY7632" fmla="*/ 15621 h 82772"/>
              <a:gd name="connsiteX7633" fmla="*/ 2243708 w 2993516"/>
              <a:gd name="connsiteY7633" fmla="*/ 15621 h 82772"/>
              <a:gd name="connsiteX7634" fmla="*/ 2245423 w 2993516"/>
              <a:gd name="connsiteY7634" fmla="*/ 15049 h 82772"/>
              <a:gd name="connsiteX7635" fmla="*/ 2242946 w 2993516"/>
              <a:gd name="connsiteY7635" fmla="*/ 14573 h 82772"/>
              <a:gd name="connsiteX7636" fmla="*/ 1854041 w 2993516"/>
              <a:gd name="connsiteY7636" fmla="*/ 14382 h 82772"/>
              <a:gd name="connsiteX7637" fmla="*/ 1854422 w 2993516"/>
              <a:gd name="connsiteY7637" fmla="*/ 14477 h 82772"/>
              <a:gd name="connsiteX7638" fmla="*/ 1854517 w 2993516"/>
              <a:gd name="connsiteY7638" fmla="*/ 14477 h 82772"/>
              <a:gd name="connsiteX7639" fmla="*/ 1852803 w 2993516"/>
              <a:gd name="connsiteY7639" fmla="*/ 17335 h 82772"/>
              <a:gd name="connsiteX7640" fmla="*/ 1851279 w 2993516"/>
              <a:gd name="connsiteY7640" fmla="*/ 17430 h 82772"/>
              <a:gd name="connsiteX7641" fmla="*/ 1849088 w 2993516"/>
              <a:gd name="connsiteY7641" fmla="*/ 16192 h 82772"/>
              <a:gd name="connsiteX7642" fmla="*/ 1854041 w 2993516"/>
              <a:gd name="connsiteY7642" fmla="*/ 14382 h 82772"/>
              <a:gd name="connsiteX7643" fmla="*/ 2075782 w 2993516"/>
              <a:gd name="connsiteY7643" fmla="*/ 14287 h 82772"/>
              <a:gd name="connsiteX7644" fmla="*/ 2078164 w 2993516"/>
              <a:gd name="connsiteY7644" fmla="*/ 14668 h 82772"/>
              <a:gd name="connsiteX7645" fmla="*/ 2078164 w 2993516"/>
              <a:gd name="connsiteY7645" fmla="*/ 14763 h 82772"/>
              <a:gd name="connsiteX7646" fmla="*/ 2075401 w 2993516"/>
              <a:gd name="connsiteY7646" fmla="*/ 15240 h 82772"/>
              <a:gd name="connsiteX7647" fmla="*/ 2074830 w 2993516"/>
              <a:gd name="connsiteY7647" fmla="*/ 14573 h 82772"/>
              <a:gd name="connsiteX7648" fmla="*/ 2075782 w 2993516"/>
              <a:gd name="connsiteY7648" fmla="*/ 14287 h 82772"/>
              <a:gd name="connsiteX7649" fmla="*/ 1566957 w 2993516"/>
              <a:gd name="connsiteY7649" fmla="*/ 14287 h 82772"/>
              <a:gd name="connsiteX7650" fmla="*/ 1569054 w 2993516"/>
              <a:gd name="connsiteY7650" fmla="*/ 15563 h 82772"/>
              <a:gd name="connsiteX7651" fmla="*/ 1567719 w 2993516"/>
              <a:gd name="connsiteY7651" fmla="*/ 16097 h 82772"/>
              <a:gd name="connsiteX7652" fmla="*/ 1565814 w 2993516"/>
              <a:gd name="connsiteY7652" fmla="*/ 14763 h 82772"/>
              <a:gd name="connsiteX7653" fmla="*/ 1566957 w 2993516"/>
              <a:gd name="connsiteY7653" fmla="*/ 14287 h 82772"/>
              <a:gd name="connsiteX7654" fmla="*/ 1955101 w 2993516"/>
              <a:gd name="connsiteY7654" fmla="*/ 14097 h 82772"/>
              <a:gd name="connsiteX7655" fmla="*/ 1954911 w 2993516"/>
              <a:gd name="connsiteY7655" fmla="*/ 14192 h 82772"/>
              <a:gd name="connsiteX7656" fmla="*/ 1954891 w 2993516"/>
              <a:gd name="connsiteY7656" fmla="*/ 14186 h 82772"/>
              <a:gd name="connsiteX7657" fmla="*/ 1745361 w 2993516"/>
              <a:gd name="connsiteY7657" fmla="*/ 13716 h 82772"/>
              <a:gd name="connsiteX7658" fmla="*/ 1747837 w 2993516"/>
              <a:gd name="connsiteY7658" fmla="*/ 13716 h 82772"/>
              <a:gd name="connsiteX7659" fmla="*/ 1749932 w 2993516"/>
              <a:gd name="connsiteY7659" fmla="*/ 14192 h 82772"/>
              <a:gd name="connsiteX7660" fmla="*/ 1747456 w 2993516"/>
              <a:gd name="connsiteY7660" fmla="*/ 14764 h 82772"/>
              <a:gd name="connsiteX7661" fmla="*/ 1745646 w 2993516"/>
              <a:gd name="connsiteY7661" fmla="*/ 14764 h 82772"/>
              <a:gd name="connsiteX7662" fmla="*/ 1742503 w 2993516"/>
              <a:gd name="connsiteY7662" fmla="*/ 14383 h 82772"/>
              <a:gd name="connsiteX7663" fmla="*/ 1745361 w 2993516"/>
              <a:gd name="connsiteY7663" fmla="*/ 13716 h 82772"/>
              <a:gd name="connsiteX7664" fmla="*/ 2616517 w 2993516"/>
              <a:gd name="connsiteY7664" fmla="*/ 13430 h 82772"/>
              <a:gd name="connsiteX7665" fmla="*/ 2615088 w 2993516"/>
              <a:gd name="connsiteY7665" fmla="*/ 14002 h 82772"/>
              <a:gd name="connsiteX7666" fmla="*/ 2614993 w 2993516"/>
              <a:gd name="connsiteY7666" fmla="*/ 14002 h 82772"/>
              <a:gd name="connsiteX7667" fmla="*/ 2617755 w 2993516"/>
              <a:gd name="connsiteY7667" fmla="*/ 14287 h 82772"/>
              <a:gd name="connsiteX7668" fmla="*/ 2619660 w 2993516"/>
              <a:gd name="connsiteY7668" fmla="*/ 13811 h 82772"/>
              <a:gd name="connsiteX7669" fmla="*/ 2616517 w 2993516"/>
              <a:gd name="connsiteY7669" fmla="*/ 13430 h 82772"/>
              <a:gd name="connsiteX7670" fmla="*/ 1951101 w 2993516"/>
              <a:gd name="connsiteY7670" fmla="*/ 13049 h 82772"/>
              <a:gd name="connsiteX7671" fmla="*/ 1954891 w 2993516"/>
              <a:gd name="connsiteY7671" fmla="*/ 14186 h 82772"/>
              <a:gd name="connsiteX7672" fmla="*/ 1952625 w 2993516"/>
              <a:gd name="connsiteY7672" fmla="*/ 15144 h 82772"/>
              <a:gd name="connsiteX7673" fmla="*/ 1952815 w 2993516"/>
              <a:gd name="connsiteY7673" fmla="*/ 16478 h 82772"/>
              <a:gd name="connsiteX7674" fmla="*/ 1955578 w 2993516"/>
              <a:gd name="connsiteY7674" fmla="*/ 17716 h 82772"/>
              <a:gd name="connsiteX7675" fmla="*/ 1950244 w 2993516"/>
              <a:gd name="connsiteY7675" fmla="*/ 19145 h 82772"/>
              <a:gd name="connsiteX7676" fmla="*/ 1943767 w 2993516"/>
              <a:gd name="connsiteY7676" fmla="*/ 13906 h 82772"/>
              <a:gd name="connsiteX7677" fmla="*/ 1945005 w 2993516"/>
              <a:gd name="connsiteY7677" fmla="*/ 13430 h 82772"/>
              <a:gd name="connsiteX7678" fmla="*/ 1951101 w 2993516"/>
              <a:gd name="connsiteY7678" fmla="*/ 13049 h 82772"/>
              <a:gd name="connsiteX7679" fmla="*/ 2667952 w 2993516"/>
              <a:gd name="connsiteY7679" fmla="*/ 12954 h 82772"/>
              <a:gd name="connsiteX7680" fmla="*/ 2666809 w 2993516"/>
              <a:gd name="connsiteY7680" fmla="*/ 13430 h 82772"/>
              <a:gd name="connsiteX7681" fmla="*/ 2668047 w 2993516"/>
              <a:gd name="connsiteY7681" fmla="*/ 13906 h 82772"/>
              <a:gd name="connsiteX7682" fmla="*/ 2669476 w 2993516"/>
              <a:gd name="connsiteY7682" fmla="*/ 13430 h 82772"/>
              <a:gd name="connsiteX7683" fmla="*/ 2667952 w 2993516"/>
              <a:gd name="connsiteY7683" fmla="*/ 12954 h 82772"/>
              <a:gd name="connsiteX7684" fmla="*/ 1761648 w 2993516"/>
              <a:gd name="connsiteY7684" fmla="*/ 12858 h 82772"/>
              <a:gd name="connsiteX7685" fmla="*/ 1763458 w 2993516"/>
              <a:gd name="connsiteY7685" fmla="*/ 13429 h 82772"/>
              <a:gd name="connsiteX7686" fmla="*/ 1760886 w 2993516"/>
              <a:gd name="connsiteY7686" fmla="*/ 14287 h 82772"/>
              <a:gd name="connsiteX7687" fmla="*/ 1758600 w 2993516"/>
              <a:gd name="connsiteY7687" fmla="*/ 13715 h 82772"/>
              <a:gd name="connsiteX7688" fmla="*/ 2849022 w 2993516"/>
              <a:gd name="connsiteY7688" fmla="*/ 12478 h 82772"/>
              <a:gd name="connsiteX7689" fmla="*/ 2843593 w 2993516"/>
              <a:gd name="connsiteY7689" fmla="*/ 12668 h 82772"/>
              <a:gd name="connsiteX7690" fmla="*/ 2837878 w 2993516"/>
              <a:gd name="connsiteY7690" fmla="*/ 14478 h 82772"/>
              <a:gd name="connsiteX7691" fmla="*/ 2837878 w 2993516"/>
              <a:gd name="connsiteY7691" fmla="*/ 14383 h 82772"/>
              <a:gd name="connsiteX7692" fmla="*/ 2832068 w 2993516"/>
              <a:gd name="connsiteY7692" fmla="*/ 16764 h 82772"/>
              <a:gd name="connsiteX7693" fmla="*/ 2833020 w 2993516"/>
              <a:gd name="connsiteY7693" fmla="*/ 17335 h 82772"/>
              <a:gd name="connsiteX7694" fmla="*/ 2836354 w 2993516"/>
              <a:gd name="connsiteY7694" fmla="*/ 17050 h 82772"/>
              <a:gd name="connsiteX7695" fmla="*/ 2846641 w 2993516"/>
              <a:gd name="connsiteY7695" fmla="*/ 14954 h 82772"/>
              <a:gd name="connsiteX7696" fmla="*/ 2851118 w 2993516"/>
              <a:gd name="connsiteY7696" fmla="*/ 13906 h 82772"/>
              <a:gd name="connsiteX7697" fmla="*/ 2849022 w 2993516"/>
              <a:gd name="connsiteY7697" fmla="*/ 12478 h 82772"/>
              <a:gd name="connsiteX7698" fmla="*/ 1789366 w 2993516"/>
              <a:gd name="connsiteY7698" fmla="*/ 12477 h 82772"/>
              <a:gd name="connsiteX7699" fmla="*/ 1797082 w 2993516"/>
              <a:gd name="connsiteY7699" fmla="*/ 14763 h 82772"/>
              <a:gd name="connsiteX7700" fmla="*/ 1796510 w 2993516"/>
              <a:gd name="connsiteY7700" fmla="*/ 16001 h 82772"/>
              <a:gd name="connsiteX7701" fmla="*/ 1790509 w 2993516"/>
              <a:gd name="connsiteY7701" fmla="*/ 16573 h 82772"/>
              <a:gd name="connsiteX7702" fmla="*/ 1790414 w 2993516"/>
              <a:gd name="connsiteY7702" fmla="*/ 16573 h 82772"/>
              <a:gd name="connsiteX7703" fmla="*/ 1786890 w 2993516"/>
              <a:gd name="connsiteY7703" fmla="*/ 14954 h 82772"/>
              <a:gd name="connsiteX7704" fmla="*/ 1782127 w 2993516"/>
              <a:gd name="connsiteY7704" fmla="*/ 13715 h 82772"/>
              <a:gd name="connsiteX7705" fmla="*/ 1778222 w 2993516"/>
              <a:gd name="connsiteY7705" fmla="*/ 14382 h 82772"/>
              <a:gd name="connsiteX7706" fmla="*/ 1774698 w 2993516"/>
              <a:gd name="connsiteY7706" fmla="*/ 13906 h 82772"/>
              <a:gd name="connsiteX7707" fmla="*/ 1777460 w 2993516"/>
              <a:gd name="connsiteY7707" fmla="*/ 13144 h 82772"/>
              <a:gd name="connsiteX7708" fmla="*/ 1780413 w 2993516"/>
              <a:gd name="connsiteY7708" fmla="*/ 12858 h 82772"/>
              <a:gd name="connsiteX7709" fmla="*/ 1789366 w 2993516"/>
              <a:gd name="connsiteY7709" fmla="*/ 12477 h 82772"/>
              <a:gd name="connsiteX7710" fmla="*/ 2233549 w 2993516"/>
              <a:gd name="connsiteY7710" fmla="*/ 12153 h 82772"/>
              <a:gd name="connsiteX7711" fmla="*/ 2233612 w 2993516"/>
              <a:gd name="connsiteY7711" fmla="*/ 12191 h 82772"/>
              <a:gd name="connsiteX7712" fmla="*/ 2233517 w 2993516"/>
              <a:gd name="connsiteY7712" fmla="*/ 12191 h 82772"/>
              <a:gd name="connsiteX7713" fmla="*/ 2694908 w 2993516"/>
              <a:gd name="connsiteY7713" fmla="*/ 11906 h 82772"/>
              <a:gd name="connsiteX7714" fmla="*/ 2693860 w 2993516"/>
              <a:gd name="connsiteY7714" fmla="*/ 12382 h 82772"/>
              <a:gd name="connsiteX7715" fmla="*/ 2695860 w 2993516"/>
              <a:gd name="connsiteY7715" fmla="*/ 12573 h 82772"/>
              <a:gd name="connsiteX7716" fmla="*/ 2697575 w 2993516"/>
              <a:gd name="connsiteY7716" fmla="*/ 11906 h 82772"/>
              <a:gd name="connsiteX7717" fmla="*/ 2694908 w 2993516"/>
              <a:gd name="connsiteY7717" fmla="*/ 11906 h 82772"/>
              <a:gd name="connsiteX7718" fmla="*/ 1968626 w 2993516"/>
              <a:gd name="connsiteY7718" fmla="*/ 11906 h 82772"/>
              <a:gd name="connsiteX7719" fmla="*/ 1976056 w 2993516"/>
              <a:gd name="connsiteY7719" fmla="*/ 14954 h 82772"/>
              <a:gd name="connsiteX7720" fmla="*/ 1976056 w 2993516"/>
              <a:gd name="connsiteY7720" fmla="*/ 15906 h 82772"/>
              <a:gd name="connsiteX7721" fmla="*/ 1972151 w 2993516"/>
              <a:gd name="connsiteY7721" fmla="*/ 16954 h 82772"/>
              <a:gd name="connsiteX7722" fmla="*/ 1964245 w 2993516"/>
              <a:gd name="connsiteY7722" fmla="*/ 14002 h 82772"/>
              <a:gd name="connsiteX7723" fmla="*/ 1968626 w 2993516"/>
              <a:gd name="connsiteY7723" fmla="*/ 12001 h 82772"/>
              <a:gd name="connsiteX7724" fmla="*/ 2712624 w 2993516"/>
              <a:gd name="connsiteY7724" fmla="*/ 11716 h 82772"/>
              <a:gd name="connsiteX7725" fmla="*/ 2710433 w 2993516"/>
              <a:gd name="connsiteY7725" fmla="*/ 12192 h 82772"/>
              <a:gd name="connsiteX7726" fmla="*/ 2712624 w 2993516"/>
              <a:gd name="connsiteY7726" fmla="*/ 13621 h 82772"/>
              <a:gd name="connsiteX7727" fmla="*/ 2717101 w 2993516"/>
              <a:gd name="connsiteY7727" fmla="*/ 14097 h 82772"/>
              <a:gd name="connsiteX7728" fmla="*/ 2721673 w 2993516"/>
              <a:gd name="connsiteY7728" fmla="*/ 12954 h 82772"/>
              <a:gd name="connsiteX7729" fmla="*/ 2717196 w 2993516"/>
              <a:gd name="connsiteY7729" fmla="*/ 11906 h 82772"/>
              <a:gd name="connsiteX7730" fmla="*/ 2712624 w 2993516"/>
              <a:gd name="connsiteY7730" fmla="*/ 11716 h 82772"/>
              <a:gd name="connsiteX7731" fmla="*/ 2681192 w 2993516"/>
              <a:gd name="connsiteY7731" fmla="*/ 11239 h 82772"/>
              <a:gd name="connsiteX7732" fmla="*/ 2679668 w 2993516"/>
              <a:gd name="connsiteY7732" fmla="*/ 11620 h 82772"/>
              <a:gd name="connsiteX7733" fmla="*/ 2680620 w 2993516"/>
              <a:gd name="connsiteY7733" fmla="*/ 12001 h 82772"/>
              <a:gd name="connsiteX7734" fmla="*/ 2680716 w 2993516"/>
              <a:gd name="connsiteY7734" fmla="*/ 12001 h 82772"/>
              <a:gd name="connsiteX7735" fmla="*/ 2683478 w 2993516"/>
              <a:gd name="connsiteY7735" fmla="*/ 11525 h 82772"/>
              <a:gd name="connsiteX7736" fmla="*/ 2681192 w 2993516"/>
              <a:gd name="connsiteY7736" fmla="*/ 11239 h 82772"/>
              <a:gd name="connsiteX7737" fmla="*/ 2365533 w 2993516"/>
              <a:gd name="connsiteY7737" fmla="*/ 11239 h 82772"/>
              <a:gd name="connsiteX7738" fmla="*/ 2368296 w 2993516"/>
              <a:gd name="connsiteY7738" fmla="*/ 11811 h 82772"/>
              <a:gd name="connsiteX7739" fmla="*/ 2365343 w 2993516"/>
              <a:gd name="connsiteY7739" fmla="*/ 12954 h 82772"/>
              <a:gd name="connsiteX7740" fmla="*/ 2363819 w 2993516"/>
              <a:gd name="connsiteY7740" fmla="*/ 12192 h 82772"/>
              <a:gd name="connsiteX7741" fmla="*/ 2365533 w 2993516"/>
              <a:gd name="connsiteY7741" fmla="*/ 11239 h 82772"/>
              <a:gd name="connsiteX7742" fmla="*/ 2253710 w 2993516"/>
              <a:gd name="connsiteY7742" fmla="*/ 11239 h 82772"/>
              <a:gd name="connsiteX7743" fmla="*/ 2253805 w 2993516"/>
              <a:gd name="connsiteY7743" fmla="*/ 11430 h 82772"/>
              <a:gd name="connsiteX7744" fmla="*/ 2253640 w 2993516"/>
              <a:gd name="connsiteY7744" fmla="*/ 11282 h 82772"/>
              <a:gd name="connsiteX7745" fmla="*/ 2831687 w 2993516"/>
              <a:gd name="connsiteY7745" fmla="*/ 11144 h 82772"/>
              <a:gd name="connsiteX7746" fmla="*/ 2831765 w 2993516"/>
              <a:gd name="connsiteY7746" fmla="*/ 11377 h 82772"/>
              <a:gd name="connsiteX7747" fmla="*/ 2825876 w 2993516"/>
              <a:gd name="connsiteY7747" fmla="*/ 12573 h 82772"/>
              <a:gd name="connsiteX7748" fmla="*/ 2825691 w 2993516"/>
              <a:gd name="connsiteY7748" fmla="*/ 12791 h 82772"/>
              <a:gd name="connsiteX7749" fmla="*/ 2822448 w 2993516"/>
              <a:gd name="connsiteY7749" fmla="*/ 12001 h 82772"/>
              <a:gd name="connsiteX7750" fmla="*/ 2817971 w 2993516"/>
              <a:gd name="connsiteY7750" fmla="*/ 12001 h 82772"/>
              <a:gd name="connsiteX7751" fmla="*/ 2814161 w 2993516"/>
              <a:gd name="connsiteY7751" fmla="*/ 14668 h 82772"/>
              <a:gd name="connsiteX7752" fmla="*/ 2815208 w 2993516"/>
              <a:gd name="connsiteY7752" fmla="*/ 15335 h 82772"/>
              <a:gd name="connsiteX7753" fmla="*/ 2822067 w 2993516"/>
              <a:gd name="connsiteY7753" fmla="*/ 15907 h 82772"/>
              <a:gd name="connsiteX7754" fmla="*/ 2823686 w 2993516"/>
              <a:gd name="connsiteY7754" fmla="*/ 15145 h 82772"/>
              <a:gd name="connsiteX7755" fmla="*/ 2825691 w 2993516"/>
              <a:gd name="connsiteY7755" fmla="*/ 12791 h 82772"/>
              <a:gd name="connsiteX7756" fmla="*/ 2825972 w 2993516"/>
              <a:gd name="connsiteY7756" fmla="*/ 12859 h 82772"/>
              <a:gd name="connsiteX7757" fmla="*/ 2831782 w 2993516"/>
              <a:gd name="connsiteY7757" fmla="*/ 11430 h 82772"/>
              <a:gd name="connsiteX7758" fmla="*/ 2831765 w 2993516"/>
              <a:gd name="connsiteY7758" fmla="*/ 11377 h 82772"/>
              <a:gd name="connsiteX7759" fmla="*/ 2831973 w 2993516"/>
              <a:gd name="connsiteY7759" fmla="*/ 11335 h 82772"/>
              <a:gd name="connsiteX7760" fmla="*/ 2604134 w 2993516"/>
              <a:gd name="connsiteY7760" fmla="*/ 11049 h 82772"/>
              <a:gd name="connsiteX7761" fmla="*/ 2603277 w 2993516"/>
              <a:gd name="connsiteY7761" fmla="*/ 11335 h 82772"/>
              <a:gd name="connsiteX7762" fmla="*/ 2604325 w 2993516"/>
              <a:gd name="connsiteY7762" fmla="*/ 11716 h 82772"/>
              <a:gd name="connsiteX7763" fmla="*/ 2604325 w 2993516"/>
              <a:gd name="connsiteY7763" fmla="*/ 11811 h 82772"/>
              <a:gd name="connsiteX7764" fmla="*/ 2606040 w 2993516"/>
              <a:gd name="connsiteY7764" fmla="*/ 11335 h 82772"/>
              <a:gd name="connsiteX7765" fmla="*/ 2604134 w 2993516"/>
              <a:gd name="connsiteY7765" fmla="*/ 11049 h 82772"/>
              <a:gd name="connsiteX7766" fmla="*/ 2432589 w 2993516"/>
              <a:gd name="connsiteY7766" fmla="*/ 10954 h 82772"/>
              <a:gd name="connsiteX7767" fmla="*/ 2430875 w 2993516"/>
              <a:gd name="connsiteY7767" fmla="*/ 11525 h 82772"/>
              <a:gd name="connsiteX7768" fmla="*/ 2431923 w 2993516"/>
              <a:gd name="connsiteY7768" fmla="*/ 12097 h 82772"/>
              <a:gd name="connsiteX7769" fmla="*/ 2432018 w 2993516"/>
              <a:gd name="connsiteY7769" fmla="*/ 12001 h 82772"/>
              <a:gd name="connsiteX7770" fmla="*/ 2434113 w 2993516"/>
              <a:gd name="connsiteY7770" fmla="*/ 11620 h 82772"/>
              <a:gd name="connsiteX7771" fmla="*/ 2432589 w 2993516"/>
              <a:gd name="connsiteY7771" fmla="*/ 10954 h 82772"/>
              <a:gd name="connsiteX7772" fmla="*/ 2081212 w 2993516"/>
              <a:gd name="connsiteY7772" fmla="*/ 10858 h 82772"/>
              <a:gd name="connsiteX7773" fmla="*/ 2087880 w 2993516"/>
              <a:gd name="connsiteY7773" fmla="*/ 11906 h 82772"/>
              <a:gd name="connsiteX7774" fmla="*/ 2087880 w 2993516"/>
              <a:gd name="connsiteY7774" fmla="*/ 12763 h 82772"/>
              <a:gd name="connsiteX7775" fmla="*/ 2087785 w 2993516"/>
              <a:gd name="connsiteY7775" fmla="*/ 12763 h 82772"/>
              <a:gd name="connsiteX7776" fmla="*/ 2082832 w 2993516"/>
              <a:gd name="connsiteY7776" fmla="*/ 13620 h 82772"/>
              <a:gd name="connsiteX7777" fmla="*/ 2078736 w 2993516"/>
              <a:gd name="connsiteY7777" fmla="*/ 11620 h 82772"/>
              <a:gd name="connsiteX7778" fmla="*/ 2081212 w 2993516"/>
              <a:gd name="connsiteY7778" fmla="*/ 10858 h 82772"/>
              <a:gd name="connsiteX7779" fmla="*/ 2955131 w 2993516"/>
              <a:gd name="connsiteY7779" fmla="*/ 10763 h 82772"/>
              <a:gd name="connsiteX7780" fmla="*/ 2953607 w 2993516"/>
              <a:gd name="connsiteY7780" fmla="*/ 11049 h 82772"/>
              <a:gd name="connsiteX7781" fmla="*/ 2955013 w 2993516"/>
              <a:gd name="connsiteY7781" fmla="*/ 11611 h 82772"/>
              <a:gd name="connsiteX7782" fmla="*/ 2954940 w 2993516"/>
              <a:gd name="connsiteY7782" fmla="*/ 11620 h 82772"/>
              <a:gd name="connsiteX7783" fmla="*/ 2955035 w 2993516"/>
              <a:gd name="connsiteY7783" fmla="*/ 11620 h 82772"/>
              <a:gd name="connsiteX7784" fmla="*/ 2955013 w 2993516"/>
              <a:gd name="connsiteY7784" fmla="*/ 11611 h 82772"/>
              <a:gd name="connsiteX7785" fmla="*/ 2958083 w 2993516"/>
              <a:gd name="connsiteY7785" fmla="*/ 11239 h 82772"/>
              <a:gd name="connsiteX7786" fmla="*/ 2955131 w 2993516"/>
              <a:gd name="connsiteY7786" fmla="*/ 10763 h 82772"/>
              <a:gd name="connsiteX7787" fmla="*/ 2703385 w 2993516"/>
              <a:gd name="connsiteY7787" fmla="*/ 10763 h 82772"/>
              <a:gd name="connsiteX7788" fmla="*/ 2702337 w 2993516"/>
              <a:gd name="connsiteY7788" fmla="*/ 11335 h 82772"/>
              <a:gd name="connsiteX7789" fmla="*/ 2704052 w 2993516"/>
              <a:gd name="connsiteY7789" fmla="*/ 11716 h 82772"/>
              <a:gd name="connsiteX7790" fmla="*/ 2704909 w 2993516"/>
              <a:gd name="connsiteY7790" fmla="*/ 11049 h 82772"/>
              <a:gd name="connsiteX7791" fmla="*/ 2703385 w 2993516"/>
              <a:gd name="connsiteY7791" fmla="*/ 10763 h 82772"/>
              <a:gd name="connsiteX7792" fmla="*/ 2728626 w 2993516"/>
              <a:gd name="connsiteY7792" fmla="*/ 10668 h 82772"/>
              <a:gd name="connsiteX7793" fmla="*/ 2727578 w 2993516"/>
              <a:gd name="connsiteY7793" fmla="*/ 10858 h 82772"/>
              <a:gd name="connsiteX7794" fmla="*/ 2728341 w 2993516"/>
              <a:gd name="connsiteY7794" fmla="*/ 11239 h 82772"/>
              <a:gd name="connsiteX7795" fmla="*/ 2728245 w 2993516"/>
              <a:gd name="connsiteY7795" fmla="*/ 11144 h 82772"/>
              <a:gd name="connsiteX7796" fmla="*/ 2731769 w 2993516"/>
              <a:gd name="connsiteY7796" fmla="*/ 11525 h 82772"/>
              <a:gd name="connsiteX7797" fmla="*/ 2733579 w 2993516"/>
              <a:gd name="connsiteY7797" fmla="*/ 11144 h 82772"/>
              <a:gd name="connsiteX7798" fmla="*/ 2731579 w 2993516"/>
              <a:gd name="connsiteY7798" fmla="*/ 10668 h 82772"/>
              <a:gd name="connsiteX7799" fmla="*/ 2728626 w 2993516"/>
              <a:gd name="connsiteY7799" fmla="*/ 10668 h 82772"/>
              <a:gd name="connsiteX7800" fmla="*/ 2289905 w 2993516"/>
              <a:gd name="connsiteY7800" fmla="*/ 10096 h 82772"/>
              <a:gd name="connsiteX7801" fmla="*/ 2292953 w 2993516"/>
              <a:gd name="connsiteY7801" fmla="*/ 11049 h 82772"/>
              <a:gd name="connsiteX7802" fmla="*/ 2293048 w 2993516"/>
              <a:gd name="connsiteY7802" fmla="*/ 11049 h 82772"/>
              <a:gd name="connsiteX7803" fmla="*/ 2291239 w 2993516"/>
              <a:gd name="connsiteY7803" fmla="*/ 11620 h 82772"/>
              <a:gd name="connsiteX7804" fmla="*/ 2288762 w 2993516"/>
              <a:gd name="connsiteY7804" fmla="*/ 10572 h 82772"/>
              <a:gd name="connsiteX7805" fmla="*/ 2289905 w 2993516"/>
              <a:gd name="connsiteY7805" fmla="*/ 10096 h 82772"/>
              <a:gd name="connsiteX7806" fmla="*/ 2306383 w 2993516"/>
              <a:gd name="connsiteY7806" fmla="*/ 9905 h 82772"/>
              <a:gd name="connsiteX7807" fmla="*/ 2306954 w 2993516"/>
              <a:gd name="connsiteY7807" fmla="*/ 9905 h 82772"/>
              <a:gd name="connsiteX7808" fmla="*/ 2307812 w 2993516"/>
              <a:gd name="connsiteY7808" fmla="*/ 13715 h 82772"/>
              <a:gd name="connsiteX7809" fmla="*/ 2305145 w 2993516"/>
              <a:gd name="connsiteY7809" fmla="*/ 14382 h 82772"/>
              <a:gd name="connsiteX7810" fmla="*/ 2299620 w 2993516"/>
              <a:gd name="connsiteY7810" fmla="*/ 12477 h 82772"/>
              <a:gd name="connsiteX7811" fmla="*/ 2302478 w 2993516"/>
              <a:gd name="connsiteY7811" fmla="*/ 10286 h 82772"/>
              <a:gd name="connsiteX7812" fmla="*/ 2306383 w 2993516"/>
              <a:gd name="connsiteY7812" fmla="*/ 9905 h 82772"/>
              <a:gd name="connsiteX7813" fmla="*/ 2234183 w 2993516"/>
              <a:gd name="connsiteY7813" fmla="*/ 9905 h 82772"/>
              <a:gd name="connsiteX7814" fmla="*/ 2235040 w 2993516"/>
              <a:gd name="connsiteY7814" fmla="*/ 10381 h 82772"/>
              <a:gd name="connsiteX7815" fmla="*/ 2233549 w 2993516"/>
              <a:gd name="connsiteY7815" fmla="*/ 12153 h 82772"/>
              <a:gd name="connsiteX7816" fmla="*/ 2231421 w 2993516"/>
              <a:gd name="connsiteY7816" fmla="*/ 10858 h 82772"/>
              <a:gd name="connsiteX7817" fmla="*/ 2886075 w 2993516"/>
              <a:gd name="connsiteY7817" fmla="*/ 9430 h 82772"/>
              <a:gd name="connsiteX7818" fmla="*/ 2883979 w 2993516"/>
              <a:gd name="connsiteY7818" fmla="*/ 10668 h 82772"/>
              <a:gd name="connsiteX7819" fmla="*/ 2885027 w 2993516"/>
              <a:gd name="connsiteY7819" fmla="*/ 11239 h 82772"/>
              <a:gd name="connsiteX7820" fmla="*/ 2887694 w 2993516"/>
              <a:gd name="connsiteY7820" fmla="*/ 10001 h 82772"/>
              <a:gd name="connsiteX7821" fmla="*/ 2937319 w 2993516"/>
              <a:gd name="connsiteY7821" fmla="*/ 9239 h 82772"/>
              <a:gd name="connsiteX7822" fmla="*/ 2934652 w 2993516"/>
              <a:gd name="connsiteY7822" fmla="*/ 9620 h 82772"/>
              <a:gd name="connsiteX7823" fmla="*/ 2935224 w 2993516"/>
              <a:gd name="connsiteY7823" fmla="*/ 10096 h 82772"/>
              <a:gd name="connsiteX7824" fmla="*/ 2935319 w 2993516"/>
              <a:gd name="connsiteY7824" fmla="*/ 10096 h 82772"/>
              <a:gd name="connsiteX7825" fmla="*/ 2939224 w 2993516"/>
              <a:gd name="connsiteY7825" fmla="*/ 9811 h 82772"/>
              <a:gd name="connsiteX7826" fmla="*/ 2937319 w 2993516"/>
              <a:gd name="connsiteY7826" fmla="*/ 9239 h 82772"/>
              <a:gd name="connsiteX7827" fmla="*/ 2769203 w 2993516"/>
              <a:gd name="connsiteY7827" fmla="*/ 8572 h 82772"/>
              <a:gd name="connsiteX7828" fmla="*/ 2767965 w 2993516"/>
              <a:gd name="connsiteY7828" fmla="*/ 8763 h 82772"/>
              <a:gd name="connsiteX7829" fmla="*/ 2769108 w 2993516"/>
              <a:gd name="connsiteY7829" fmla="*/ 9620 h 82772"/>
              <a:gd name="connsiteX7830" fmla="*/ 2772346 w 2993516"/>
              <a:gd name="connsiteY7830" fmla="*/ 10287 h 82772"/>
              <a:gd name="connsiteX7831" fmla="*/ 2775966 w 2993516"/>
              <a:gd name="connsiteY7831" fmla="*/ 9715 h 82772"/>
              <a:gd name="connsiteX7832" fmla="*/ 2773108 w 2993516"/>
              <a:gd name="connsiteY7832" fmla="*/ 8858 h 82772"/>
              <a:gd name="connsiteX7833" fmla="*/ 2773013 w 2993516"/>
              <a:gd name="connsiteY7833" fmla="*/ 8858 h 82772"/>
              <a:gd name="connsiteX7834" fmla="*/ 2769203 w 2993516"/>
              <a:gd name="connsiteY7834" fmla="*/ 8572 h 82772"/>
              <a:gd name="connsiteX7835" fmla="*/ 2207037 w 2993516"/>
              <a:gd name="connsiteY7835" fmla="*/ 8000 h 82772"/>
              <a:gd name="connsiteX7836" fmla="*/ 2210276 w 2993516"/>
              <a:gd name="connsiteY7836" fmla="*/ 9810 h 82772"/>
              <a:gd name="connsiteX7837" fmla="*/ 2207037 w 2993516"/>
              <a:gd name="connsiteY7837" fmla="*/ 11048 h 82772"/>
              <a:gd name="connsiteX7838" fmla="*/ 2200846 w 2993516"/>
              <a:gd name="connsiteY7838" fmla="*/ 9715 h 82772"/>
              <a:gd name="connsiteX7839" fmla="*/ 2742914 w 2993516"/>
              <a:gd name="connsiteY7839" fmla="*/ 7620 h 82772"/>
              <a:gd name="connsiteX7840" fmla="*/ 2740056 w 2993516"/>
              <a:gd name="connsiteY7840" fmla="*/ 8477 h 82772"/>
              <a:gd name="connsiteX7841" fmla="*/ 2742152 w 2993516"/>
              <a:gd name="connsiteY7841" fmla="*/ 8763 h 82772"/>
              <a:gd name="connsiteX7842" fmla="*/ 2744914 w 2993516"/>
              <a:gd name="connsiteY7842" fmla="*/ 8191 h 82772"/>
              <a:gd name="connsiteX7843" fmla="*/ 2278380 w 2993516"/>
              <a:gd name="connsiteY7843" fmla="*/ 7620 h 82772"/>
              <a:gd name="connsiteX7844" fmla="*/ 2279904 w 2993516"/>
              <a:gd name="connsiteY7844" fmla="*/ 7715 h 82772"/>
              <a:gd name="connsiteX7845" fmla="*/ 2279332 w 2993516"/>
              <a:gd name="connsiteY7845" fmla="*/ 8477 h 82772"/>
              <a:gd name="connsiteX7846" fmla="*/ 2276284 w 2993516"/>
              <a:gd name="connsiteY7846" fmla="*/ 9430 h 82772"/>
              <a:gd name="connsiteX7847" fmla="*/ 2274379 w 2993516"/>
              <a:gd name="connsiteY7847" fmla="*/ 10478 h 82772"/>
              <a:gd name="connsiteX7848" fmla="*/ 2276665 w 2993516"/>
              <a:gd name="connsiteY7848" fmla="*/ 10858 h 82772"/>
              <a:gd name="connsiteX7849" fmla="*/ 2276665 w 2993516"/>
              <a:gd name="connsiteY7849" fmla="*/ 10763 h 82772"/>
              <a:gd name="connsiteX7850" fmla="*/ 2280666 w 2993516"/>
              <a:gd name="connsiteY7850" fmla="*/ 10478 h 82772"/>
              <a:gd name="connsiteX7851" fmla="*/ 2284095 w 2993516"/>
              <a:gd name="connsiteY7851" fmla="*/ 11049 h 82772"/>
              <a:gd name="connsiteX7852" fmla="*/ 2280761 w 2993516"/>
              <a:gd name="connsiteY7852" fmla="*/ 12002 h 82772"/>
              <a:gd name="connsiteX7853" fmla="*/ 2275141 w 2993516"/>
              <a:gd name="connsiteY7853" fmla="*/ 13716 h 82772"/>
              <a:gd name="connsiteX7854" fmla="*/ 2271522 w 2993516"/>
              <a:gd name="connsiteY7854" fmla="*/ 13716 h 82772"/>
              <a:gd name="connsiteX7855" fmla="*/ 2265807 w 2993516"/>
              <a:gd name="connsiteY7855" fmla="*/ 11525 h 82772"/>
              <a:gd name="connsiteX7856" fmla="*/ 2266664 w 2993516"/>
              <a:gd name="connsiteY7856" fmla="*/ 8953 h 82772"/>
              <a:gd name="connsiteX7857" fmla="*/ 2278380 w 2993516"/>
              <a:gd name="connsiteY7857" fmla="*/ 7620 h 82772"/>
              <a:gd name="connsiteX7858" fmla="*/ 2241708 w 2993516"/>
              <a:gd name="connsiteY7858" fmla="*/ 7239 h 82772"/>
              <a:gd name="connsiteX7859" fmla="*/ 2243327 w 2993516"/>
              <a:gd name="connsiteY7859" fmla="*/ 7239 h 82772"/>
              <a:gd name="connsiteX7860" fmla="*/ 2252852 w 2993516"/>
              <a:gd name="connsiteY7860" fmla="*/ 10573 h 82772"/>
              <a:gd name="connsiteX7861" fmla="*/ 2253640 w 2993516"/>
              <a:gd name="connsiteY7861" fmla="*/ 11282 h 82772"/>
              <a:gd name="connsiteX7862" fmla="*/ 2252471 w 2993516"/>
              <a:gd name="connsiteY7862" fmla="*/ 12001 h 82772"/>
              <a:gd name="connsiteX7863" fmla="*/ 2249138 w 2993516"/>
              <a:gd name="connsiteY7863" fmla="*/ 12001 h 82772"/>
              <a:gd name="connsiteX7864" fmla="*/ 2241518 w 2993516"/>
              <a:gd name="connsiteY7864" fmla="*/ 8191 h 82772"/>
              <a:gd name="connsiteX7865" fmla="*/ 2241708 w 2993516"/>
              <a:gd name="connsiteY7865" fmla="*/ 7239 h 82772"/>
              <a:gd name="connsiteX7866" fmla="*/ 2151887 w 2993516"/>
              <a:gd name="connsiteY7866" fmla="*/ 6095 h 82772"/>
              <a:gd name="connsiteX7867" fmla="*/ 2151887 w 2993516"/>
              <a:gd name="connsiteY7867" fmla="*/ 6190 h 82772"/>
              <a:gd name="connsiteX7868" fmla="*/ 2156269 w 2993516"/>
              <a:gd name="connsiteY7868" fmla="*/ 7524 h 82772"/>
              <a:gd name="connsiteX7869" fmla="*/ 2152078 w 2993516"/>
              <a:gd name="connsiteY7869" fmla="*/ 8857 h 82772"/>
              <a:gd name="connsiteX7870" fmla="*/ 2145220 w 2993516"/>
              <a:gd name="connsiteY7870" fmla="*/ 9619 h 82772"/>
              <a:gd name="connsiteX7871" fmla="*/ 2141410 w 2993516"/>
              <a:gd name="connsiteY7871" fmla="*/ 9238 h 82772"/>
              <a:gd name="connsiteX7872" fmla="*/ 2143315 w 2993516"/>
              <a:gd name="connsiteY7872" fmla="*/ 8000 h 82772"/>
              <a:gd name="connsiteX7873" fmla="*/ 2151887 w 2993516"/>
              <a:gd name="connsiteY7873" fmla="*/ 6095 h 82772"/>
              <a:gd name="connsiteX7874" fmla="*/ 2654998 w 2993516"/>
              <a:gd name="connsiteY7874" fmla="*/ 4381 h 82772"/>
              <a:gd name="connsiteX7875" fmla="*/ 2662332 w 2993516"/>
              <a:gd name="connsiteY7875" fmla="*/ 5524 h 82772"/>
              <a:gd name="connsiteX7876" fmla="*/ 2655093 w 2993516"/>
              <a:gd name="connsiteY7876" fmla="*/ 4476 h 82772"/>
              <a:gd name="connsiteX7877" fmla="*/ 2837783 w 2993516"/>
              <a:gd name="connsiteY7877" fmla="*/ 4095 h 82772"/>
              <a:gd name="connsiteX7878" fmla="*/ 2840069 w 2993516"/>
              <a:gd name="connsiteY7878" fmla="*/ 4381 h 82772"/>
              <a:gd name="connsiteX7879" fmla="*/ 2839307 w 2993516"/>
              <a:gd name="connsiteY7879" fmla="*/ 5238 h 82772"/>
              <a:gd name="connsiteX7880" fmla="*/ 2839212 w 2993516"/>
              <a:gd name="connsiteY7880" fmla="*/ 5238 h 82772"/>
              <a:gd name="connsiteX7881" fmla="*/ 2835116 w 2993516"/>
              <a:gd name="connsiteY7881" fmla="*/ 5905 h 82772"/>
              <a:gd name="connsiteX7882" fmla="*/ 2833973 w 2993516"/>
              <a:gd name="connsiteY7882" fmla="*/ 5143 h 82772"/>
              <a:gd name="connsiteX7883" fmla="*/ 2837783 w 2993516"/>
              <a:gd name="connsiteY7883" fmla="*/ 4095 h 82772"/>
              <a:gd name="connsiteX7884" fmla="*/ 2649473 w 2993516"/>
              <a:gd name="connsiteY7884" fmla="*/ 3810 h 82772"/>
              <a:gd name="connsiteX7885" fmla="*/ 2653759 w 2993516"/>
              <a:gd name="connsiteY7885" fmla="*/ 3905 h 82772"/>
              <a:gd name="connsiteX7886" fmla="*/ 2655093 w 2993516"/>
              <a:gd name="connsiteY7886" fmla="*/ 4477 h 82772"/>
              <a:gd name="connsiteX7887" fmla="*/ 2654998 w 2993516"/>
              <a:gd name="connsiteY7887" fmla="*/ 4477 h 82772"/>
              <a:gd name="connsiteX7888" fmla="*/ 2653379 w 2993516"/>
              <a:gd name="connsiteY7888" fmla="*/ 5144 h 82772"/>
              <a:gd name="connsiteX7889" fmla="*/ 2649283 w 2993516"/>
              <a:gd name="connsiteY7889" fmla="*/ 4286 h 82772"/>
              <a:gd name="connsiteX7890" fmla="*/ 2649473 w 2993516"/>
              <a:gd name="connsiteY7890" fmla="*/ 3810 h 82772"/>
              <a:gd name="connsiteX7891" fmla="*/ 2676620 w 2993516"/>
              <a:gd name="connsiteY7891" fmla="*/ 3238 h 82772"/>
              <a:gd name="connsiteX7892" fmla="*/ 2678144 w 2993516"/>
              <a:gd name="connsiteY7892" fmla="*/ 3524 h 82772"/>
              <a:gd name="connsiteX7893" fmla="*/ 2677286 w 2993516"/>
              <a:gd name="connsiteY7893" fmla="*/ 4190 h 82772"/>
              <a:gd name="connsiteX7894" fmla="*/ 2677286 w 2993516"/>
              <a:gd name="connsiteY7894" fmla="*/ 4286 h 82772"/>
              <a:gd name="connsiteX7895" fmla="*/ 2675667 w 2993516"/>
              <a:gd name="connsiteY7895" fmla="*/ 3810 h 82772"/>
              <a:gd name="connsiteX7896" fmla="*/ 2676620 w 2993516"/>
              <a:gd name="connsiteY7896" fmla="*/ 3238 h 82772"/>
              <a:gd name="connsiteX7897" fmla="*/ 2666333 w 2993516"/>
              <a:gd name="connsiteY7897" fmla="*/ 2476 h 82772"/>
              <a:gd name="connsiteX7898" fmla="*/ 2667381 w 2993516"/>
              <a:gd name="connsiteY7898" fmla="*/ 2952 h 82772"/>
              <a:gd name="connsiteX7899" fmla="*/ 2666333 w 2993516"/>
              <a:gd name="connsiteY7899" fmla="*/ 3619 h 82772"/>
              <a:gd name="connsiteX7900" fmla="*/ 2666238 w 2993516"/>
              <a:gd name="connsiteY7900" fmla="*/ 3619 h 82772"/>
              <a:gd name="connsiteX7901" fmla="*/ 2665285 w 2993516"/>
              <a:gd name="connsiteY7901" fmla="*/ 2952 h 82772"/>
              <a:gd name="connsiteX7902" fmla="*/ 2666333 w 2993516"/>
              <a:gd name="connsiteY7902" fmla="*/ 2476 h 82772"/>
              <a:gd name="connsiteX7903" fmla="*/ 2741961 w 2993516"/>
              <a:gd name="connsiteY7903" fmla="*/ 1714 h 82772"/>
              <a:gd name="connsiteX7904" fmla="*/ 2744438 w 2993516"/>
              <a:gd name="connsiteY7904" fmla="*/ 2572 h 82772"/>
              <a:gd name="connsiteX7905" fmla="*/ 2742723 w 2993516"/>
              <a:gd name="connsiteY7905" fmla="*/ 3048 h 82772"/>
              <a:gd name="connsiteX7906" fmla="*/ 2740437 w 2993516"/>
              <a:gd name="connsiteY7906" fmla="*/ 2286 h 82772"/>
              <a:gd name="connsiteX7907" fmla="*/ 2741961 w 2993516"/>
              <a:gd name="connsiteY7907" fmla="*/ 1714 h 82772"/>
              <a:gd name="connsiteX7908" fmla="*/ 2961322 w 2993516"/>
              <a:gd name="connsiteY7908" fmla="*/ 476 h 82772"/>
              <a:gd name="connsiteX7909" fmla="*/ 2968942 w 2993516"/>
              <a:gd name="connsiteY7909" fmla="*/ 2000 h 82772"/>
              <a:gd name="connsiteX7910" fmla="*/ 2971514 w 2993516"/>
              <a:gd name="connsiteY7910" fmla="*/ 5715 h 82772"/>
              <a:gd name="connsiteX7911" fmla="*/ 2970275 w 2993516"/>
              <a:gd name="connsiteY7911" fmla="*/ 7144 h 82772"/>
              <a:gd name="connsiteX7912" fmla="*/ 2965227 w 2993516"/>
              <a:gd name="connsiteY7912" fmla="*/ 8668 h 82772"/>
              <a:gd name="connsiteX7913" fmla="*/ 2964084 w 2993516"/>
              <a:gd name="connsiteY7913" fmla="*/ 9525 h 82772"/>
              <a:gd name="connsiteX7914" fmla="*/ 2965703 w 2993516"/>
              <a:gd name="connsiteY7914" fmla="*/ 9525 h 82772"/>
              <a:gd name="connsiteX7915" fmla="*/ 2969704 w 2993516"/>
              <a:gd name="connsiteY7915" fmla="*/ 9049 h 82772"/>
              <a:gd name="connsiteX7916" fmla="*/ 2973800 w 2993516"/>
              <a:gd name="connsiteY7916" fmla="*/ 11144 h 82772"/>
              <a:gd name="connsiteX7917" fmla="*/ 2974752 w 2993516"/>
              <a:gd name="connsiteY7917" fmla="*/ 12478 h 82772"/>
              <a:gd name="connsiteX7918" fmla="*/ 2982182 w 2993516"/>
              <a:gd name="connsiteY7918" fmla="*/ 14859 h 82772"/>
              <a:gd name="connsiteX7919" fmla="*/ 2980467 w 2993516"/>
              <a:gd name="connsiteY7919" fmla="*/ 16288 h 82772"/>
              <a:gd name="connsiteX7920" fmla="*/ 2980467 w 2993516"/>
              <a:gd name="connsiteY7920" fmla="*/ 18193 h 82772"/>
              <a:gd name="connsiteX7921" fmla="*/ 2982563 w 2993516"/>
              <a:gd name="connsiteY7921" fmla="*/ 19907 h 82772"/>
              <a:gd name="connsiteX7922" fmla="*/ 2977610 w 2993516"/>
              <a:gd name="connsiteY7922" fmla="*/ 20193 h 82772"/>
              <a:gd name="connsiteX7923" fmla="*/ 2974657 w 2993516"/>
              <a:gd name="connsiteY7923" fmla="*/ 19145 h 82772"/>
              <a:gd name="connsiteX7924" fmla="*/ 2972371 w 2993516"/>
              <a:gd name="connsiteY7924" fmla="*/ 18002 h 82772"/>
              <a:gd name="connsiteX7925" fmla="*/ 2957607 w 2993516"/>
              <a:gd name="connsiteY7925" fmla="*/ 19907 h 82772"/>
              <a:gd name="connsiteX7926" fmla="*/ 2957702 w 2993516"/>
              <a:gd name="connsiteY7926" fmla="*/ 21336 h 82772"/>
              <a:gd name="connsiteX7927" fmla="*/ 2968942 w 2993516"/>
              <a:gd name="connsiteY7927" fmla="*/ 24289 h 82772"/>
              <a:gd name="connsiteX7928" fmla="*/ 2971133 w 2993516"/>
              <a:gd name="connsiteY7928" fmla="*/ 24003 h 82772"/>
              <a:gd name="connsiteX7929" fmla="*/ 2976657 w 2993516"/>
              <a:gd name="connsiteY7929" fmla="*/ 24003 h 82772"/>
              <a:gd name="connsiteX7930" fmla="*/ 2974848 w 2993516"/>
              <a:gd name="connsiteY7930" fmla="*/ 26765 h 82772"/>
              <a:gd name="connsiteX7931" fmla="*/ 2973133 w 2993516"/>
              <a:gd name="connsiteY7931" fmla="*/ 29337 h 82772"/>
              <a:gd name="connsiteX7932" fmla="*/ 2975609 w 2993516"/>
              <a:gd name="connsiteY7932" fmla="*/ 30575 h 82772"/>
              <a:gd name="connsiteX7933" fmla="*/ 2977610 w 2993516"/>
              <a:gd name="connsiteY7933" fmla="*/ 31337 h 82772"/>
              <a:gd name="connsiteX7934" fmla="*/ 2975324 w 2993516"/>
              <a:gd name="connsiteY7934" fmla="*/ 32194 h 82772"/>
              <a:gd name="connsiteX7935" fmla="*/ 2968942 w 2993516"/>
              <a:gd name="connsiteY7935" fmla="*/ 32956 h 82772"/>
              <a:gd name="connsiteX7936" fmla="*/ 2967894 w 2993516"/>
              <a:gd name="connsiteY7936" fmla="*/ 33623 h 82772"/>
              <a:gd name="connsiteX7937" fmla="*/ 2969609 w 2993516"/>
              <a:gd name="connsiteY7937" fmla="*/ 34099 h 82772"/>
              <a:gd name="connsiteX7938" fmla="*/ 2973419 w 2993516"/>
              <a:gd name="connsiteY7938" fmla="*/ 34480 h 82772"/>
              <a:gd name="connsiteX7939" fmla="*/ 2977038 w 2993516"/>
              <a:gd name="connsiteY7939" fmla="*/ 36862 h 82772"/>
              <a:gd name="connsiteX7940" fmla="*/ 2970180 w 2993516"/>
              <a:gd name="connsiteY7940" fmla="*/ 37719 h 82772"/>
              <a:gd name="connsiteX7941" fmla="*/ 2965799 w 2993516"/>
              <a:gd name="connsiteY7941" fmla="*/ 36862 h 82772"/>
              <a:gd name="connsiteX7942" fmla="*/ 2959989 w 2993516"/>
              <a:gd name="connsiteY7942" fmla="*/ 37624 h 82772"/>
              <a:gd name="connsiteX7943" fmla="*/ 2956941 w 2993516"/>
              <a:gd name="connsiteY7943" fmla="*/ 38576 h 82772"/>
              <a:gd name="connsiteX7944" fmla="*/ 2960750 w 2993516"/>
              <a:gd name="connsiteY7944" fmla="*/ 39243 h 82772"/>
              <a:gd name="connsiteX7945" fmla="*/ 2964084 w 2993516"/>
              <a:gd name="connsiteY7945" fmla="*/ 38671 h 82772"/>
              <a:gd name="connsiteX7946" fmla="*/ 2970275 w 2993516"/>
              <a:gd name="connsiteY7946" fmla="*/ 37719 h 82772"/>
              <a:gd name="connsiteX7947" fmla="*/ 2964942 w 2993516"/>
              <a:gd name="connsiteY7947" fmla="*/ 41053 h 82772"/>
              <a:gd name="connsiteX7948" fmla="*/ 2957702 w 2993516"/>
              <a:gd name="connsiteY7948" fmla="*/ 41053 h 82772"/>
              <a:gd name="connsiteX7949" fmla="*/ 2955893 w 2993516"/>
              <a:gd name="connsiteY7949" fmla="*/ 41719 h 82772"/>
              <a:gd name="connsiteX7950" fmla="*/ 2957322 w 2993516"/>
              <a:gd name="connsiteY7950" fmla="*/ 42481 h 82772"/>
              <a:gd name="connsiteX7951" fmla="*/ 2957512 w 2993516"/>
              <a:gd name="connsiteY7951" fmla="*/ 44958 h 82772"/>
              <a:gd name="connsiteX7952" fmla="*/ 2951416 w 2993516"/>
              <a:gd name="connsiteY7952" fmla="*/ 48482 h 82772"/>
              <a:gd name="connsiteX7953" fmla="*/ 2952083 w 2993516"/>
              <a:gd name="connsiteY7953" fmla="*/ 49244 h 82772"/>
              <a:gd name="connsiteX7954" fmla="*/ 2956941 w 2993516"/>
              <a:gd name="connsiteY7954" fmla="*/ 51149 h 82772"/>
              <a:gd name="connsiteX7955" fmla="*/ 2957607 w 2993516"/>
              <a:gd name="connsiteY7955" fmla="*/ 49625 h 82772"/>
              <a:gd name="connsiteX7956" fmla="*/ 2959131 w 2993516"/>
              <a:gd name="connsiteY7956" fmla="*/ 48387 h 82772"/>
              <a:gd name="connsiteX7957" fmla="*/ 2961132 w 2993516"/>
              <a:gd name="connsiteY7957" fmla="*/ 49530 h 82772"/>
              <a:gd name="connsiteX7958" fmla="*/ 2960750 w 2993516"/>
              <a:gd name="connsiteY7958" fmla="*/ 54388 h 82772"/>
              <a:gd name="connsiteX7959" fmla="*/ 2961132 w 2993516"/>
              <a:gd name="connsiteY7959" fmla="*/ 55150 h 82772"/>
              <a:gd name="connsiteX7960" fmla="*/ 2959512 w 2993516"/>
              <a:gd name="connsiteY7960" fmla="*/ 57817 h 82772"/>
              <a:gd name="connsiteX7961" fmla="*/ 2937128 w 2993516"/>
              <a:gd name="connsiteY7961" fmla="*/ 60579 h 82772"/>
              <a:gd name="connsiteX7962" fmla="*/ 2926460 w 2993516"/>
              <a:gd name="connsiteY7962" fmla="*/ 60198 h 82772"/>
              <a:gd name="connsiteX7963" fmla="*/ 2908268 w 2993516"/>
              <a:gd name="connsiteY7963" fmla="*/ 61055 h 82772"/>
              <a:gd name="connsiteX7964" fmla="*/ 2886265 w 2993516"/>
              <a:gd name="connsiteY7964" fmla="*/ 62293 h 82772"/>
              <a:gd name="connsiteX7965" fmla="*/ 2873025 w 2993516"/>
              <a:gd name="connsiteY7965" fmla="*/ 62770 h 82772"/>
              <a:gd name="connsiteX7966" fmla="*/ 2868358 w 2993516"/>
              <a:gd name="connsiteY7966" fmla="*/ 62770 h 82772"/>
              <a:gd name="connsiteX7967" fmla="*/ 2862738 w 2993516"/>
              <a:gd name="connsiteY7967" fmla="*/ 63627 h 82772"/>
              <a:gd name="connsiteX7968" fmla="*/ 2857309 w 2993516"/>
              <a:gd name="connsiteY7968" fmla="*/ 63341 h 82772"/>
              <a:gd name="connsiteX7969" fmla="*/ 2849975 w 2993516"/>
              <a:gd name="connsiteY7969" fmla="*/ 62674 h 82772"/>
              <a:gd name="connsiteX7970" fmla="*/ 2842355 w 2993516"/>
              <a:gd name="connsiteY7970" fmla="*/ 63055 h 82772"/>
              <a:gd name="connsiteX7971" fmla="*/ 2823305 w 2993516"/>
              <a:gd name="connsiteY7971" fmla="*/ 64103 h 82772"/>
              <a:gd name="connsiteX7972" fmla="*/ 2798635 w 2993516"/>
              <a:gd name="connsiteY7972" fmla="*/ 64675 h 82772"/>
              <a:gd name="connsiteX7973" fmla="*/ 2796063 w 2993516"/>
              <a:gd name="connsiteY7973" fmla="*/ 64198 h 82772"/>
              <a:gd name="connsiteX7974" fmla="*/ 2787872 w 2993516"/>
              <a:gd name="connsiteY7974" fmla="*/ 62960 h 82772"/>
              <a:gd name="connsiteX7975" fmla="*/ 2772536 w 2993516"/>
              <a:gd name="connsiteY7975" fmla="*/ 63913 h 82772"/>
              <a:gd name="connsiteX7976" fmla="*/ 2755773 w 2993516"/>
              <a:gd name="connsiteY7976" fmla="*/ 64103 h 82772"/>
              <a:gd name="connsiteX7977" fmla="*/ 2748915 w 2993516"/>
              <a:gd name="connsiteY7977" fmla="*/ 63627 h 82772"/>
              <a:gd name="connsiteX7978" fmla="*/ 2737294 w 2993516"/>
              <a:gd name="connsiteY7978" fmla="*/ 63151 h 82772"/>
              <a:gd name="connsiteX7979" fmla="*/ 2727007 w 2993516"/>
              <a:gd name="connsiteY7979" fmla="*/ 63817 h 82772"/>
              <a:gd name="connsiteX7980" fmla="*/ 2724911 w 2993516"/>
              <a:gd name="connsiteY7980" fmla="*/ 64198 h 82772"/>
              <a:gd name="connsiteX7981" fmla="*/ 2711958 w 2993516"/>
              <a:gd name="connsiteY7981" fmla="*/ 64675 h 82772"/>
              <a:gd name="connsiteX7982" fmla="*/ 2702718 w 2993516"/>
              <a:gd name="connsiteY7982" fmla="*/ 64865 h 82772"/>
              <a:gd name="connsiteX7983" fmla="*/ 2694146 w 2993516"/>
              <a:gd name="connsiteY7983" fmla="*/ 64389 h 82772"/>
              <a:gd name="connsiteX7984" fmla="*/ 2689955 w 2993516"/>
              <a:gd name="connsiteY7984" fmla="*/ 64389 h 82772"/>
              <a:gd name="connsiteX7985" fmla="*/ 2681573 w 2993516"/>
              <a:gd name="connsiteY7985" fmla="*/ 65056 h 82772"/>
              <a:gd name="connsiteX7986" fmla="*/ 2664237 w 2993516"/>
              <a:gd name="connsiteY7986" fmla="*/ 64103 h 82772"/>
              <a:gd name="connsiteX7987" fmla="*/ 2661475 w 2993516"/>
              <a:gd name="connsiteY7987" fmla="*/ 64198 h 82772"/>
              <a:gd name="connsiteX7988" fmla="*/ 2662808 w 2993516"/>
              <a:gd name="connsiteY7988" fmla="*/ 63055 h 82772"/>
              <a:gd name="connsiteX7989" fmla="*/ 2665094 w 2993516"/>
              <a:gd name="connsiteY7989" fmla="*/ 61436 h 82772"/>
              <a:gd name="connsiteX7990" fmla="*/ 2661380 w 2993516"/>
              <a:gd name="connsiteY7990" fmla="*/ 62198 h 82772"/>
              <a:gd name="connsiteX7991" fmla="*/ 2658427 w 2993516"/>
              <a:gd name="connsiteY7991" fmla="*/ 63151 h 82772"/>
              <a:gd name="connsiteX7992" fmla="*/ 2656808 w 2993516"/>
              <a:gd name="connsiteY7992" fmla="*/ 62865 h 82772"/>
              <a:gd name="connsiteX7993" fmla="*/ 2653379 w 2993516"/>
              <a:gd name="connsiteY7993" fmla="*/ 61341 h 82772"/>
              <a:gd name="connsiteX7994" fmla="*/ 2639663 w 2993516"/>
              <a:gd name="connsiteY7994" fmla="*/ 62198 h 82772"/>
              <a:gd name="connsiteX7995" fmla="*/ 2630138 w 2993516"/>
              <a:gd name="connsiteY7995" fmla="*/ 63913 h 82772"/>
              <a:gd name="connsiteX7996" fmla="*/ 2629090 w 2993516"/>
              <a:gd name="connsiteY7996" fmla="*/ 62865 h 82772"/>
              <a:gd name="connsiteX7997" fmla="*/ 2627661 w 2993516"/>
              <a:gd name="connsiteY7997" fmla="*/ 62008 h 82772"/>
              <a:gd name="connsiteX7998" fmla="*/ 2619470 w 2993516"/>
              <a:gd name="connsiteY7998" fmla="*/ 62865 h 82772"/>
              <a:gd name="connsiteX7999" fmla="*/ 2614231 w 2993516"/>
              <a:gd name="connsiteY7999" fmla="*/ 60769 h 82772"/>
              <a:gd name="connsiteX8000" fmla="*/ 2626709 w 2993516"/>
              <a:gd name="connsiteY8000" fmla="*/ 60103 h 82772"/>
              <a:gd name="connsiteX8001" fmla="*/ 2627757 w 2993516"/>
              <a:gd name="connsiteY8001" fmla="*/ 59722 h 82772"/>
              <a:gd name="connsiteX8002" fmla="*/ 2626614 w 2993516"/>
              <a:gd name="connsiteY8002" fmla="*/ 59531 h 82772"/>
              <a:gd name="connsiteX8003" fmla="*/ 2614231 w 2993516"/>
              <a:gd name="connsiteY8003" fmla="*/ 60769 h 82772"/>
              <a:gd name="connsiteX8004" fmla="*/ 2594895 w 2993516"/>
              <a:gd name="connsiteY8004" fmla="*/ 61627 h 82772"/>
              <a:gd name="connsiteX8005" fmla="*/ 2579465 w 2993516"/>
              <a:gd name="connsiteY8005" fmla="*/ 63627 h 82772"/>
              <a:gd name="connsiteX8006" fmla="*/ 2577655 w 2993516"/>
              <a:gd name="connsiteY8006" fmla="*/ 63817 h 82772"/>
              <a:gd name="connsiteX8007" fmla="*/ 2556700 w 2993516"/>
              <a:gd name="connsiteY8007" fmla="*/ 63532 h 82772"/>
              <a:gd name="connsiteX8008" fmla="*/ 2553842 w 2993516"/>
              <a:gd name="connsiteY8008" fmla="*/ 63246 h 82772"/>
              <a:gd name="connsiteX8009" fmla="*/ 2538983 w 2993516"/>
              <a:gd name="connsiteY8009" fmla="*/ 62293 h 82772"/>
              <a:gd name="connsiteX8010" fmla="*/ 2522886 w 2993516"/>
              <a:gd name="connsiteY8010" fmla="*/ 63055 h 82772"/>
              <a:gd name="connsiteX8011" fmla="*/ 2506503 w 2993516"/>
              <a:gd name="connsiteY8011" fmla="*/ 63436 h 82772"/>
              <a:gd name="connsiteX8012" fmla="*/ 2501169 w 2993516"/>
              <a:gd name="connsiteY8012" fmla="*/ 64389 h 82772"/>
              <a:gd name="connsiteX8013" fmla="*/ 2496597 w 2993516"/>
              <a:gd name="connsiteY8013" fmla="*/ 65056 h 82772"/>
              <a:gd name="connsiteX8014" fmla="*/ 2493644 w 2993516"/>
              <a:gd name="connsiteY8014" fmla="*/ 62960 h 82772"/>
              <a:gd name="connsiteX8015" fmla="*/ 2489549 w 2993516"/>
              <a:gd name="connsiteY8015" fmla="*/ 60865 h 82772"/>
              <a:gd name="connsiteX8016" fmla="*/ 2477452 w 2993516"/>
              <a:gd name="connsiteY8016" fmla="*/ 62103 h 82772"/>
              <a:gd name="connsiteX8017" fmla="*/ 2470594 w 2993516"/>
              <a:gd name="connsiteY8017" fmla="*/ 62770 h 82772"/>
              <a:gd name="connsiteX8018" fmla="*/ 2464689 w 2993516"/>
              <a:gd name="connsiteY8018" fmla="*/ 62770 h 82772"/>
              <a:gd name="connsiteX8019" fmla="*/ 2462402 w 2993516"/>
              <a:gd name="connsiteY8019" fmla="*/ 61531 h 82772"/>
              <a:gd name="connsiteX8020" fmla="*/ 2459926 w 2993516"/>
              <a:gd name="connsiteY8020" fmla="*/ 60674 h 82772"/>
              <a:gd name="connsiteX8021" fmla="*/ 2448401 w 2993516"/>
              <a:gd name="connsiteY8021" fmla="*/ 60674 h 82772"/>
              <a:gd name="connsiteX8022" fmla="*/ 2446782 w 2993516"/>
              <a:gd name="connsiteY8022" fmla="*/ 60865 h 82772"/>
              <a:gd name="connsiteX8023" fmla="*/ 2438400 w 2993516"/>
              <a:gd name="connsiteY8023" fmla="*/ 62008 h 82772"/>
              <a:gd name="connsiteX8024" fmla="*/ 2427922 w 2993516"/>
              <a:gd name="connsiteY8024" fmla="*/ 61150 h 82772"/>
              <a:gd name="connsiteX8025" fmla="*/ 2419635 w 2993516"/>
              <a:gd name="connsiteY8025" fmla="*/ 58579 h 82772"/>
              <a:gd name="connsiteX8026" fmla="*/ 2414455 w 2993516"/>
              <a:gd name="connsiteY8026" fmla="*/ 58104 h 82772"/>
              <a:gd name="connsiteX8027" fmla="*/ 2414301 w 2993516"/>
              <a:gd name="connsiteY8027" fmla="*/ 58007 h 82772"/>
              <a:gd name="connsiteX8028" fmla="*/ 2413673 w 2993516"/>
              <a:gd name="connsiteY8028" fmla="*/ 58032 h 82772"/>
              <a:gd name="connsiteX8029" fmla="*/ 2409253 w 2993516"/>
              <a:gd name="connsiteY8029" fmla="*/ 57626 h 82772"/>
              <a:gd name="connsiteX8030" fmla="*/ 2408491 w 2993516"/>
              <a:gd name="connsiteY8030" fmla="*/ 58007 h 82772"/>
              <a:gd name="connsiteX8031" fmla="*/ 2409444 w 2993516"/>
              <a:gd name="connsiteY8031" fmla="*/ 58198 h 82772"/>
              <a:gd name="connsiteX8032" fmla="*/ 2413673 w 2993516"/>
              <a:gd name="connsiteY8032" fmla="*/ 58032 h 82772"/>
              <a:gd name="connsiteX8033" fmla="*/ 2414455 w 2993516"/>
              <a:gd name="connsiteY8033" fmla="*/ 58104 h 82772"/>
              <a:gd name="connsiteX8034" fmla="*/ 2418397 w 2993516"/>
              <a:gd name="connsiteY8034" fmla="*/ 60579 h 82772"/>
              <a:gd name="connsiteX8035" fmla="*/ 2417159 w 2993516"/>
              <a:gd name="connsiteY8035" fmla="*/ 61055 h 82772"/>
              <a:gd name="connsiteX8036" fmla="*/ 2411634 w 2993516"/>
              <a:gd name="connsiteY8036" fmla="*/ 62960 h 82772"/>
              <a:gd name="connsiteX8037" fmla="*/ 2405729 w 2993516"/>
              <a:gd name="connsiteY8037" fmla="*/ 64770 h 82772"/>
              <a:gd name="connsiteX8038" fmla="*/ 2401157 w 2993516"/>
              <a:gd name="connsiteY8038" fmla="*/ 62674 h 82772"/>
              <a:gd name="connsiteX8039" fmla="*/ 2399252 w 2993516"/>
              <a:gd name="connsiteY8039" fmla="*/ 60674 h 82772"/>
              <a:gd name="connsiteX8040" fmla="*/ 2393918 w 2993516"/>
              <a:gd name="connsiteY8040" fmla="*/ 60388 h 82772"/>
              <a:gd name="connsiteX8041" fmla="*/ 2390394 w 2993516"/>
              <a:gd name="connsiteY8041" fmla="*/ 59626 h 82772"/>
              <a:gd name="connsiteX8042" fmla="*/ 2394203 w 2993516"/>
              <a:gd name="connsiteY8042" fmla="*/ 58674 h 82772"/>
              <a:gd name="connsiteX8043" fmla="*/ 2402014 w 2993516"/>
              <a:gd name="connsiteY8043" fmla="*/ 58483 h 82772"/>
              <a:gd name="connsiteX8044" fmla="*/ 2403919 w 2993516"/>
              <a:gd name="connsiteY8044" fmla="*/ 57912 h 82772"/>
              <a:gd name="connsiteX8045" fmla="*/ 2402586 w 2993516"/>
              <a:gd name="connsiteY8045" fmla="*/ 57150 h 82772"/>
              <a:gd name="connsiteX8046" fmla="*/ 2386107 w 2993516"/>
              <a:gd name="connsiteY8046" fmla="*/ 57436 h 82772"/>
              <a:gd name="connsiteX8047" fmla="*/ 2385250 w 2993516"/>
              <a:gd name="connsiteY8047" fmla="*/ 57817 h 82772"/>
              <a:gd name="connsiteX8048" fmla="*/ 2376963 w 2993516"/>
              <a:gd name="connsiteY8048" fmla="*/ 59055 h 82772"/>
              <a:gd name="connsiteX8049" fmla="*/ 2371153 w 2993516"/>
              <a:gd name="connsiteY8049" fmla="*/ 58293 h 82772"/>
              <a:gd name="connsiteX8050" fmla="*/ 2375630 w 2993516"/>
              <a:gd name="connsiteY8050" fmla="*/ 60388 h 82772"/>
              <a:gd name="connsiteX8051" fmla="*/ 2377725 w 2993516"/>
              <a:gd name="connsiteY8051" fmla="*/ 61436 h 82772"/>
              <a:gd name="connsiteX8052" fmla="*/ 2374106 w 2993516"/>
              <a:gd name="connsiteY8052" fmla="*/ 61722 h 82772"/>
              <a:gd name="connsiteX8053" fmla="*/ 2366676 w 2993516"/>
              <a:gd name="connsiteY8053" fmla="*/ 59912 h 82772"/>
              <a:gd name="connsiteX8054" fmla="*/ 2366295 w 2993516"/>
              <a:gd name="connsiteY8054" fmla="*/ 58388 h 82772"/>
              <a:gd name="connsiteX8055" fmla="*/ 2367438 w 2993516"/>
              <a:gd name="connsiteY8055" fmla="*/ 56197 h 82772"/>
              <a:gd name="connsiteX8056" fmla="*/ 2362866 w 2993516"/>
              <a:gd name="connsiteY8056" fmla="*/ 56674 h 82772"/>
              <a:gd name="connsiteX8057" fmla="*/ 2355532 w 2993516"/>
              <a:gd name="connsiteY8057" fmla="*/ 57340 h 82772"/>
              <a:gd name="connsiteX8058" fmla="*/ 2351722 w 2993516"/>
              <a:gd name="connsiteY8058" fmla="*/ 58579 h 82772"/>
              <a:gd name="connsiteX8059" fmla="*/ 2354199 w 2993516"/>
              <a:gd name="connsiteY8059" fmla="*/ 60865 h 82772"/>
              <a:gd name="connsiteX8060" fmla="*/ 2361533 w 2993516"/>
              <a:gd name="connsiteY8060" fmla="*/ 62198 h 82772"/>
              <a:gd name="connsiteX8061" fmla="*/ 2362771 w 2993516"/>
              <a:gd name="connsiteY8061" fmla="*/ 63055 h 82772"/>
              <a:gd name="connsiteX8062" fmla="*/ 2361247 w 2993516"/>
              <a:gd name="connsiteY8062" fmla="*/ 63341 h 82772"/>
              <a:gd name="connsiteX8063" fmla="*/ 2356770 w 2993516"/>
              <a:gd name="connsiteY8063" fmla="*/ 64198 h 82772"/>
              <a:gd name="connsiteX8064" fmla="*/ 2347055 w 2993516"/>
              <a:gd name="connsiteY8064" fmla="*/ 65913 h 82772"/>
              <a:gd name="connsiteX8065" fmla="*/ 2327433 w 2993516"/>
              <a:gd name="connsiteY8065" fmla="*/ 63436 h 82772"/>
              <a:gd name="connsiteX8066" fmla="*/ 2322957 w 2993516"/>
              <a:gd name="connsiteY8066" fmla="*/ 62865 h 82772"/>
              <a:gd name="connsiteX8067" fmla="*/ 2314670 w 2993516"/>
              <a:gd name="connsiteY8067" fmla="*/ 61912 h 82772"/>
              <a:gd name="connsiteX8068" fmla="*/ 2304859 w 2993516"/>
              <a:gd name="connsiteY8068" fmla="*/ 61912 h 82772"/>
              <a:gd name="connsiteX8069" fmla="*/ 2296287 w 2993516"/>
              <a:gd name="connsiteY8069" fmla="*/ 63151 h 82772"/>
              <a:gd name="connsiteX8070" fmla="*/ 2295048 w 2993516"/>
              <a:gd name="connsiteY8070" fmla="*/ 64389 h 82772"/>
              <a:gd name="connsiteX8071" fmla="*/ 2312098 w 2993516"/>
              <a:gd name="connsiteY8071" fmla="*/ 66389 h 82772"/>
              <a:gd name="connsiteX8072" fmla="*/ 2317051 w 2993516"/>
              <a:gd name="connsiteY8072" fmla="*/ 66103 h 82772"/>
              <a:gd name="connsiteX8073" fmla="*/ 2317623 w 2993516"/>
              <a:gd name="connsiteY8073" fmla="*/ 67056 h 82772"/>
              <a:gd name="connsiteX8074" fmla="*/ 2313527 w 2993516"/>
              <a:gd name="connsiteY8074" fmla="*/ 68389 h 82772"/>
              <a:gd name="connsiteX8075" fmla="*/ 2295239 w 2993516"/>
              <a:gd name="connsiteY8075" fmla="*/ 66961 h 82772"/>
              <a:gd name="connsiteX8076" fmla="*/ 2292762 w 2993516"/>
              <a:gd name="connsiteY8076" fmla="*/ 66770 h 82772"/>
              <a:gd name="connsiteX8077" fmla="*/ 2283809 w 2993516"/>
              <a:gd name="connsiteY8077" fmla="*/ 68199 h 82772"/>
              <a:gd name="connsiteX8078" fmla="*/ 2281332 w 2993516"/>
              <a:gd name="connsiteY8078" fmla="*/ 64865 h 82772"/>
              <a:gd name="connsiteX8079" fmla="*/ 2272093 w 2993516"/>
              <a:gd name="connsiteY8079" fmla="*/ 66484 h 82772"/>
              <a:gd name="connsiteX8080" fmla="*/ 2269616 w 2993516"/>
              <a:gd name="connsiteY8080" fmla="*/ 66961 h 82772"/>
              <a:gd name="connsiteX8081" fmla="*/ 2262663 w 2993516"/>
              <a:gd name="connsiteY8081" fmla="*/ 62960 h 82772"/>
              <a:gd name="connsiteX8082" fmla="*/ 2259806 w 2993516"/>
              <a:gd name="connsiteY8082" fmla="*/ 61150 h 82772"/>
              <a:gd name="connsiteX8083" fmla="*/ 2254567 w 2993516"/>
              <a:gd name="connsiteY8083" fmla="*/ 60484 h 82772"/>
              <a:gd name="connsiteX8084" fmla="*/ 2251043 w 2993516"/>
              <a:gd name="connsiteY8084" fmla="*/ 59722 h 82772"/>
              <a:gd name="connsiteX8085" fmla="*/ 2249424 w 2993516"/>
              <a:gd name="connsiteY8085" fmla="*/ 57150 h 82772"/>
              <a:gd name="connsiteX8086" fmla="*/ 2249900 w 2993516"/>
              <a:gd name="connsiteY8086" fmla="*/ 56674 h 82772"/>
              <a:gd name="connsiteX8087" fmla="*/ 2252948 w 2993516"/>
              <a:gd name="connsiteY8087" fmla="*/ 55435 h 82772"/>
              <a:gd name="connsiteX8088" fmla="*/ 2248280 w 2993516"/>
              <a:gd name="connsiteY8088" fmla="*/ 55435 h 82772"/>
              <a:gd name="connsiteX8089" fmla="*/ 2237708 w 2993516"/>
              <a:gd name="connsiteY8089" fmla="*/ 57626 h 82772"/>
              <a:gd name="connsiteX8090" fmla="*/ 2233326 w 2993516"/>
              <a:gd name="connsiteY8090" fmla="*/ 57055 h 82772"/>
              <a:gd name="connsiteX8091" fmla="*/ 2229230 w 2993516"/>
              <a:gd name="connsiteY8091" fmla="*/ 55816 h 82772"/>
              <a:gd name="connsiteX8092" fmla="*/ 2227992 w 2993516"/>
              <a:gd name="connsiteY8092" fmla="*/ 57912 h 82772"/>
              <a:gd name="connsiteX8093" fmla="*/ 2229326 w 2993516"/>
              <a:gd name="connsiteY8093" fmla="*/ 62770 h 82772"/>
              <a:gd name="connsiteX8094" fmla="*/ 2226849 w 2993516"/>
              <a:gd name="connsiteY8094" fmla="*/ 63913 h 82772"/>
              <a:gd name="connsiteX8095" fmla="*/ 2222277 w 2993516"/>
              <a:gd name="connsiteY8095" fmla="*/ 63246 h 82772"/>
              <a:gd name="connsiteX8096" fmla="*/ 2218086 w 2993516"/>
              <a:gd name="connsiteY8096" fmla="*/ 64579 h 82772"/>
              <a:gd name="connsiteX8097" fmla="*/ 2213895 w 2993516"/>
              <a:gd name="connsiteY8097" fmla="*/ 66103 h 82772"/>
              <a:gd name="connsiteX8098" fmla="*/ 2206466 w 2993516"/>
              <a:gd name="connsiteY8098" fmla="*/ 68104 h 82772"/>
              <a:gd name="connsiteX8099" fmla="*/ 2202751 w 2993516"/>
              <a:gd name="connsiteY8099" fmla="*/ 68389 h 82772"/>
              <a:gd name="connsiteX8100" fmla="*/ 2203608 w 2993516"/>
              <a:gd name="connsiteY8100" fmla="*/ 66770 h 82772"/>
              <a:gd name="connsiteX8101" fmla="*/ 2209609 w 2993516"/>
              <a:gd name="connsiteY8101" fmla="*/ 64770 h 82772"/>
              <a:gd name="connsiteX8102" fmla="*/ 2210657 w 2993516"/>
              <a:gd name="connsiteY8102" fmla="*/ 63722 h 82772"/>
              <a:gd name="connsiteX8103" fmla="*/ 2215895 w 2993516"/>
              <a:gd name="connsiteY8103" fmla="*/ 61436 h 82772"/>
              <a:gd name="connsiteX8104" fmla="*/ 2220753 w 2993516"/>
              <a:gd name="connsiteY8104" fmla="*/ 60769 h 82772"/>
              <a:gd name="connsiteX8105" fmla="*/ 2225230 w 2993516"/>
              <a:gd name="connsiteY8105" fmla="*/ 58674 h 82772"/>
              <a:gd name="connsiteX8106" fmla="*/ 2217991 w 2993516"/>
              <a:gd name="connsiteY8106" fmla="*/ 58674 h 82772"/>
              <a:gd name="connsiteX8107" fmla="*/ 2209799 w 2993516"/>
              <a:gd name="connsiteY8107" fmla="*/ 60293 h 82772"/>
              <a:gd name="connsiteX8108" fmla="*/ 2203037 w 2993516"/>
              <a:gd name="connsiteY8108" fmla="*/ 60388 h 82772"/>
              <a:gd name="connsiteX8109" fmla="*/ 2196750 w 2993516"/>
              <a:gd name="connsiteY8109" fmla="*/ 59436 h 82772"/>
              <a:gd name="connsiteX8110" fmla="*/ 2192845 w 2993516"/>
              <a:gd name="connsiteY8110" fmla="*/ 59436 h 82772"/>
              <a:gd name="connsiteX8111" fmla="*/ 2192369 w 2993516"/>
              <a:gd name="connsiteY8111" fmla="*/ 60198 h 82772"/>
              <a:gd name="connsiteX8112" fmla="*/ 2195798 w 2993516"/>
              <a:gd name="connsiteY8112" fmla="*/ 61055 h 82772"/>
              <a:gd name="connsiteX8113" fmla="*/ 2198750 w 2993516"/>
              <a:gd name="connsiteY8113" fmla="*/ 63722 h 82772"/>
              <a:gd name="connsiteX8114" fmla="*/ 2198465 w 2993516"/>
              <a:gd name="connsiteY8114" fmla="*/ 65341 h 82772"/>
              <a:gd name="connsiteX8115" fmla="*/ 2190559 w 2993516"/>
              <a:gd name="connsiteY8115" fmla="*/ 68485 h 82772"/>
              <a:gd name="connsiteX8116" fmla="*/ 2181796 w 2993516"/>
              <a:gd name="connsiteY8116" fmla="*/ 67818 h 82772"/>
              <a:gd name="connsiteX8117" fmla="*/ 2180653 w 2993516"/>
              <a:gd name="connsiteY8117" fmla="*/ 67342 h 82772"/>
              <a:gd name="connsiteX8118" fmla="*/ 2181415 w 2993516"/>
              <a:gd name="connsiteY8118" fmla="*/ 66675 h 82772"/>
              <a:gd name="connsiteX8119" fmla="*/ 2186082 w 2993516"/>
              <a:gd name="connsiteY8119" fmla="*/ 66294 h 82772"/>
              <a:gd name="connsiteX8120" fmla="*/ 2190273 w 2993516"/>
              <a:gd name="connsiteY8120" fmla="*/ 65722 h 82772"/>
              <a:gd name="connsiteX8121" fmla="*/ 2187511 w 2993516"/>
              <a:gd name="connsiteY8121" fmla="*/ 62770 h 82772"/>
              <a:gd name="connsiteX8122" fmla="*/ 2183701 w 2993516"/>
              <a:gd name="connsiteY8122" fmla="*/ 63436 h 82772"/>
              <a:gd name="connsiteX8123" fmla="*/ 2176176 w 2993516"/>
              <a:gd name="connsiteY8123" fmla="*/ 65151 h 82772"/>
              <a:gd name="connsiteX8124" fmla="*/ 2172652 w 2993516"/>
              <a:gd name="connsiteY8124" fmla="*/ 67151 h 82772"/>
              <a:gd name="connsiteX8125" fmla="*/ 2171795 w 2993516"/>
              <a:gd name="connsiteY8125" fmla="*/ 67627 h 82772"/>
              <a:gd name="connsiteX8126" fmla="*/ 2162270 w 2993516"/>
              <a:gd name="connsiteY8126" fmla="*/ 69342 h 82772"/>
              <a:gd name="connsiteX8127" fmla="*/ 2160270 w 2993516"/>
              <a:gd name="connsiteY8127" fmla="*/ 67342 h 82772"/>
              <a:gd name="connsiteX8128" fmla="*/ 2157126 w 2993516"/>
              <a:gd name="connsiteY8128" fmla="*/ 65532 h 82772"/>
              <a:gd name="connsiteX8129" fmla="*/ 2154936 w 2993516"/>
              <a:gd name="connsiteY8129" fmla="*/ 65532 h 82772"/>
              <a:gd name="connsiteX8130" fmla="*/ 2155412 w 2993516"/>
              <a:gd name="connsiteY8130" fmla="*/ 64294 h 82772"/>
              <a:gd name="connsiteX8131" fmla="*/ 2155031 w 2993516"/>
              <a:gd name="connsiteY8131" fmla="*/ 61436 h 82772"/>
              <a:gd name="connsiteX8132" fmla="*/ 2152078 w 2993516"/>
              <a:gd name="connsiteY8132" fmla="*/ 59722 h 82772"/>
              <a:gd name="connsiteX8133" fmla="*/ 2149030 w 2993516"/>
              <a:gd name="connsiteY8133" fmla="*/ 59722 h 82772"/>
              <a:gd name="connsiteX8134" fmla="*/ 2145125 w 2993516"/>
              <a:gd name="connsiteY8134" fmla="*/ 64960 h 82772"/>
              <a:gd name="connsiteX8135" fmla="*/ 2137028 w 2993516"/>
              <a:gd name="connsiteY8135" fmla="*/ 68008 h 82772"/>
              <a:gd name="connsiteX8136" fmla="*/ 2135314 w 2993516"/>
              <a:gd name="connsiteY8136" fmla="*/ 67723 h 82772"/>
              <a:gd name="connsiteX8137" fmla="*/ 2128932 w 2993516"/>
              <a:gd name="connsiteY8137" fmla="*/ 66294 h 82772"/>
              <a:gd name="connsiteX8138" fmla="*/ 2135409 w 2993516"/>
              <a:gd name="connsiteY8138" fmla="*/ 66580 h 82772"/>
              <a:gd name="connsiteX8139" fmla="*/ 2137791 w 2993516"/>
              <a:gd name="connsiteY8139" fmla="*/ 66580 h 82772"/>
              <a:gd name="connsiteX8140" fmla="*/ 2141886 w 2993516"/>
              <a:gd name="connsiteY8140" fmla="*/ 65627 h 82772"/>
              <a:gd name="connsiteX8141" fmla="*/ 2137600 w 2993516"/>
              <a:gd name="connsiteY8141" fmla="*/ 64675 h 82772"/>
              <a:gd name="connsiteX8142" fmla="*/ 2124646 w 2993516"/>
              <a:gd name="connsiteY8142" fmla="*/ 65437 h 82772"/>
              <a:gd name="connsiteX8143" fmla="*/ 2121026 w 2993516"/>
              <a:gd name="connsiteY8143" fmla="*/ 66865 h 82772"/>
              <a:gd name="connsiteX8144" fmla="*/ 2119026 w 2993516"/>
              <a:gd name="connsiteY8144" fmla="*/ 68104 h 82772"/>
              <a:gd name="connsiteX8145" fmla="*/ 2113216 w 2993516"/>
              <a:gd name="connsiteY8145" fmla="*/ 67246 h 82772"/>
              <a:gd name="connsiteX8146" fmla="*/ 2107787 w 2993516"/>
              <a:gd name="connsiteY8146" fmla="*/ 68104 h 82772"/>
              <a:gd name="connsiteX8147" fmla="*/ 2097500 w 2993516"/>
              <a:gd name="connsiteY8147" fmla="*/ 70866 h 82772"/>
              <a:gd name="connsiteX8148" fmla="*/ 2096642 w 2993516"/>
              <a:gd name="connsiteY8148" fmla="*/ 69818 h 82772"/>
              <a:gd name="connsiteX8149" fmla="*/ 2098262 w 2993516"/>
              <a:gd name="connsiteY8149" fmla="*/ 69056 h 82772"/>
              <a:gd name="connsiteX8150" fmla="*/ 2102072 w 2993516"/>
              <a:gd name="connsiteY8150" fmla="*/ 67246 h 82772"/>
              <a:gd name="connsiteX8151" fmla="*/ 2095404 w 2993516"/>
              <a:gd name="connsiteY8151" fmla="*/ 65056 h 82772"/>
              <a:gd name="connsiteX8152" fmla="*/ 2093595 w 2993516"/>
              <a:gd name="connsiteY8152" fmla="*/ 65056 h 82772"/>
              <a:gd name="connsiteX8153" fmla="*/ 2091975 w 2993516"/>
              <a:gd name="connsiteY8153" fmla="*/ 63246 h 82772"/>
              <a:gd name="connsiteX8154" fmla="*/ 2095976 w 2993516"/>
              <a:gd name="connsiteY8154" fmla="*/ 61341 h 82772"/>
              <a:gd name="connsiteX8155" fmla="*/ 2099309 w 2993516"/>
              <a:gd name="connsiteY8155" fmla="*/ 58007 h 82772"/>
              <a:gd name="connsiteX8156" fmla="*/ 2105310 w 2993516"/>
              <a:gd name="connsiteY8156" fmla="*/ 61055 h 82772"/>
              <a:gd name="connsiteX8157" fmla="*/ 2112073 w 2993516"/>
              <a:gd name="connsiteY8157" fmla="*/ 61627 h 82772"/>
              <a:gd name="connsiteX8158" fmla="*/ 2115407 w 2993516"/>
              <a:gd name="connsiteY8158" fmla="*/ 60484 h 82772"/>
              <a:gd name="connsiteX8159" fmla="*/ 2112930 w 2993516"/>
              <a:gd name="connsiteY8159" fmla="*/ 59055 h 82772"/>
              <a:gd name="connsiteX8160" fmla="*/ 2102453 w 2993516"/>
              <a:gd name="connsiteY8160" fmla="*/ 53435 h 82772"/>
              <a:gd name="connsiteX8161" fmla="*/ 2100643 w 2993516"/>
              <a:gd name="connsiteY8161" fmla="*/ 52578 h 82772"/>
              <a:gd name="connsiteX8162" fmla="*/ 2100167 w 2993516"/>
              <a:gd name="connsiteY8162" fmla="*/ 53816 h 82772"/>
              <a:gd name="connsiteX8163" fmla="*/ 2099309 w 2993516"/>
              <a:gd name="connsiteY8163" fmla="*/ 58007 h 82772"/>
              <a:gd name="connsiteX8164" fmla="*/ 2090356 w 2993516"/>
              <a:gd name="connsiteY8164" fmla="*/ 56674 h 82772"/>
              <a:gd name="connsiteX8165" fmla="*/ 2089594 w 2993516"/>
              <a:gd name="connsiteY8165" fmla="*/ 57340 h 82772"/>
              <a:gd name="connsiteX8166" fmla="*/ 2092163 w 2993516"/>
              <a:gd name="connsiteY8166" fmla="*/ 61623 h 82772"/>
              <a:gd name="connsiteX8167" fmla="*/ 2076735 w 2993516"/>
              <a:gd name="connsiteY8167" fmla="*/ 60960 h 82772"/>
              <a:gd name="connsiteX8168" fmla="*/ 2072830 w 2993516"/>
              <a:gd name="connsiteY8168" fmla="*/ 61531 h 82772"/>
              <a:gd name="connsiteX8169" fmla="*/ 2057971 w 2993516"/>
              <a:gd name="connsiteY8169" fmla="*/ 63246 h 82772"/>
              <a:gd name="connsiteX8170" fmla="*/ 2034349 w 2993516"/>
              <a:gd name="connsiteY8170" fmla="*/ 64389 h 82772"/>
              <a:gd name="connsiteX8171" fmla="*/ 2026538 w 2993516"/>
              <a:gd name="connsiteY8171" fmla="*/ 64865 h 82772"/>
              <a:gd name="connsiteX8172" fmla="*/ 2024443 w 2993516"/>
              <a:gd name="connsiteY8172" fmla="*/ 64484 h 82772"/>
              <a:gd name="connsiteX8173" fmla="*/ 2025586 w 2993516"/>
              <a:gd name="connsiteY8173" fmla="*/ 63627 h 82772"/>
              <a:gd name="connsiteX8174" fmla="*/ 2026729 w 2993516"/>
              <a:gd name="connsiteY8174" fmla="*/ 60388 h 82772"/>
              <a:gd name="connsiteX8175" fmla="*/ 2028634 w 2993516"/>
              <a:gd name="connsiteY8175" fmla="*/ 58674 h 82772"/>
              <a:gd name="connsiteX8176" fmla="*/ 2032539 w 2993516"/>
              <a:gd name="connsiteY8176" fmla="*/ 57912 h 82772"/>
              <a:gd name="connsiteX8177" fmla="*/ 2028920 w 2993516"/>
              <a:gd name="connsiteY8177" fmla="*/ 56102 h 82772"/>
              <a:gd name="connsiteX8178" fmla="*/ 2012346 w 2993516"/>
              <a:gd name="connsiteY8178" fmla="*/ 56388 h 82772"/>
              <a:gd name="connsiteX8179" fmla="*/ 2005679 w 2993516"/>
              <a:gd name="connsiteY8179" fmla="*/ 57245 h 82772"/>
              <a:gd name="connsiteX8180" fmla="*/ 1997392 w 2993516"/>
              <a:gd name="connsiteY8180" fmla="*/ 57912 h 82772"/>
              <a:gd name="connsiteX8181" fmla="*/ 1993296 w 2993516"/>
              <a:gd name="connsiteY8181" fmla="*/ 57912 h 82772"/>
              <a:gd name="connsiteX8182" fmla="*/ 1988915 w 2993516"/>
              <a:gd name="connsiteY8182" fmla="*/ 58483 h 82772"/>
              <a:gd name="connsiteX8183" fmla="*/ 1983390 w 2993516"/>
              <a:gd name="connsiteY8183" fmla="*/ 58960 h 82772"/>
              <a:gd name="connsiteX8184" fmla="*/ 1980914 w 2993516"/>
              <a:gd name="connsiteY8184" fmla="*/ 58388 h 82772"/>
              <a:gd name="connsiteX8185" fmla="*/ 1975961 w 2993516"/>
              <a:gd name="connsiteY8185" fmla="*/ 61436 h 82772"/>
              <a:gd name="connsiteX8186" fmla="*/ 1978818 w 2993516"/>
              <a:gd name="connsiteY8186" fmla="*/ 62293 h 82772"/>
              <a:gd name="connsiteX8187" fmla="*/ 1981866 w 2993516"/>
              <a:gd name="connsiteY8187" fmla="*/ 62008 h 82772"/>
              <a:gd name="connsiteX8188" fmla="*/ 1992915 w 2993516"/>
              <a:gd name="connsiteY8188" fmla="*/ 59436 h 82772"/>
              <a:gd name="connsiteX8189" fmla="*/ 1994820 w 2993516"/>
              <a:gd name="connsiteY8189" fmla="*/ 60388 h 82772"/>
              <a:gd name="connsiteX8190" fmla="*/ 2000154 w 2993516"/>
              <a:gd name="connsiteY8190" fmla="*/ 61055 h 82772"/>
              <a:gd name="connsiteX8191" fmla="*/ 2011299 w 2993516"/>
              <a:gd name="connsiteY8191" fmla="*/ 59531 h 82772"/>
              <a:gd name="connsiteX8192" fmla="*/ 2018823 w 2993516"/>
              <a:gd name="connsiteY8192" fmla="*/ 59150 h 82772"/>
              <a:gd name="connsiteX8193" fmla="*/ 2022728 w 2993516"/>
              <a:gd name="connsiteY8193" fmla="*/ 59912 h 82772"/>
              <a:gd name="connsiteX8194" fmla="*/ 2022443 w 2993516"/>
              <a:gd name="connsiteY8194" fmla="*/ 62008 h 82772"/>
              <a:gd name="connsiteX8195" fmla="*/ 2020919 w 2993516"/>
              <a:gd name="connsiteY8195" fmla="*/ 62008 h 82772"/>
              <a:gd name="connsiteX8196" fmla="*/ 2015870 w 2993516"/>
              <a:gd name="connsiteY8196" fmla="*/ 62008 h 82772"/>
              <a:gd name="connsiteX8197" fmla="*/ 2005869 w 2993516"/>
              <a:gd name="connsiteY8197" fmla="*/ 62960 h 82772"/>
              <a:gd name="connsiteX8198" fmla="*/ 2000535 w 2993516"/>
              <a:gd name="connsiteY8198" fmla="*/ 63532 h 82772"/>
              <a:gd name="connsiteX8199" fmla="*/ 1992725 w 2993516"/>
              <a:gd name="connsiteY8199" fmla="*/ 65437 h 82772"/>
              <a:gd name="connsiteX8200" fmla="*/ 1990344 w 2993516"/>
              <a:gd name="connsiteY8200" fmla="*/ 64960 h 82772"/>
              <a:gd name="connsiteX8201" fmla="*/ 1985581 w 2993516"/>
              <a:gd name="connsiteY8201" fmla="*/ 64103 h 82772"/>
              <a:gd name="connsiteX8202" fmla="*/ 1971865 w 2993516"/>
              <a:gd name="connsiteY8202" fmla="*/ 63246 h 82772"/>
              <a:gd name="connsiteX8203" fmla="*/ 1965293 w 2993516"/>
              <a:gd name="connsiteY8203" fmla="*/ 62198 h 82772"/>
              <a:gd name="connsiteX8204" fmla="*/ 1962340 w 2993516"/>
              <a:gd name="connsiteY8204" fmla="*/ 63341 h 82772"/>
              <a:gd name="connsiteX8205" fmla="*/ 1960245 w 2993516"/>
              <a:gd name="connsiteY8205" fmla="*/ 63913 h 82772"/>
              <a:gd name="connsiteX8206" fmla="*/ 1953196 w 2993516"/>
              <a:gd name="connsiteY8206" fmla="*/ 63055 h 82772"/>
              <a:gd name="connsiteX8207" fmla="*/ 1951958 w 2993516"/>
              <a:gd name="connsiteY8207" fmla="*/ 60484 h 82772"/>
              <a:gd name="connsiteX8208" fmla="*/ 1956530 w 2993516"/>
              <a:gd name="connsiteY8208" fmla="*/ 60484 h 82772"/>
              <a:gd name="connsiteX8209" fmla="*/ 1965293 w 2993516"/>
              <a:gd name="connsiteY8209" fmla="*/ 61341 h 82772"/>
              <a:gd name="connsiteX8210" fmla="*/ 1968722 w 2993516"/>
              <a:gd name="connsiteY8210" fmla="*/ 61341 h 82772"/>
              <a:gd name="connsiteX8211" fmla="*/ 1972246 w 2993516"/>
              <a:gd name="connsiteY8211" fmla="*/ 59531 h 82772"/>
              <a:gd name="connsiteX8212" fmla="*/ 1968150 w 2993516"/>
              <a:gd name="connsiteY8212" fmla="*/ 58769 h 82772"/>
              <a:gd name="connsiteX8213" fmla="*/ 1959197 w 2993516"/>
              <a:gd name="connsiteY8213" fmla="*/ 57626 h 82772"/>
              <a:gd name="connsiteX8214" fmla="*/ 1957196 w 2993516"/>
              <a:gd name="connsiteY8214" fmla="*/ 57817 h 82772"/>
              <a:gd name="connsiteX8215" fmla="*/ 1941766 w 2993516"/>
              <a:gd name="connsiteY8215" fmla="*/ 60579 h 82772"/>
              <a:gd name="connsiteX8216" fmla="*/ 1940337 w 2993516"/>
              <a:gd name="connsiteY8216" fmla="*/ 60293 h 82772"/>
              <a:gd name="connsiteX8217" fmla="*/ 1932336 w 2993516"/>
              <a:gd name="connsiteY8217" fmla="*/ 58674 h 82772"/>
              <a:gd name="connsiteX8218" fmla="*/ 1924716 w 2993516"/>
              <a:gd name="connsiteY8218" fmla="*/ 56769 h 82772"/>
              <a:gd name="connsiteX8219" fmla="*/ 1921954 w 2993516"/>
              <a:gd name="connsiteY8219" fmla="*/ 56483 h 82772"/>
              <a:gd name="connsiteX8220" fmla="*/ 1917953 w 2993516"/>
              <a:gd name="connsiteY8220" fmla="*/ 57055 h 82772"/>
              <a:gd name="connsiteX8221" fmla="*/ 1920525 w 2993516"/>
              <a:gd name="connsiteY8221" fmla="*/ 58483 h 82772"/>
              <a:gd name="connsiteX8222" fmla="*/ 1924335 w 2993516"/>
              <a:gd name="connsiteY8222" fmla="*/ 59817 h 82772"/>
              <a:gd name="connsiteX8223" fmla="*/ 1918525 w 2993516"/>
              <a:gd name="connsiteY8223" fmla="*/ 60484 h 82772"/>
              <a:gd name="connsiteX8224" fmla="*/ 1914810 w 2993516"/>
              <a:gd name="connsiteY8224" fmla="*/ 59436 h 82772"/>
              <a:gd name="connsiteX8225" fmla="*/ 1910524 w 2993516"/>
              <a:gd name="connsiteY8225" fmla="*/ 58102 h 82772"/>
              <a:gd name="connsiteX8226" fmla="*/ 1906809 w 2993516"/>
              <a:gd name="connsiteY8226" fmla="*/ 58769 h 82772"/>
              <a:gd name="connsiteX8227" fmla="*/ 1909286 w 2993516"/>
              <a:gd name="connsiteY8227" fmla="*/ 59626 h 82772"/>
              <a:gd name="connsiteX8228" fmla="*/ 1909095 w 2993516"/>
              <a:gd name="connsiteY8228" fmla="*/ 61055 h 82772"/>
              <a:gd name="connsiteX8229" fmla="*/ 1897761 w 2993516"/>
              <a:gd name="connsiteY8229" fmla="*/ 60769 h 82772"/>
              <a:gd name="connsiteX8230" fmla="*/ 1893760 w 2993516"/>
              <a:gd name="connsiteY8230" fmla="*/ 60007 h 82772"/>
              <a:gd name="connsiteX8231" fmla="*/ 1888045 w 2993516"/>
              <a:gd name="connsiteY8231" fmla="*/ 62008 h 82772"/>
              <a:gd name="connsiteX8232" fmla="*/ 1888045 w 2993516"/>
              <a:gd name="connsiteY8232" fmla="*/ 62484 h 82772"/>
              <a:gd name="connsiteX8233" fmla="*/ 1889664 w 2993516"/>
              <a:gd name="connsiteY8233" fmla="*/ 62674 h 82772"/>
              <a:gd name="connsiteX8234" fmla="*/ 1908714 w 2993516"/>
              <a:gd name="connsiteY8234" fmla="*/ 64579 h 82772"/>
              <a:gd name="connsiteX8235" fmla="*/ 1913572 w 2993516"/>
              <a:gd name="connsiteY8235" fmla="*/ 66770 h 82772"/>
              <a:gd name="connsiteX8236" fmla="*/ 1920525 w 2993516"/>
              <a:gd name="connsiteY8236" fmla="*/ 66199 h 82772"/>
              <a:gd name="connsiteX8237" fmla="*/ 1925764 w 2993516"/>
              <a:gd name="connsiteY8237" fmla="*/ 66389 h 82772"/>
              <a:gd name="connsiteX8238" fmla="*/ 1931860 w 2993516"/>
              <a:gd name="connsiteY8238" fmla="*/ 69247 h 82772"/>
              <a:gd name="connsiteX8239" fmla="*/ 1930717 w 2993516"/>
              <a:gd name="connsiteY8239" fmla="*/ 70390 h 82772"/>
              <a:gd name="connsiteX8240" fmla="*/ 1928431 w 2993516"/>
              <a:gd name="connsiteY8240" fmla="*/ 69723 h 82772"/>
              <a:gd name="connsiteX8241" fmla="*/ 1924240 w 2993516"/>
              <a:gd name="connsiteY8241" fmla="*/ 68580 h 82772"/>
              <a:gd name="connsiteX8242" fmla="*/ 1919478 w 2993516"/>
              <a:gd name="connsiteY8242" fmla="*/ 68580 h 82772"/>
              <a:gd name="connsiteX8243" fmla="*/ 1909762 w 2993516"/>
              <a:gd name="connsiteY8243" fmla="*/ 71056 h 82772"/>
              <a:gd name="connsiteX8244" fmla="*/ 1908714 w 2993516"/>
              <a:gd name="connsiteY8244" fmla="*/ 72390 h 82772"/>
              <a:gd name="connsiteX8245" fmla="*/ 1901570 w 2993516"/>
              <a:gd name="connsiteY8245" fmla="*/ 72676 h 82772"/>
              <a:gd name="connsiteX8246" fmla="*/ 1900428 w 2993516"/>
              <a:gd name="connsiteY8246" fmla="*/ 72104 h 82772"/>
              <a:gd name="connsiteX8247" fmla="*/ 1901380 w 2993516"/>
              <a:gd name="connsiteY8247" fmla="*/ 71533 h 82772"/>
              <a:gd name="connsiteX8248" fmla="*/ 1903094 w 2993516"/>
              <a:gd name="connsiteY8248" fmla="*/ 71437 h 82772"/>
              <a:gd name="connsiteX8249" fmla="*/ 1906714 w 2993516"/>
              <a:gd name="connsiteY8249" fmla="*/ 68961 h 82772"/>
              <a:gd name="connsiteX8250" fmla="*/ 1902237 w 2993516"/>
              <a:gd name="connsiteY8250" fmla="*/ 68961 h 82772"/>
              <a:gd name="connsiteX8251" fmla="*/ 1900523 w 2993516"/>
              <a:gd name="connsiteY8251" fmla="*/ 69151 h 82772"/>
              <a:gd name="connsiteX8252" fmla="*/ 1894332 w 2993516"/>
              <a:gd name="connsiteY8252" fmla="*/ 70009 h 82772"/>
              <a:gd name="connsiteX8253" fmla="*/ 1897570 w 2993516"/>
              <a:gd name="connsiteY8253" fmla="*/ 67627 h 82772"/>
              <a:gd name="connsiteX8254" fmla="*/ 1897856 w 2993516"/>
              <a:gd name="connsiteY8254" fmla="*/ 66675 h 82772"/>
              <a:gd name="connsiteX8255" fmla="*/ 1895284 w 2993516"/>
              <a:gd name="connsiteY8255" fmla="*/ 66199 h 82772"/>
              <a:gd name="connsiteX8256" fmla="*/ 1892617 w 2993516"/>
              <a:gd name="connsiteY8256" fmla="*/ 67056 h 82772"/>
              <a:gd name="connsiteX8257" fmla="*/ 1890521 w 2993516"/>
              <a:gd name="connsiteY8257" fmla="*/ 68961 h 82772"/>
              <a:gd name="connsiteX8258" fmla="*/ 1888521 w 2993516"/>
              <a:gd name="connsiteY8258" fmla="*/ 67246 h 82772"/>
              <a:gd name="connsiteX8259" fmla="*/ 1884807 w 2993516"/>
              <a:gd name="connsiteY8259" fmla="*/ 66484 h 82772"/>
              <a:gd name="connsiteX8260" fmla="*/ 1883949 w 2993516"/>
              <a:gd name="connsiteY8260" fmla="*/ 64770 h 82772"/>
              <a:gd name="connsiteX8261" fmla="*/ 1884425 w 2993516"/>
              <a:gd name="connsiteY8261" fmla="*/ 63913 h 82772"/>
              <a:gd name="connsiteX8262" fmla="*/ 1874519 w 2993516"/>
              <a:gd name="connsiteY8262" fmla="*/ 61436 h 82772"/>
              <a:gd name="connsiteX8263" fmla="*/ 1872329 w 2993516"/>
              <a:gd name="connsiteY8263" fmla="*/ 61722 h 82772"/>
              <a:gd name="connsiteX8264" fmla="*/ 1864994 w 2993516"/>
              <a:gd name="connsiteY8264" fmla="*/ 64675 h 82772"/>
              <a:gd name="connsiteX8265" fmla="*/ 1863566 w 2993516"/>
              <a:gd name="connsiteY8265" fmla="*/ 64675 h 82772"/>
              <a:gd name="connsiteX8266" fmla="*/ 1863375 w 2993516"/>
              <a:gd name="connsiteY8266" fmla="*/ 63341 h 82772"/>
              <a:gd name="connsiteX8267" fmla="*/ 1864994 w 2993516"/>
              <a:gd name="connsiteY8267" fmla="*/ 61436 h 82772"/>
              <a:gd name="connsiteX8268" fmla="*/ 1861661 w 2993516"/>
              <a:gd name="connsiteY8268" fmla="*/ 60198 h 82772"/>
              <a:gd name="connsiteX8269" fmla="*/ 1857565 w 2993516"/>
              <a:gd name="connsiteY8269" fmla="*/ 62008 h 82772"/>
              <a:gd name="connsiteX8270" fmla="*/ 1857089 w 2993516"/>
              <a:gd name="connsiteY8270" fmla="*/ 63532 h 82772"/>
              <a:gd name="connsiteX8271" fmla="*/ 1855755 w 2993516"/>
              <a:gd name="connsiteY8271" fmla="*/ 66580 h 82772"/>
              <a:gd name="connsiteX8272" fmla="*/ 1855850 w 2993516"/>
              <a:gd name="connsiteY8272" fmla="*/ 67056 h 82772"/>
              <a:gd name="connsiteX8273" fmla="*/ 1848421 w 2993516"/>
              <a:gd name="connsiteY8273" fmla="*/ 67532 h 82772"/>
              <a:gd name="connsiteX8274" fmla="*/ 1847087 w 2993516"/>
              <a:gd name="connsiteY8274" fmla="*/ 66294 h 82772"/>
              <a:gd name="connsiteX8275" fmla="*/ 1842230 w 2993516"/>
              <a:gd name="connsiteY8275" fmla="*/ 64008 h 82772"/>
              <a:gd name="connsiteX8276" fmla="*/ 1830228 w 2993516"/>
              <a:gd name="connsiteY8276" fmla="*/ 64198 h 82772"/>
              <a:gd name="connsiteX8277" fmla="*/ 1828037 w 2993516"/>
              <a:gd name="connsiteY8277" fmla="*/ 64484 h 82772"/>
              <a:gd name="connsiteX8278" fmla="*/ 1818227 w 2993516"/>
              <a:gd name="connsiteY8278" fmla="*/ 63913 h 82772"/>
              <a:gd name="connsiteX8279" fmla="*/ 1803273 w 2993516"/>
              <a:gd name="connsiteY8279" fmla="*/ 59626 h 82772"/>
              <a:gd name="connsiteX8280" fmla="*/ 1797938 w 2993516"/>
              <a:gd name="connsiteY8280" fmla="*/ 60674 h 82772"/>
              <a:gd name="connsiteX8281" fmla="*/ 1792795 w 2993516"/>
              <a:gd name="connsiteY8281" fmla="*/ 61817 h 82772"/>
              <a:gd name="connsiteX8282" fmla="*/ 1781936 w 2993516"/>
              <a:gd name="connsiteY8282" fmla="*/ 61817 h 82772"/>
              <a:gd name="connsiteX8283" fmla="*/ 1778031 w 2993516"/>
              <a:gd name="connsiteY8283" fmla="*/ 60865 h 82772"/>
              <a:gd name="connsiteX8284" fmla="*/ 1761934 w 2993516"/>
              <a:gd name="connsiteY8284" fmla="*/ 60674 h 82772"/>
              <a:gd name="connsiteX8285" fmla="*/ 1757648 w 2993516"/>
              <a:gd name="connsiteY8285" fmla="*/ 60293 h 82772"/>
              <a:gd name="connsiteX8286" fmla="*/ 1755266 w 2993516"/>
              <a:gd name="connsiteY8286" fmla="*/ 59626 h 82772"/>
              <a:gd name="connsiteX8287" fmla="*/ 1749837 w 2993516"/>
              <a:gd name="connsiteY8287" fmla="*/ 59722 h 82772"/>
              <a:gd name="connsiteX8288" fmla="*/ 1742312 w 2993516"/>
              <a:gd name="connsiteY8288" fmla="*/ 57150 h 82772"/>
              <a:gd name="connsiteX8289" fmla="*/ 1745361 w 2993516"/>
              <a:gd name="connsiteY8289" fmla="*/ 54769 h 82772"/>
              <a:gd name="connsiteX8290" fmla="*/ 1746313 w 2993516"/>
              <a:gd name="connsiteY8290" fmla="*/ 53911 h 82772"/>
              <a:gd name="connsiteX8291" fmla="*/ 1744122 w 2993516"/>
              <a:gd name="connsiteY8291" fmla="*/ 53911 h 82772"/>
              <a:gd name="connsiteX8292" fmla="*/ 1741836 w 2993516"/>
              <a:gd name="connsiteY8292" fmla="*/ 54864 h 82772"/>
              <a:gd name="connsiteX8293" fmla="*/ 1732597 w 2993516"/>
              <a:gd name="connsiteY8293" fmla="*/ 56483 h 82772"/>
              <a:gd name="connsiteX8294" fmla="*/ 1729740 w 2993516"/>
              <a:gd name="connsiteY8294" fmla="*/ 57150 h 82772"/>
              <a:gd name="connsiteX8295" fmla="*/ 1722596 w 2993516"/>
              <a:gd name="connsiteY8295" fmla="*/ 57340 h 82772"/>
              <a:gd name="connsiteX8296" fmla="*/ 1716119 w 2993516"/>
              <a:gd name="connsiteY8296" fmla="*/ 56483 h 82772"/>
              <a:gd name="connsiteX8297" fmla="*/ 1705260 w 2993516"/>
              <a:gd name="connsiteY8297" fmla="*/ 56483 h 82772"/>
              <a:gd name="connsiteX8298" fmla="*/ 1702879 w 2993516"/>
              <a:gd name="connsiteY8298" fmla="*/ 57817 h 82772"/>
              <a:gd name="connsiteX8299" fmla="*/ 1701736 w 2993516"/>
              <a:gd name="connsiteY8299" fmla="*/ 59150 h 82772"/>
              <a:gd name="connsiteX8300" fmla="*/ 1700307 w 2993516"/>
              <a:gd name="connsiteY8300" fmla="*/ 59626 h 82772"/>
              <a:gd name="connsiteX8301" fmla="*/ 1696783 w 2993516"/>
              <a:gd name="connsiteY8301" fmla="*/ 63055 h 82772"/>
              <a:gd name="connsiteX8302" fmla="*/ 1705451 w 2993516"/>
              <a:gd name="connsiteY8302" fmla="*/ 62865 h 82772"/>
              <a:gd name="connsiteX8303" fmla="*/ 1705927 w 2993516"/>
              <a:gd name="connsiteY8303" fmla="*/ 62674 h 82772"/>
              <a:gd name="connsiteX8304" fmla="*/ 1713833 w 2993516"/>
              <a:gd name="connsiteY8304" fmla="*/ 61436 h 82772"/>
              <a:gd name="connsiteX8305" fmla="*/ 1714578 w 2993516"/>
              <a:gd name="connsiteY8305" fmla="*/ 61415 h 82772"/>
              <a:gd name="connsiteX8306" fmla="*/ 1708594 w 2993516"/>
              <a:gd name="connsiteY8306" fmla="*/ 60293 h 82772"/>
              <a:gd name="connsiteX8307" fmla="*/ 1708594 w 2993516"/>
              <a:gd name="connsiteY8307" fmla="*/ 59626 h 82772"/>
              <a:gd name="connsiteX8308" fmla="*/ 1714976 w 2993516"/>
              <a:gd name="connsiteY8308" fmla="*/ 59436 h 82772"/>
              <a:gd name="connsiteX8309" fmla="*/ 1718024 w 2993516"/>
              <a:gd name="connsiteY8309" fmla="*/ 60388 h 82772"/>
              <a:gd name="connsiteX8310" fmla="*/ 1714876 w 2993516"/>
              <a:gd name="connsiteY8310" fmla="*/ 61407 h 82772"/>
              <a:gd name="connsiteX8311" fmla="*/ 1723929 w 2993516"/>
              <a:gd name="connsiteY8311" fmla="*/ 61150 h 82772"/>
              <a:gd name="connsiteX8312" fmla="*/ 1726406 w 2993516"/>
              <a:gd name="connsiteY8312" fmla="*/ 60484 h 82772"/>
              <a:gd name="connsiteX8313" fmla="*/ 1728406 w 2993516"/>
              <a:gd name="connsiteY8313" fmla="*/ 59055 h 82772"/>
              <a:gd name="connsiteX8314" fmla="*/ 1731263 w 2993516"/>
              <a:gd name="connsiteY8314" fmla="*/ 60674 h 82772"/>
              <a:gd name="connsiteX8315" fmla="*/ 1729835 w 2993516"/>
              <a:gd name="connsiteY8315" fmla="*/ 62579 h 82772"/>
              <a:gd name="connsiteX8316" fmla="*/ 1728501 w 2993516"/>
              <a:gd name="connsiteY8316" fmla="*/ 63151 h 82772"/>
              <a:gd name="connsiteX8317" fmla="*/ 1726501 w 2993516"/>
              <a:gd name="connsiteY8317" fmla="*/ 65437 h 82772"/>
              <a:gd name="connsiteX8318" fmla="*/ 1726501 w 2993516"/>
              <a:gd name="connsiteY8318" fmla="*/ 66770 h 82772"/>
              <a:gd name="connsiteX8319" fmla="*/ 1724501 w 2993516"/>
              <a:gd name="connsiteY8319" fmla="*/ 66008 h 82772"/>
              <a:gd name="connsiteX8320" fmla="*/ 1711737 w 2993516"/>
              <a:gd name="connsiteY8320" fmla="*/ 64770 h 82772"/>
              <a:gd name="connsiteX8321" fmla="*/ 1695735 w 2993516"/>
              <a:gd name="connsiteY8321" fmla="*/ 65818 h 82772"/>
              <a:gd name="connsiteX8322" fmla="*/ 1688211 w 2993516"/>
              <a:gd name="connsiteY8322" fmla="*/ 63436 h 82772"/>
              <a:gd name="connsiteX8323" fmla="*/ 1686972 w 2993516"/>
              <a:gd name="connsiteY8323" fmla="*/ 63055 h 82772"/>
              <a:gd name="connsiteX8324" fmla="*/ 1685924 w 2993516"/>
              <a:gd name="connsiteY8324" fmla="*/ 63627 h 82772"/>
              <a:gd name="connsiteX8325" fmla="*/ 1685734 w 2993516"/>
              <a:gd name="connsiteY8325" fmla="*/ 65627 h 82772"/>
              <a:gd name="connsiteX8326" fmla="*/ 1682495 w 2993516"/>
              <a:gd name="connsiteY8326" fmla="*/ 66199 h 82772"/>
              <a:gd name="connsiteX8327" fmla="*/ 1676406 w 2993516"/>
              <a:gd name="connsiteY8327" fmla="*/ 65934 h 82772"/>
              <a:gd name="connsiteX8328" fmla="*/ 1676590 w 2993516"/>
              <a:gd name="connsiteY8328" fmla="*/ 65913 h 82772"/>
              <a:gd name="connsiteX8329" fmla="*/ 1672399 w 2993516"/>
              <a:gd name="connsiteY8329" fmla="*/ 65151 h 82772"/>
              <a:gd name="connsiteX8330" fmla="*/ 1670780 w 2993516"/>
              <a:gd name="connsiteY8330" fmla="*/ 65246 h 82772"/>
              <a:gd name="connsiteX8331" fmla="*/ 1672146 w 2993516"/>
              <a:gd name="connsiteY8331" fmla="*/ 65772 h 82772"/>
              <a:gd name="connsiteX8332" fmla="*/ 1665732 w 2993516"/>
              <a:gd name="connsiteY8332" fmla="*/ 65532 h 82772"/>
              <a:gd name="connsiteX8333" fmla="*/ 1663160 w 2993516"/>
              <a:gd name="connsiteY8333" fmla="*/ 65532 h 82772"/>
              <a:gd name="connsiteX8334" fmla="*/ 1659731 w 2993516"/>
              <a:gd name="connsiteY8334" fmla="*/ 66008 h 82772"/>
              <a:gd name="connsiteX8335" fmla="*/ 1655921 w 2993516"/>
              <a:gd name="connsiteY8335" fmla="*/ 65341 h 82772"/>
              <a:gd name="connsiteX8336" fmla="*/ 1658969 w 2993516"/>
              <a:gd name="connsiteY8336" fmla="*/ 64389 h 82772"/>
              <a:gd name="connsiteX8337" fmla="*/ 1661826 w 2993516"/>
              <a:gd name="connsiteY8337" fmla="*/ 64008 h 82772"/>
              <a:gd name="connsiteX8338" fmla="*/ 1662874 w 2993516"/>
              <a:gd name="connsiteY8338" fmla="*/ 63436 h 82772"/>
              <a:gd name="connsiteX8339" fmla="*/ 1661445 w 2993516"/>
              <a:gd name="connsiteY8339" fmla="*/ 63055 h 82772"/>
              <a:gd name="connsiteX8340" fmla="*/ 1651158 w 2993516"/>
              <a:gd name="connsiteY8340" fmla="*/ 62103 h 82772"/>
              <a:gd name="connsiteX8341" fmla="*/ 1650111 w 2993516"/>
              <a:gd name="connsiteY8341" fmla="*/ 61912 h 82772"/>
              <a:gd name="connsiteX8342" fmla="*/ 1637919 w 2993516"/>
              <a:gd name="connsiteY8342" fmla="*/ 61150 h 82772"/>
              <a:gd name="connsiteX8343" fmla="*/ 1621821 w 2993516"/>
              <a:gd name="connsiteY8343" fmla="*/ 60865 h 82772"/>
              <a:gd name="connsiteX8344" fmla="*/ 1617535 w 2993516"/>
              <a:gd name="connsiteY8344" fmla="*/ 59531 h 82772"/>
              <a:gd name="connsiteX8345" fmla="*/ 1615154 w 2993516"/>
              <a:gd name="connsiteY8345" fmla="*/ 59341 h 82772"/>
              <a:gd name="connsiteX8346" fmla="*/ 1608391 w 2993516"/>
              <a:gd name="connsiteY8346" fmla="*/ 61246 h 82772"/>
              <a:gd name="connsiteX8347" fmla="*/ 1598961 w 2993516"/>
              <a:gd name="connsiteY8347" fmla="*/ 60865 h 82772"/>
              <a:gd name="connsiteX8348" fmla="*/ 1597247 w 2993516"/>
              <a:gd name="connsiteY8348" fmla="*/ 60103 h 82772"/>
              <a:gd name="connsiteX8349" fmla="*/ 1594103 w 2993516"/>
              <a:gd name="connsiteY8349" fmla="*/ 59150 h 82772"/>
              <a:gd name="connsiteX8350" fmla="*/ 1598866 w 2993516"/>
              <a:gd name="connsiteY8350" fmla="*/ 58483 h 82772"/>
              <a:gd name="connsiteX8351" fmla="*/ 1612011 w 2993516"/>
              <a:gd name="connsiteY8351" fmla="*/ 58007 h 82772"/>
              <a:gd name="connsiteX8352" fmla="*/ 1613439 w 2993516"/>
              <a:gd name="connsiteY8352" fmla="*/ 57531 h 82772"/>
              <a:gd name="connsiteX8353" fmla="*/ 1612106 w 2993516"/>
              <a:gd name="connsiteY8353" fmla="*/ 57150 h 82772"/>
              <a:gd name="connsiteX8354" fmla="*/ 1602390 w 2993516"/>
              <a:gd name="connsiteY8354" fmla="*/ 56102 h 82772"/>
              <a:gd name="connsiteX8355" fmla="*/ 1592103 w 2993516"/>
              <a:gd name="connsiteY8355" fmla="*/ 57340 h 82772"/>
              <a:gd name="connsiteX8356" fmla="*/ 1589722 w 2993516"/>
              <a:gd name="connsiteY8356" fmla="*/ 57531 h 82772"/>
              <a:gd name="connsiteX8357" fmla="*/ 1588388 w 2993516"/>
              <a:gd name="connsiteY8357" fmla="*/ 55816 h 82772"/>
              <a:gd name="connsiteX8358" fmla="*/ 1585245 w 2993516"/>
              <a:gd name="connsiteY8358" fmla="*/ 53435 h 82772"/>
              <a:gd name="connsiteX8359" fmla="*/ 1578959 w 2993516"/>
              <a:gd name="connsiteY8359" fmla="*/ 49339 h 82772"/>
              <a:gd name="connsiteX8360" fmla="*/ 1578006 w 2993516"/>
              <a:gd name="connsiteY8360" fmla="*/ 47911 h 82772"/>
              <a:gd name="connsiteX8361" fmla="*/ 1574291 w 2993516"/>
              <a:gd name="connsiteY8361" fmla="*/ 48292 h 82772"/>
              <a:gd name="connsiteX8362" fmla="*/ 1569529 w 2993516"/>
              <a:gd name="connsiteY8362" fmla="*/ 50482 h 82772"/>
              <a:gd name="connsiteX8363" fmla="*/ 1565338 w 2993516"/>
              <a:gd name="connsiteY8363" fmla="*/ 51911 h 82772"/>
              <a:gd name="connsiteX8364" fmla="*/ 1564386 w 2993516"/>
              <a:gd name="connsiteY8364" fmla="*/ 52578 h 82772"/>
              <a:gd name="connsiteX8365" fmla="*/ 1566481 w 2993516"/>
              <a:gd name="connsiteY8365" fmla="*/ 55531 h 82772"/>
              <a:gd name="connsiteX8366" fmla="*/ 1568481 w 2993516"/>
              <a:gd name="connsiteY8366" fmla="*/ 55150 h 82772"/>
              <a:gd name="connsiteX8367" fmla="*/ 1571434 w 2993516"/>
              <a:gd name="connsiteY8367" fmla="*/ 54864 h 82772"/>
              <a:gd name="connsiteX8368" fmla="*/ 1573720 w 2993516"/>
              <a:gd name="connsiteY8368" fmla="*/ 56102 h 82772"/>
              <a:gd name="connsiteX8369" fmla="*/ 1570862 w 2993516"/>
              <a:gd name="connsiteY8369" fmla="*/ 56769 h 82772"/>
              <a:gd name="connsiteX8370" fmla="*/ 1560861 w 2993516"/>
              <a:gd name="connsiteY8370" fmla="*/ 56007 h 82772"/>
              <a:gd name="connsiteX8371" fmla="*/ 1554098 w 2993516"/>
              <a:gd name="connsiteY8371" fmla="*/ 55531 h 82772"/>
              <a:gd name="connsiteX8372" fmla="*/ 1546383 w 2993516"/>
              <a:gd name="connsiteY8372" fmla="*/ 53149 h 82772"/>
              <a:gd name="connsiteX8373" fmla="*/ 1547907 w 2993516"/>
              <a:gd name="connsiteY8373" fmla="*/ 51435 h 82772"/>
              <a:gd name="connsiteX8374" fmla="*/ 1551241 w 2993516"/>
              <a:gd name="connsiteY8374" fmla="*/ 52006 h 82772"/>
              <a:gd name="connsiteX8375" fmla="*/ 1556099 w 2993516"/>
              <a:gd name="connsiteY8375" fmla="*/ 53340 h 82772"/>
              <a:gd name="connsiteX8376" fmla="*/ 1561147 w 2993516"/>
              <a:gd name="connsiteY8376" fmla="*/ 53340 h 82772"/>
              <a:gd name="connsiteX8377" fmla="*/ 1557337 w 2993516"/>
              <a:gd name="connsiteY8377" fmla="*/ 52006 h 82772"/>
              <a:gd name="connsiteX8378" fmla="*/ 1555051 w 2993516"/>
              <a:gd name="connsiteY8378" fmla="*/ 51244 h 82772"/>
              <a:gd name="connsiteX8379" fmla="*/ 1557146 w 2993516"/>
              <a:gd name="connsiteY8379" fmla="*/ 50387 h 82772"/>
              <a:gd name="connsiteX8380" fmla="*/ 1562957 w 2993516"/>
              <a:gd name="connsiteY8380" fmla="*/ 49816 h 82772"/>
              <a:gd name="connsiteX8381" fmla="*/ 1566671 w 2993516"/>
              <a:gd name="connsiteY8381" fmla="*/ 49435 h 82772"/>
              <a:gd name="connsiteX8382" fmla="*/ 1565148 w 2993516"/>
              <a:gd name="connsiteY8382" fmla="*/ 47720 h 82772"/>
              <a:gd name="connsiteX8383" fmla="*/ 1566671 w 2993516"/>
              <a:gd name="connsiteY8383" fmla="*/ 45434 h 82772"/>
              <a:gd name="connsiteX8384" fmla="*/ 1573339 w 2993516"/>
              <a:gd name="connsiteY8384" fmla="*/ 43434 h 82772"/>
              <a:gd name="connsiteX8385" fmla="*/ 1584769 w 2993516"/>
              <a:gd name="connsiteY8385" fmla="*/ 46006 h 82772"/>
              <a:gd name="connsiteX8386" fmla="*/ 1589141 w 2993516"/>
              <a:gd name="connsiteY8386" fmla="*/ 47336 h 82772"/>
              <a:gd name="connsiteX8387" fmla="*/ 1589055 w 2993516"/>
              <a:gd name="connsiteY8387" fmla="*/ 47339 h 82772"/>
              <a:gd name="connsiteX8388" fmla="*/ 1588967 w 2993516"/>
              <a:gd name="connsiteY8388" fmla="*/ 47417 h 82772"/>
              <a:gd name="connsiteX8389" fmla="*/ 1582864 w 2993516"/>
              <a:gd name="connsiteY8389" fmla="*/ 50006 h 82772"/>
              <a:gd name="connsiteX8390" fmla="*/ 1582578 w 2993516"/>
              <a:gd name="connsiteY8390" fmla="*/ 51340 h 82772"/>
              <a:gd name="connsiteX8391" fmla="*/ 1584959 w 2993516"/>
              <a:gd name="connsiteY8391" fmla="*/ 50959 h 82772"/>
              <a:gd name="connsiteX8392" fmla="*/ 1588967 w 2993516"/>
              <a:gd name="connsiteY8392" fmla="*/ 47417 h 82772"/>
              <a:gd name="connsiteX8393" fmla="*/ 1589150 w 2993516"/>
              <a:gd name="connsiteY8393" fmla="*/ 47339 h 82772"/>
              <a:gd name="connsiteX8394" fmla="*/ 1589141 w 2993516"/>
              <a:gd name="connsiteY8394" fmla="*/ 47336 h 82772"/>
              <a:gd name="connsiteX8395" fmla="*/ 1594865 w 2993516"/>
              <a:gd name="connsiteY8395" fmla="*/ 47149 h 82772"/>
              <a:gd name="connsiteX8396" fmla="*/ 1607343 w 2993516"/>
              <a:gd name="connsiteY8396" fmla="*/ 49054 h 82772"/>
              <a:gd name="connsiteX8397" fmla="*/ 1610201 w 2993516"/>
              <a:gd name="connsiteY8397" fmla="*/ 49435 h 82772"/>
              <a:gd name="connsiteX8398" fmla="*/ 1607438 w 2993516"/>
              <a:gd name="connsiteY8398" fmla="*/ 50863 h 82772"/>
              <a:gd name="connsiteX8399" fmla="*/ 1604676 w 2993516"/>
              <a:gd name="connsiteY8399" fmla="*/ 50673 h 82772"/>
              <a:gd name="connsiteX8400" fmla="*/ 1600580 w 2993516"/>
              <a:gd name="connsiteY8400" fmla="*/ 51244 h 82772"/>
              <a:gd name="connsiteX8401" fmla="*/ 1600390 w 2993516"/>
              <a:gd name="connsiteY8401" fmla="*/ 53340 h 82772"/>
              <a:gd name="connsiteX8402" fmla="*/ 1604295 w 2993516"/>
              <a:gd name="connsiteY8402" fmla="*/ 53626 h 82772"/>
              <a:gd name="connsiteX8403" fmla="*/ 1606200 w 2993516"/>
              <a:gd name="connsiteY8403" fmla="*/ 53626 h 82772"/>
              <a:gd name="connsiteX8404" fmla="*/ 1630679 w 2993516"/>
              <a:gd name="connsiteY8404" fmla="*/ 53054 h 82772"/>
              <a:gd name="connsiteX8405" fmla="*/ 1634108 w 2993516"/>
              <a:gd name="connsiteY8405" fmla="*/ 53435 h 82772"/>
              <a:gd name="connsiteX8406" fmla="*/ 1636775 w 2993516"/>
              <a:gd name="connsiteY8406" fmla="*/ 53435 h 82772"/>
              <a:gd name="connsiteX8407" fmla="*/ 1636775 w 2993516"/>
              <a:gd name="connsiteY8407" fmla="*/ 52197 h 82772"/>
              <a:gd name="connsiteX8408" fmla="*/ 1631727 w 2993516"/>
              <a:gd name="connsiteY8408" fmla="*/ 50673 h 82772"/>
              <a:gd name="connsiteX8409" fmla="*/ 1626107 w 2993516"/>
              <a:gd name="connsiteY8409" fmla="*/ 52197 h 82772"/>
              <a:gd name="connsiteX8410" fmla="*/ 1623155 w 2993516"/>
              <a:gd name="connsiteY8410" fmla="*/ 52768 h 82772"/>
              <a:gd name="connsiteX8411" fmla="*/ 1614868 w 2993516"/>
              <a:gd name="connsiteY8411" fmla="*/ 51530 h 82772"/>
              <a:gd name="connsiteX8412" fmla="*/ 1612963 w 2993516"/>
              <a:gd name="connsiteY8412" fmla="*/ 51149 h 82772"/>
              <a:gd name="connsiteX8413" fmla="*/ 1613439 w 2993516"/>
              <a:gd name="connsiteY8413" fmla="*/ 50101 h 82772"/>
              <a:gd name="connsiteX8414" fmla="*/ 1618392 w 2993516"/>
              <a:gd name="connsiteY8414" fmla="*/ 49530 h 82772"/>
              <a:gd name="connsiteX8415" fmla="*/ 1621059 w 2993516"/>
              <a:gd name="connsiteY8415" fmla="*/ 49244 h 82772"/>
              <a:gd name="connsiteX8416" fmla="*/ 1617249 w 2993516"/>
              <a:gd name="connsiteY8416" fmla="*/ 45815 h 82772"/>
              <a:gd name="connsiteX8417" fmla="*/ 1606010 w 2993516"/>
              <a:gd name="connsiteY8417" fmla="*/ 43624 h 82772"/>
              <a:gd name="connsiteX8418" fmla="*/ 1601628 w 2993516"/>
              <a:gd name="connsiteY8418" fmla="*/ 43910 h 82772"/>
              <a:gd name="connsiteX8419" fmla="*/ 1595818 w 2993516"/>
              <a:gd name="connsiteY8419" fmla="*/ 45720 h 82772"/>
              <a:gd name="connsiteX8420" fmla="*/ 1580439 w 2993516"/>
              <a:gd name="connsiteY8420" fmla="*/ 40499 h 82772"/>
              <a:gd name="connsiteX8421" fmla="*/ 1580483 w 2993516"/>
              <a:gd name="connsiteY8421" fmla="*/ 40481 h 82772"/>
              <a:gd name="connsiteX8422" fmla="*/ 1580511 w 2993516"/>
              <a:gd name="connsiteY8422" fmla="*/ 40466 h 82772"/>
              <a:gd name="connsiteX8423" fmla="*/ 1582673 w 2993516"/>
              <a:gd name="connsiteY8423" fmla="*/ 40195 h 82772"/>
              <a:gd name="connsiteX8424" fmla="*/ 1585340 w 2993516"/>
              <a:gd name="connsiteY8424" fmla="*/ 39243 h 82772"/>
              <a:gd name="connsiteX8425" fmla="*/ 1585055 w 2993516"/>
              <a:gd name="connsiteY8425" fmla="*/ 39052 h 82772"/>
              <a:gd name="connsiteX8426" fmla="*/ 1582007 w 2993516"/>
              <a:gd name="connsiteY8426" fmla="*/ 39624 h 82772"/>
              <a:gd name="connsiteX8427" fmla="*/ 1580511 w 2993516"/>
              <a:gd name="connsiteY8427" fmla="*/ 40466 h 82772"/>
              <a:gd name="connsiteX8428" fmla="*/ 1580387 w 2993516"/>
              <a:gd name="connsiteY8428" fmla="*/ 40481 h 82772"/>
              <a:gd name="connsiteX8429" fmla="*/ 1580439 w 2993516"/>
              <a:gd name="connsiteY8429" fmla="*/ 40499 h 82772"/>
              <a:gd name="connsiteX8430" fmla="*/ 1573148 w 2993516"/>
              <a:gd name="connsiteY8430" fmla="*/ 43434 h 82772"/>
              <a:gd name="connsiteX8431" fmla="*/ 1570958 w 2993516"/>
              <a:gd name="connsiteY8431" fmla="*/ 42481 h 82772"/>
              <a:gd name="connsiteX8432" fmla="*/ 1567815 w 2993516"/>
              <a:gd name="connsiteY8432" fmla="*/ 42672 h 82772"/>
              <a:gd name="connsiteX8433" fmla="*/ 1567815 w 2993516"/>
              <a:gd name="connsiteY8433" fmla="*/ 40767 h 82772"/>
              <a:gd name="connsiteX8434" fmla="*/ 1566005 w 2993516"/>
              <a:gd name="connsiteY8434" fmla="*/ 39338 h 82772"/>
              <a:gd name="connsiteX8435" fmla="*/ 1565433 w 2993516"/>
              <a:gd name="connsiteY8435" fmla="*/ 39338 h 82772"/>
              <a:gd name="connsiteX8436" fmla="*/ 1558083 w 2993516"/>
              <a:gd name="connsiteY8436" fmla="*/ 38936 h 82772"/>
              <a:gd name="connsiteX8437" fmla="*/ 1558385 w 2993516"/>
              <a:gd name="connsiteY8437" fmla="*/ 38671 h 82772"/>
              <a:gd name="connsiteX8438" fmla="*/ 1553432 w 2993516"/>
              <a:gd name="connsiteY8438" fmla="*/ 38100 h 82772"/>
              <a:gd name="connsiteX8439" fmla="*/ 1553527 w 2993516"/>
              <a:gd name="connsiteY8439" fmla="*/ 38005 h 82772"/>
              <a:gd name="connsiteX8440" fmla="*/ 1552955 w 2993516"/>
              <a:gd name="connsiteY8440" fmla="*/ 38005 h 82772"/>
              <a:gd name="connsiteX8441" fmla="*/ 1555771 w 2993516"/>
              <a:gd name="connsiteY8441" fmla="*/ 38809 h 82772"/>
              <a:gd name="connsiteX8442" fmla="*/ 1546288 w 2993516"/>
              <a:gd name="connsiteY8442" fmla="*/ 38290 h 82772"/>
              <a:gd name="connsiteX8443" fmla="*/ 1542002 w 2993516"/>
              <a:gd name="connsiteY8443" fmla="*/ 39910 h 82772"/>
              <a:gd name="connsiteX8444" fmla="*/ 1539811 w 2993516"/>
              <a:gd name="connsiteY8444" fmla="*/ 42291 h 82772"/>
              <a:gd name="connsiteX8445" fmla="*/ 1535715 w 2993516"/>
              <a:gd name="connsiteY8445" fmla="*/ 43910 h 82772"/>
              <a:gd name="connsiteX8446" fmla="*/ 1531715 w 2993516"/>
              <a:gd name="connsiteY8446" fmla="*/ 43720 h 82772"/>
              <a:gd name="connsiteX8447" fmla="*/ 1522735 w 2993516"/>
              <a:gd name="connsiteY8447" fmla="*/ 40545 h 82772"/>
              <a:gd name="connsiteX8448" fmla="*/ 1535429 w 2993516"/>
              <a:gd name="connsiteY8448" fmla="*/ 41815 h 82772"/>
              <a:gd name="connsiteX8449" fmla="*/ 1536953 w 2993516"/>
              <a:gd name="connsiteY8449" fmla="*/ 41624 h 82772"/>
              <a:gd name="connsiteX8450" fmla="*/ 1536191 w 2993516"/>
              <a:gd name="connsiteY8450" fmla="*/ 40957 h 82772"/>
              <a:gd name="connsiteX8451" fmla="*/ 1536191 w 2993516"/>
              <a:gd name="connsiteY8451" fmla="*/ 40862 h 82772"/>
              <a:gd name="connsiteX8452" fmla="*/ 1524952 w 2993516"/>
              <a:gd name="connsiteY8452" fmla="*/ 38386 h 82772"/>
              <a:gd name="connsiteX8453" fmla="*/ 1524571 w 2993516"/>
              <a:gd name="connsiteY8453" fmla="*/ 38767 h 82772"/>
              <a:gd name="connsiteX8454" fmla="*/ 1522190 w 2993516"/>
              <a:gd name="connsiteY8454" fmla="*/ 38957 h 82772"/>
              <a:gd name="connsiteX8455" fmla="*/ 1519142 w 2993516"/>
              <a:gd name="connsiteY8455" fmla="*/ 39814 h 82772"/>
              <a:gd name="connsiteX8456" fmla="*/ 1519831 w 2993516"/>
              <a:gd name="connsiteY8456" fmla="*/ 39970 h 82772"/>
              <a:gd name="connsiteX8457" fmla="*/ 1511617 w 2993516"/>
              <a:gd name="connsiteY8457" fmla="*/ 38576 h 82772"/>
              <a:gd name="connsiteX8458" fmla="*/ 1508950 w 2993516"/>
              <a:gd name="connsiteY8458" fmla="*/ 39338 h 82772"/>
              <a:gd name="connsiteX8459" fmla="*/ 1513522 w 2993516"/>
              <a:gd name="connsiteY8459" fmla="*/ 43434 h 82772"/>
              <a:gd name="connsiteX8460" fmla="*/ 1514951 w 2993516"/>
              <a:gd name="connsiteY8460" fmla="*/ 44767 h 82772"/>
              <a:gd name="connsiteX8461" fmla="*/ 1511807 w 2993516"/>
              <a:gd name="connsiteY8461" fmla="*/ 44767 h 82772"/>
              <a:gd name="connsiteX8462" fmla="*/ 1500854 w 2993516"/>
              <a:gd name="connsiteY8462" fmla="*/ 40005 h 82772"/>
              <a:gd name="connsiteX8463" fmla="*/ 1494377 w 2993516"/>
              <a:gd name="connsiteY8463" fmla="*/ 39148 h 82772"/>
              <a:gd name="connsiteX8464" fmla="*/ 1488090 w 2993516"/>
              <a:gd name="connsiteY8464" fmla="*/ 40481 h 82772"/>
              <a:gd name="connsiteX8465" fmla="*/ 1494662 w 2993516"/>
              <a:gd name="connsiteY8465" fmla="*/ 41624 h 82772"/>
              <a:gd name="connsiteX8466" fmla="*/ 1495996 w 2993516"/>
              <a:gd name="connsiteY8466" fmla="*/ 43624 h 82772"/>
              <a:gd name="connsiteX8467" fmla="*/ 1496091 w 2993516"/>
              <a:gd name="connsiteY8467" fmla="*/ 45053 h 82772"/>
              <a:gd name="connsiteX8468" fmla="*/ 1501520 w 2993516"/>
              <a:gd name="connsiteY8468" fmla="*/ 46482 h 82772"/>
              <a:gd name="connsiteX8469" fmla="*/ 1502663 w 2993516"/>
              <a:gd name="connsiteY8469" fmla="*/ 46291 h 82772"/>
              <a:gd name="connsiteX8470" fmla="*/ 1508283 w 2993516"/>
              <a:gd name="connsiteY8470" fmla="*/ 45434 h 82772"/>
              <a:gd name="connsiteX8471" fmla="*/ 1505330 w 2993516"/>
              <a:gd name="connsiteY8471" fmla="*/ 49054 h 82772"/>
              <a:gd name="connsiteX8472" fmla="*/ 1503997 w 2993516"/>
              <a:gd name="connsiteY8472" fmla="*/ 50101 h 82772"/>
              <a:gd name="connsiteX8473" fmla="*/ 1506664 w 2993516"/>
              <a:gd name="connsiteY8473" fmla="*/ 49911 h 82772"/>
              <a:gd name="connsiteX8474" fmla="*/ 1507902 w 2993516"/>
              <a:gd name="connsiteY8474" fmla="*/ 50863 h 82772"/>
              <a:gd name="connsiteX8475" fmla="*/ 1506854 w 2993516"/>
              <a:gd name="connsiteY8475" fmla="*/ 53816 h 82772"/>
              <a:gd name="connsiteX8476" fmla="*/ 1512760 w 2993516"/>
              <a:gd name="connsiteY8476" fmla="*/ 54388 h 82772"/>
              <a:gd name="connsiteX8477" fmla="*/ 1518475 w 2993516"/>
              <a:gd name="connsiteY8477" fmla="*/ 54959 h 82772"/>
              <a:gd name="connsiteX8478" fmla="*/ 1527619 w 2993516"/>
              <a:gd name="connsiteY8478" fmla="*/ 55721 h 82772"/>
              <a:gd name="connsiteX8479" fmla="*/ 1529810 w 2993516"/>
              <a:gd name="connsiteY8479" fmla="*/ 57150 h 82772"/>
              <a:gd name="connsiteX8480" fmla="*/ 1529048 w 2993516"/>
              <a:gd name="connsiteY8480" fmla="*/ 57817 h 82772"/>
              <a:gd name="connsiteX8481" fmla="*/ 1531334 w 2993516"/>
              <a:gd name="connsiteY8481" fmla="*/ 57817 h 82772"/>
              <a:gd name="connsiteX8482" fmla="*/ 1535811 w 2993516"/>
              <a:gd name="connsiteY8482" fmla="*/ 56959 h 82772"/>
              <a:gd name="connsiteX8483" fmla="*/ 1535828 w 2993516"/>
              <a:gd name="connsiteY8483" fmla="*/ 56968 h 82772"/>
              <a:gd name="connsiteX8484" fmla="*/ 1536192 w 2993516"/>
              <a:gd name="connsiteY8484" fmla="*/ 56769 h 82772"/>
              <a:gd name="connsiteX8485" fmla="*/ 1539049 w 2993516"/>
              <a:gd name="connsiteY8485" fmla="*/ 56864 h 82772"/>
              <a:gd name="connsiteX8486" fmla="*/ 1537240 w 2993516"/>
              <a:gd name="connsiteY8486" fmla="*/ 57531 h 82772"/>
              <a:gd name="connsiteX8487" fmla="*/ 1536863 w 2993516"/>
              <a:gd name="connsiteY8487" fmla="*/ 57497 h 82772"/>
              <a:gd name="connsiteX8488" fmla="*/ 1540097 w 2993516"/>
              <a:gd name="connsiteY8488" fmla="*/ 59150 h 82772"/>
              <a:gd name="connsiteX8489" fmla="*/ 1536763 w 2993516"/>
              <a:gd name="connsiteY8489" fmla="*/ 60103 h 82772"/>
              <a:gd name="connsiteX8490" fmla="*/ 1517237 w 2993516"/>
              <a:gd name="connsiteY8490" fmla="*/ 62103 h 82772"/>
              <a:gd name="connsiteX8491" fmla="*/ 1514474 w 2993516"/>
              <a:gd name="connsiteY8491" fmla="*/ 61436 h 82772"/>
              <a:gd name="connsiteX8492" fmla="*/ 1508474 w 2993516"/>
              <a:gd name="connsiteY8492" fmla="*/ 60103 h 82772"/>
              <a:gd name="connsiteX8493" fmla="*/ 1505902 w 2993516"/>
              <a:gd name="connsiteY8493" fmla="*/ 59817 h 82772"/>
              <a:gd name="connsiteX8494" fmla="*/ 1508474 w 2993516"/>
              <a:gd name="connsiteY8494" fmla="*/ 57340 h 82772"/>
              <a:gd name="connsiteX8495" fmla="*/ 1511522 w 2993516"/>
              <a:gd name="connsiteY8495" fmla="*/ 57150 h 82772"/>
              <a:gd name="connsiteX8496" fmla="*/ 1512665 w 2993516"/>
              <a:gd name="connsiteY8496" fmla="*/ 57817 h 82772"/>
              <a:gd name="connsiteX8497" fmla="*/ 1515998 w 2993516"/>
              <a:gd name="connsiteY8497" fmla="*/ 58388 h 82772"/>
              <a:gd name="connsiteX8498" fmla="*/ 1517427 w 2993516"/>
              <a:gd name="connsiteY8498" fmla="*/ 56864 h 82772"/>
              <a:gd name="connsiteX8499" fmla="*/ 1513998 w 2993516"/>
              <a:gd name="connsiteY8499" fmla="*/ 55721 h 82772"/>
              <a:gd name="connsiteX8500" fmla="*/ 1503902 w 2993516"/>
              <a:gd name="connsiteY8500" fmla="*/ 55531 h 82772"/>
              <a:gd name="connsiteX8501" fmla="*/ 1499615 w 2993516"/>
              <a:gd name="connsiteY8501" fmla="*/ 54102 h 82772"/>
              <a:gd name="connsiteX8502" fmla="*/ 1494662 w 2993516"/>
              <a:gd name="connsiteY8502" fmla="*/ 53435 h 82772"/>
              <a:gd name="connsiteX8503" fmla="*/ 1490090 w 2993516"/>
              <a:gd name="connsiteY8503" fmla="*/ 53626 h 82772"/>
              <a:gd name="connsiteX8504" fmla="*/ 1483994 w 2993516"/>
              <a:gd name="connsiteY8504" fmla="*/ 54007 h 82772"/>
              <a:gd name="connsiteX8505" fmla="*/ 1485233 w 2993516"/>
              <a:gd name="connsiteY8505" fmla="*/ 57721 h 82772"/>
              <a:gd name="connsiteX8506" fmla="*/ 1490852 w 2993516"/>
              <a:gd name="connsiteY8506" fmla="*/ 58674 h 82772"/>
              <a:gd name="connsiteX8507" fmla="*/ 1495424 w 2993516"/>
              <a:gd name="connsiteY8507" fmla="*/ 58007 h 82772"/>
              <a:gd name="connsiteX8508" fmla="*/ 1499330 w 2993516"/>
              <a:gd name="connsiteY8508" fmla="*/ 58388 h 82772"/>
              <a:gd name="connsiteX8509" fmla="*/ 1497425 w 2993516"/>
              <a:gd name="connsiteY8509" fmla="*/ 60007 h 82772"/>
              <a:gd name="connsiteX8510" fmla="*/ 1483042 w 2993516"/>
              <a:gd name="connsiteY8510" fmla="*/ 60198 h 82772"/>
              <a:gd name="connsiteX8511" fmla="*/ 1482185 w 2993516"/>
              <a:gd name="connsiteY8511" fmla="*/ 59245 h 82772"/>
              <a:gd name="connsiteX8512" fmla="*/ 1476660 w 2993516"/>
              <a:gd name="connsiteY8512" fmla="*/ 55054 h 82772"/>
              <a:gd name="connsiteX8513" fmla="*/ 1474850 w 2993516"/>
              <a:gd name="connsiteY8513" fmla="*/ 52387 h 82772"/>
              <a:gd name="connsiteX8514" fmla="*/ 1470755 w 2993516"/>
              <a:gd name="connsiteY8514" fmla="*/ 51530 h 82772"/>
              <a:gd name="connsiteX8515" fmla="*/ 1460087 w 2993516"/>
              <a:gd name="connsiteY8515" fmla="*/ 53054 h 82772"/>
              <a:gd name="connsiteX8516" fmla="*/ 1456848 w 2993516"/>
              <a:gd name="connsiteY8516" fmla="*/ 52483 h 82772"/>
              <a:gd name="connsiteX8517" fmla="*/ 1458563 w 2993516"/>
              <a:gd name="connsiteY8517" fmla="*/ 50863 h 82772"/>
              <a:gd name="connsiteX8518" fmla="*/ 1460441 w 2993516"/>
              <a:gd name="connsiteY8518" fmla="*/ 50238 h 82772"/>
              <a:gd name="connsiteX8519" fmla="*/ 1459420 w 2993516"/>
              <a:gd name="connsiteY8519" fmla="*/ 48196 h 82772"/>
              <a:gd name="connsiteX8520" fmla="*/ 1464754 w 2993516"/>
              <a:gd name="connsiteY8520" fmla="*/ 49720 h 82772"/>
              <a:gd name="connsiteX8521" fmla="*/ 1464183 w 2993516"/>
              <a:gd name="connsiteY8521" fmla="*/ 50672 h 82772"/>
              <a:gd name="connsiteX8522" fmla="*/ 1461272 w 2993516"/>
              <a:gd name="connsiteY8522" fmla="*/ 51172 h 82772"/>
              <a:gd name="connsiteX8523" fmla="*/ 1461325 w 2993516"/>
              <a:gd name="connsiteY8523" fmla="*/ 51244 h 82772"/>
              <a:gd name="connsiteX8524" fmla="*/ 1471517 w 2993516"/>
              <a:gd name="connsiteY8524" fmla="*/ 49816 h 82772"/>
              <a:gd name="connsiteX8525" fmla="*/ 1484280 w 2993516"/>
              <a:gd name="connsiteY8525" fmla="*/ 49244 h 82772"/>
              <a:gd name="connsiteX8526" fmla="*/ 1486090 w 2993516"/>
              <a:gd name="connsiteY8526" fmla="*/ 49244 h 82772"/>
              <a:gd name="connsiteX8527" fmla="*/ 1488757 w 2993516"/>
              <a:gd name="connsiteY8527" fmla="*/ 46958 h 82772"/>
              <a:gd name="connsiteX8528" fmla="*/ 1483423 w 2993516"/>
              <a:gd name="connsiteY8528" fmla="*/ 44482 h 82772"/>
              <a:gd name="connsiteX8529" fmla="*/ 1479899 w 2993516"/>
              <a:gd name="connsiteY8529" fmla="*/ 44482 h 82772"/>
              <a:gd name="connsiteX8530" fmla="*/ 1472565 w 2993516"/>
              <a:gd name="connsiteY8530" fmla="*/ 44767 h 82772"/>
              <a:gd name="connsiteX8531" fmla="*/ 1470183 w 2993516"/>
              <a:gd name="connsiteY8531" fmla="*/ 44767 h 82772"/>
              <a:gd name="connsiteX8532" fmla="*/ 1465611 w 2993516"/>
              <a:gd name="connsiteY8532" fmla="*/ 43815 h 82772"/>
              <a:gd name="connsiteX8533" fmla="*/ 1461706 w 2993516"/>
              <a:gd name="connsiteY8533" fmla="*/ 43434 h 82772"/>
              <a:gd name="connsiteX8534" fmla="*/ 1447609 w 2993516"/>
              <a:gd name="connsiteY8534" fmla="*/ 42577 h 82772"/>
              <a:gd name="connsiteX8535" fmla="*/ 1445513 w 2993516"/>
              <a:gd name="connsiteY8535" fmla="*/ 42958 h 82772"/>
              <a:gd name="connsiteX8536" fmla="*/ 1447133 w 2993516"/>
              <a:gd name="connsiteY8536" fmla="*/ 44005 h 82772"/>
              <a:gd name="connsiteX8537" fmla="*/ 1453705 w 2993516"/>
              <a:gd name="connsiteY8537" fmla="*/ 45434 h 82772"/>
              <a:gd name="connsiteX8538" fmla="*/ 1455800 w 2993516"/>
              <a:gd name="connsiteY8538" fmla="*/ 46291 h 82772"/>
              <a:gd name="connsiteX8539" fmla="*/ 1453419 w 2993516"/>
              <a:gd name="connsiteY8539" fmla="*/ 46863 h 82772"/>
              <a:gd name="connsiteX8540" fmla="*/ 1444275 w 2993516"/>
              <a:gd name="connsiteY8540" fmla="*/ 45910 h 82772"/>
              <a:gd name="connsiteX8541" fmla="*/ 1428845 w 2993516"/>
              <a:gd name="connsiteY8541" fmla="*/ 45529 h 82772"/>
              <a:gd name="connsiteX8542" fmla="*/ 1426559 w 2993516"/>
              <a:gd name="connsiteY8542" fmla="*/ 45720 h 82772"/>
              <a:gd name="connsiteX8543" fmla="*/ 1423320 w 2993516"/>
              <a:gd name="connsiteY8543" fmla="*/ 46577 h 82772"/>
              <a:gd name="connsiteX8544" fmla="*/ 1426559 w 2993516"/>
              <a:gd name="connsiteY8544" fmla="*/ 47053 h 82772"/>
              <a:gd name="connsiteX8545" fmla="*/ 1431893 w 2993516"/>
              <a:gd name="connsiteY8545" fmla="*/ 46863 h 82772"/>
              <a:gd name="connsiteX8546" fmla="*/ 1436465 w 2993516"/>
              <a:gd name="connsiteY8546" fmla="*/ 48101 h 82772"/>
              <a:gd name="connsiteX8547" fmla="*/ 1425987 w 2993516"/>
              <a:gd name="connsiteY8547" fmla="*/ 51530 h 82772"/>
              <a:gd name="connsiteX8548" fmla="*/ 1421320 w 2993516"/>
              <a:gd name="connsiteY8548" fmla="*/ 53626 h 82772"/>
              <a:gd name="connsiteX8549" fmla="*/ 1418177 w 2993516"/>
              <a:gd name="connsiteY8549" fmla="*/ 54673 h 82772"/>
              <a:gd name="connsiteX8550" fmla="*/ 1412748 w 2993516"/>
              <a:gd name="connsiteY8550" fmla="*/ 55054 h 82772"/>
              <a:gd name="connsiteX8551" fmla="*/ 1400555 w 2993516"/>
              <a:gd name="connsiteY8551" fmla="*/ 56293 h 82772"/>
              <a:gd name="connsiteX8552" fmla="*/ 1398746 w 2993516"/>
              <a:gd name="connsiteY8552" fmla="*/ 54673 h 82772"/>
              <a:gd name="connsiteX8553" fmla="*/ 1394078 w 2993516"/>
              <a:gd name="connsiteY8553" fmla="*/ 52197 h 82772"/>
              <a:gd name="connsiteX8554" fmla="*/ 1389983 w 2993516"/>
              <a:gd name="connsiteY8554" fmla="*/ 50959 h 82772"/>
              <a:gd name="connsiteX8555" fmla="*/ 1394174 w 2993516"/>
              <a:gd name="connsiteY8555" fmla="*/ 49911 h 82772"/>
              <a:gd name="connsiteX8556" fmla="*/ 1401508 w 2993516"/>
              <a:gd name="connsiteY8556" fmla="*/ 49530 h 82772"/>
              <a:gd name="connsiteX8557" fmla="*/ 1402556 w 2993516"/>
              <a:gd name="connsiteY8557" fmla="*/ 47911 h 82772"/>
              <a:gd name="connsiteX8558" fmla="*/ 1402175 w 2993516"/>
              <a:gd name="connsiteY8558" fmla="*/ 45434 h 82772"/>
              <a:gd name="connsiteX8559" fmla="*/ 1407435 w 2993516"/>
              <a:gd name="connsiteY8559" fmla="*/ 45434 h 82772"/>
              <a:gd name="connsiteX8560" fmla="*/ 1406651 w 2993516"/>
              <a:gd name="connsiteY8560" fmla="*/ 43624 h 82772"/>
              <a:gd name="connsiteX8561" fmla="*/ 1409366 w 2993516"/>
              <a:gd name="connsiteY8561" fmla="*/ 45434 h 82772"/>
              <a:gd name="connsiteX8562" fmla="*/ 1410842 w 2993516"/>
              <a:gd name="connsiteY8562" fmla="*/ 45434 h 82772"/>
              <a:gd name="connsiteX8563" fmla="*/ 1410625 w 2993516"/>
              <a:gd name="connsiteY8563" fmla="*/ 46274 h 82772"/>
              <a:gd name="connsiteX8564" fmla="*/ 1410937 w 2993516"/>
              <a:gd name="connsiteY8564" fmla="*/ 46482 h 82772"/>
              <a:gd name="connsiteX8565" fmla="*/ 1410571 w 2993516"/>
              <a:gd name="connsiteY8565" fmla="*/ 46482 h 82772"/>
              <a:gd name="connsiteX8566" fmla="*/ 1409509 w 2993516"/>
              <a:gd name="connsiteY8566" fmla="*/ 50578 h 82772"/>
              <a:gd name="connsiteX8567" fmla="*/ 1406651 w 2993516"/>
              <a:gd name="connsiteY8567" fmla="*/ 52102 h 82772"/>
              <a:gd name="connsiteX8568" fmla="*/ 1410938 w 2993516"/>
              <a:gd name="connsiteY8568" fmla="*/ 52006 h 82772"/>
              <a:gd name="connsiteX8569" fmla="*/ 1416081 w 2993516"/>
              <a:gd name="connsiteY8569" fmla="*/ 47911 h 82772"/>
              <a:gd name="connsiteX8570" fmla="*/ 1416367 w 2993516"/>
              <a:gd name="connsiteY8570" fmla="*/ 46672 h 82772"/>
              <a:gd name="connsiteX8571" fmla="*/ 1440656 w 2993516"/>
              <a:gd name="connsiteY8571" fmla="*/ 42386 h 82772"/>
              <a:gd name="connsiteX8572" fmla="*/ 1442561 w 2993516"/>
              <a:gd name="connsiteY8572" fmla="*/ 42196 h 82772"/>
              <a:gd name="connsiteX8573" fmla="*/ 1441703 w 2993516"/>
              <a:gd name="connsiteY8573" fmla="*/ 41148 h 82772"/>
              <a:gd name="connsiteX8574" fmla="*/ 1431036 w 2993516"/>
              <a:gd name="connsiteY8574" fmla="*/ 39243 h 82772"/>
              <a:gd name="connsiteX8575" fmla="*/ 1428178 w 2993516"/>
              <a:gd name="connsiteY8575" fmla="*/ 38767 h 82772"/>
              <a:gd name="connsiteX8576" fmla="*/ 1423892 w 2993516"/>
              <a:gd name="connsiteY8576" fmla="*/ 36290 h 82772"/>
              <a:gd name="connsiteX8577" fmla="*/ 1421511 w 2993516"/>
              <a:gd name="connsiteY8577" fmla="*/ 36290 h 82772"/>
              <a:gd name="connsiteX8578" fmla="*/ 1417319 w 2993516"/>
              <a:gd name="connsiteY8578" fmla="*/ 37433 h 82772"/>
              <a:gd name="connsiteX8579" fmla="*/ 1405223 w 2993516"/>
              <a:gd name="connsiteY8579" fmla="*/ 35719 h 82772"/>
              <a:gd name="connsiteX8580" fmla="*/ 1405032 w 2993516"/>
              <a:gd name="connsiteY8580" fmla="*/ 34957 h 82772"/>
              <a:gd name="connsiteX8581" fmla="*/ 1397603 w 2993516"/>
              <a:gd name="connsiteY8581" fmla="*/ 30385 h 82772"/>
              <a:gd name="connsiteX8582" fmla="*/ 1384363 w 2993516"/>
              <a:gd name="connsiteY8582" fmla="*/ 29242 h 82772"/>
              <a:gd name="connsiteX8583" fmla="*/ 1383791 w 2993516"/>
              <a:gd name="connsiteY8583" fmla="*/ 28003 h 82772"/>
              <a:gd name="connsiteX8584" fmla="*/ 1388268 w 2993516"/>
              <a:gd name="connsiteY8584" fmla="*/ 27432 h 82772"/>
              <a:gd name="connsiteX8585" fmla="*/ 1401222 w 2993516"/>
              <a:gd name="connsiteY8585" fmla="*/ 28384 h 82772"/>
              <a:gd name="connsiteX8586" fmla="*/ 1403794 w 2993516"/>
              <a:gd name="connsiteY8586" fmla="*/ 28384 h 82772"/>
              <a:gd name="connsiteX8587" fmla="*/ 1403794 w 2993516"/>
              <a:gd name="connsiteY8587" fmla="*/ 27051 h 82772"/>
              <a:gd name="connsiteX8588" fmla="*/ 1402937 w 2993516"/>
              <a:gd name="connsiteY8588" fmla="*/ 26003 h 82772"/>
              <a:gd name="connsiteX8589" fmla="*/ 1402175 w 2993516"/>
              <a:gd name="connsiteY8589" fmla="*/ 23908 h 82772"/>
              <a:gd name="connsiteX8590" fmla="*/ 1407032 w 2993516"/>
              <a:gd name="connsiteY8590" fmla="*/ 25717 h 82772"/>
              <a:gd name="connsiteX8591" fmla="*/ 1416653 w 2993516"/>
              <a:gd name="connsiteY8591" fmla="*/ 27908 h 82772"/>
              <a:gd name="connsiteX8592" fmla="*/ 1419605 w 2993516"/>
              <a:gd name="connsiteY8592" fmla="*/ 27051 h 82772"/>
              <a:gd name="connsiteX8593" fmla="*/ 1416653 w 2993516"/>
              <a:gd name="connsiteY8593" fmla="*/ 26670 h 82772"/>
              <a:gd name="connsiteX8594" fmla="*/ 1415700 w 2993516"/>
              <a:gd name="connsiteY8594" fmla="*/ 26098 h 82772"/>
              <a:gd name="connsiteX8595" fmla="*/ 1416462 w 2993516"/>
              <a:gd name="connsiteY8595" fmla="*/ 25717 h 82772"/>
              <a:gd name="connsiteX8596" fmla="*/ 1425701 w 2993516"/>
              <a:gd name="connsiteY8596" fmla="*/ 26860 h 82772"/>
              <a:gd name="connsiteX8597" fmla="*/ 1429416 w 2993516"/>
              <a:gd name="connsiteY8597" fmla="*/ 27527 h 82772"/>
              <a:gd name="connsiteX8598" fmla="*/ 1429035 w 2993516"/>
              <a:gd name="connsiteY8598" fmla="*/ 25622 h 82772"/>
              <a:gd name="connsiteX8599" fmla="*/ 1430273 w 2993516"/>
              <a:gd name="connsiteY8599" fmla="*/ 23812 h 82772"/>
              <a:gd name="connsiteX8600" fmla="*/ 1438941 w 2993516"/>
              <a:gd name="connsiteY8600" fmla="*/ 23622 h 82772"/>
              <a:gd name="connsiteX8601" fmla="*/ 1443323 w 2993516"/>
              <a:gd name="connsiteY8601" fmla="*/ 26289 h 82772"/>
              <a:gd name="connsiteX8602" fmla="*/ 1452086 w 2993516"/>
              <a:gd name="connsiteY8602" fmla="*/ 27146 h 82772"/>
              <a:gd name="connsiteX8603" fmla="*/ 1471707 w 2993516"/>
              <a:gd name="connsiteY8603" fmla="*/ 26194 h 82772"/>
              <a:gd name="connsiteX8604" fmla="*/ 1474660 w 2993516"/>
              <a:gd name="connsiteY8604" fmla="*/ 27622 h 82772"/>
              <a:gd name="connsiteX8605" fmla="*/ 1471136 w 2993516"/>
              <a:gd name="connsiteY8605" fmla="*/ 28194 h 82772"/>
              <a:gd name="connsiteX8606" fmla="*/ 1461992 w 2993516"/>
              <a:gd name="connsiteY8606" fmla="*/ 30385 h 82772"/>
              <a:gd name="connsiteX8607" fmla="*/ 1463897 w 2993516"/>
              <a:gd name="connsiteY8607" fmla="*/ 32004 h 82772"/>
              <a:gd name="connsiteX8608" fmla="*/ 1477517 w 2993516"/>
              <a:gd name="connsiteY8608" fmla="*/ 32004 h 82772"/>
              <a:gd name="connsiteX8609" fmla="*/ 1479899 w 2993516"/>
              <a:gd name="connsiteY8609" fmla="*/ 31432 h 82772"/>
              <a:gd name="connsiteX8610" fmla="*/ 1485519 w 2993516"/>
              <a:gd name="connsiteY8610" fmla="*/ 29908 h 82772"/>
              <a:gd name="connsiteX8611" fmla="*/ 1490186 w 2993516"/>
              <a:gd name="connsiteY8611" fmla="*/ 30099 h 82772"/>
              <a:gd name="connsiteX8612" fmla="*/ 1493329 w 2993516"/>
              <a:gd name="connsiteY8612" fmla="*/ 28956 h 82772"/>
              <a:gd name="connsiteX8613" fmla="*/ 1490186 w 2993516"/>
              <a:gd name="connsiteY8613" fmla="*/ 28384 h 82772"/>
              <a:gd name="connsiteX8614" fmla="*/ 1486947 w 2993516"/>
              <a:gd name="connsiteY8614" fmla="*/ 27813 h 82772"/>
              <a:gd name="connsiteX8615" fmla="*/ 1489900 w 2993516"/>
              <a:gd name="connsiteY8615" fmla="*/ 26860 h 82772"/>
              <a:gd name="connsiteX8616" fmla="*/ 1494472 w 2993516"/>
              <a:gd name="connsiteY8616" fmla="*/ 26289 h 82772"/>
              <a:gd name="connsiteX8617" fmla="*/ 1501140 w 2993516"/>
              <a:gd name="connsiteY8617" fmla="*/ 24574 h 82772"/>
              <a:gd name="connsiteX8618" fmla="*/ 1511331 w 2993516"/>
              <a:gd name="connsiteY8618" fmla="*/ 24574 h 82772"/>
              <a:gd name="connsiteX8619" fmla="*/ 1510093 w 2993516"/>
              <a:gd name="connsiteY8619" fmla="*/ 25527 h 82772"/>
              <a:gd name="connsiteX8620" fmla="*/ 1509426 w 2993516"/>
              <a:gd name="connsiteY8620" fmla="*/ 27622 h 82772"/>
              <a:gd name="connsiteX8621" fmla="*/ 1520285 w 2993516"/>
              <a:gd name="connsiteY8621" fmla="*/ 28194 h 82772"/>
              <a:gd name="connsiteX8622" fmla="*/ 1524285 w 2993516"/>
              <a:gd name="connsiteY8622" fmla="*/ 29051 h 82772"/>
              <a:gd name="connsiteX8623" fmla="*/ 1529905 w 2993516"/>
              <a:gd name="connsiteY8623" fmla="*/ 29527 h 82772"/>
              <a:gd name="connsiteX8624" fmla="*/ 1545336 w 2993516"/>
              <a:gd name="connsiteY8624" fmla="*/ 29527 h 82772"/>
              <a:gd name="connsiteX8625" fmla="*/ 1556099 w 2993516"/>
              <a:gd name="connsiteY8625" fmla="*/ 30766 h 82772"/>
              <a:gd name="connsiteX8626" fmla="*/ 1563814 w 2993516"/>
              <a:gd name="connsiteY8626" fmla="*/ 30575 h 82772"/>
              <a:gd name="connsiteX8627" fmla="*/ 1566290 w 2993516"/>
              <a:gd name="connsiteY8627" fmla="*/ 30099 h 82772"/>
              <a:gd name="connsiteX8628" fmla="*/ 1564576 w 2993516"/>
              <a:gd name="connsiteY8628" fmla="*/ 28765 h 82772"/>
              <a:gd name="connsiteX8629" fmla="*/ 1561719 w 2993516"/>
              <a:gd name="connsiteY8629" fmla="*/ 28384 h 82772"/>
              <a:gd name="connsiteX8630" fmla="*/ 1560290 w 2993516"/>
              <a:gd name="connsiteY8630" fmla="*/ 27622 h 82772"/>
              <a:gd name="connsiteX8631" fmla="*/ 1561909 w 2993516"/>
              <a:gd name="connsiteY8631" fmla="*/ 26860 h 82772"/>
              <a:gd name="connsiteX8632" fmla="*/ 1577720 w 2993516"/>
              <a:gd name="connsiteY8632" fmla="*/ 26860 h 82772"/>
              <a:gd name="connsiteX8633" fmla="*/ 1584483 w 2993516"/>
              <a:gd name="connsiteY8633" fmla="*/ 27051 h 82772"/>
              <a:gd name="connsiteX8634" fmla="*/ 1587055 w 2993516"/>
              <a:gd name="connsiteY8634" fmla="*/ 27337 h 82772"/>
              <a:gd name="connsiteX8635" fmla="*/ 1589912 w 2993516"/>
              <a:gd name="connsiteY8635" fmla="*/ 27527 h 82772"/>
              <a:gd name="connsiteX8636" fmla="*/ 1601533 w 2993516"/>
              <a:gd name="connsiteY8636" fmla="*/ 26765 h 82772"/>
              <a:gd name="connsiteX8637" fmla="*/ 1600866 w 2993516"/>
              <a:gd name="connsiteY8637" fmla="*/ 27622 h 82772"/>
              <a:gd name="connsiteX8638" fmla="*/ 1597532 w 2993516"/>
              <a:gd name="connsiteY8638" fmla="*/ 28194 h 82772"/>
              <a:gd name="connsiteX8639" fmla="*/ 1597247 w 2993516"/>
              <a:gd name="connsiteY8639" fmla="*/ 28956 h 82772"/>
              <a:gd name="connsiteX8640" fmla="*/ 1598580 w 2993516"/>
              <a:gd name="connsiteY8640" fmla="*/ 29337 h 82772"/>
              <a:gd name="connsiteX8641" fmla="*/ 1614392 w 2993516"/>
              <a:gd name="connsiteY8641" fmla="*/ 29623 h 82772"/>
              <a:gd name="connsiteX8642" fmla="*/ 1616392 w 2993516"/>
              <a:gd name="connsiteY8642" fmla="*/ 29242 h 82772"/>
              <a:gd name="connsiteX8643" fmla="*/ 1622488 w 2993516"/>
              <a:gd name="connsiteY8643" fmla="*/ 28956 h 82772"/>
              <a:gd name="connsiteX8644" fmla="*/ 1627155 w 2993516"/>
              <a:gd name="connsiteY8644" fmla="*/ 29242 h 82772"/>
              <a:gd name="connsiteX8645" fmla="*/ 1630584 w 2993516"/>
              <a:gd name="connsiteY8645" fmla="*/ 27908 h 82772"/>
              <a:gd name="connsiteX8646" fmla="*/ 1628012 w 2993516"/>
              <a:gd name="connsiteY8646" fmla="*/ 27051 h 82772"/>
              <a:gd name="connsiteX8647" fmla="*/ 1620869 w 2993516"/>
              <a:gd name="connsiteY8647" fmla="*/ 23717 h 82772"/>
              <a:gd name="connsiteX8648" fmla="*/ 1627155 w 2993516"/>
              <a:gd name="connsiteY8648" fmla="*/ 24003 h 82772"/>
              <a:gd name="connsiteX8649" fmla="*/ 1639538 w 2993516"/>
              <a:gd name="connsiteY8649" fmla="*/ 27622 h 82772"/>
              <a:gd name="connsiteX8650" fmla="*/ 1642967 w 2993516"/>
              <a:gd name="connsiteY8650" fmla="*/ 27813 h 82772"/>
              <a:gd name="connsiteX8651" fmla="*/ 1652206 w 2993516"/>
              <a:gd name="connsiteY8651" fmla="*/ 27241 h 82772"/>
              <a:gd name="connsiteX8652" fmla="*/ 1655921 w 2993516"/>
              <a:gd name="connsiteY8652" fmla="*/ 26670 h 82772"/>
              <a:gd name="connsiteX8653" fmla="*/ 1654111 w 2993516"/>
              <a:gd name="connsiteY8653" fmla="*/ 25432 h 82772"/>
              <a:gd name="connsiteX8654" fmla="*/ 1653158 w 2993516"/>
              <a:gd name="connsiteY8654" fmla="*/ 23812 h 82772"/>
              <a:gd name="connsiteX8655" fmla="*/ 1658874 w 2993516"/>
              <a:gd name="connsiteY8655" fmla="*/ 22479 h 82772"/>
              <a:gd name="connsiteX8656" fmla="*/ 1660112 w 2993516"/>
              <a:gd name="connsiteY8656" fmla="*/ 24098 h 82772"/>
              <a:gd name="connsiteX8657" fmla="*/ 1666398 w 2993516"/>
              <a:gd name="connsiteY8657" fmla="*/ 26098 h 82772"/>
              <a:gd name="connsiteX8658" fmla="*/ 1674780 w 2993516"/>
              <a:gd name="connsiteY8658" fmla="*/ 26575 h 82772"/>
              <a:gd name="connsiteX8659" fmla="*/ 1684305 w 2993516"/>
              <a:gd name="connsiteY8659" fmla="*/ 26289 h 82772"/>
              <a:gd name="connsiteX8660" fmla="*/ 1683543 w 2993516"/>
              <a:gd name="connsiteY8660" fmla="*/ 25146 h 82772"/>
              <a:gd name="connsiteX8661" fmla="*/ 1680209 w 2993516"/>
              <a:gd name="connsiteY8661" fmla="*/ 22288 h 82772"/>
              <a:gd name="connsiteX8662" fmla="*/ 1681733 w 2993516"/>
              <a:gd name="connsiteY8662" fmla="*/ 20955 h 82772"/>
              <a:gd name="connsiteX8663" fmla="*/ 1686305 w 2993516"/>
              <a:gd name="connsiteY8663" fmla="*/ 21622 h 82772"/>
              <a:gd name="connsiteX8664" fmla="*/ 1691640 w 2993516"/>
              <a:gd name="connsiteY8664" fmla="*/ 22193 h 82772"/>
              <a:gd name="connsiteX8665" fmla="*/ 1695830 w 2993516"/>
              <a:gd name="connsiteY8665" fmla="*/ 21622 h 82772"/>
              <a:gd name="connsiteX8666" fmla="*/ 1697354 w 2993516"/>
              <a:gd name="connsiteY8666" fmla="*/ 22288 h 82772"/>
              <a:gd name="connsiteX8667" fmla="*/ 1694687 w 2993516"/>
              <a:gd name="connsiteY8667" fmla="*/ 24003 h 82772"/>
              <a:gd name="connsiteX8668" fmla="*/ 1691354 w 2993516"/>
              <a:gd name="connsiteY8668" fmla="*/ 24670 h 82772"/>
              <a:gd name="connsiteX8669" fmla="*/ 1689353 w 2993516"/>
              <a:gd name="connsiteY8669" fmla="*/ 25813 h 82772"/>
              <a:gd name="connsiteX8670" fmla="*/ 1692782 w 2993516"/>
              <a:gd name="connsiteY8670" fmla="*/ 26765 h 82772"/>
              <a:gd name="connsiteX8671" fmla="*/ 1699069 w 2993516"/>
              <a:gd name="connsiteY8671" fmla="*/ 24003 h 82772"/>
              <a:gd name="connsiteX8672" fmla="*/ 1705832 w 2993516"/>
              <a:gd name="connsiteY8672" fmla="*/ 22288 h 82772"/>
              <a:gd name="connsiteX8673" fmla="*/ 1709737 w 2993516"/>
              <a:gd name="connsiteY8673" fmla="*/ 25051 h 82772"/>
              <a:gd name="connsiteX8674" fmla="*/ 1711451 w 2993516"/>
              <a:gd name="connsiteY8674" fmla="*/ 28384 h 82772"/>
              <a:gd name="connsiteX8675" fmla="*/ 1712975 w 2993516"/>
              <a:gd name="connsiteY8675" fmla="*/ 28480 h 82772"/>
              <a:gd name="connsiteX8676" fmla="*/ 1719833 w 2993516"/>
              <a:gd name="connsiteY8676" fmla="*/ 23622 h 82772"/>
              <a:gd name="connsiteX8677" fmla="*/ 1721072 w 2993516"/>
              <a:gd name="connsiteY8677" fmla="*/ 22574 h 82772"/>
              <a:gd name="connsiteX8678" fmla="*/ 1729740 w 2993516"/>
              <a:gd name="connsiteY8678" fmla="*/ 20383 h 82772"/>
              <a:gd name="connsiteX8679" fmla="*/ 1733454 w 2993516"/>
              <a:gd name="connsiteY8679" fmla="*/ 18955 h 82772"/>
              <a:gd name="connsiteX8680" fmla="*/ 1734883 w 2993516"/>
              <a:gd name="connsiteY8680" fmla="*/ 17431 h 82772"/>
              <a:gd name="connsiteX8681" fmla="*/ 1730978 w 2993516"/>
              <a:gd name="connsiteY8681" fmla="*/ 17335 h 82772"/>
              <a:gd name="connsiteX8682" fmla="*/ 1717262 w 2993516"/>
              <a:gd name="connsiteY8682" fmla="*/ 20479 h 82772"/>
              <a:gd name="connsiteX8683" fmla="*/ 1709546 w 2993516"/>
              <a:gd name="connsiteY8683" fmla="*/ 18383 h 82772"/>
              <a:gd name="connsiteX8684" fmla="*/ 1712309 w 2993516"/>
              <a:gd name="connsiteY8684" fmla="*/ 17812 h 82772"/>
              <a:gd name="connsiteX8685" fmla="*/ 1724024 w 2993516"/>
              <a:gd name="connsiteY8685" fmla="*/ 17240 h 82772"/>
              <a:gd name="connsiteX8686" fmla="*/ 1728406 w 2993516"/>
              <a:gd name="connsiteY8686" fmla="*/ 14097 h 82772"/>
              <a:gd name="connsiteX8687" fmla="*/ 1730597 w 2993516"/>
              <a:gd name="connsiteY8687" fmla="*/ 12668 h 82772"/>
              <a:gd name="connsiteX8688" fmla="*/ 1732216 w 2993516"/>
              <a:gd name="connsiteY8688" fmla="*/ 13716 h 82772"/>
              <a:gd name="connsiteX8689" fmla="*/ 1738217 w 2993516"/>
              <a:gd name="connsiteY8689" fmla="*/ 15240 h 82772"/>
              <a:gd name="connsiteX8690" fmla="*/ 1742789 w 2993516"/>
              <a:gd name="connsiteY8690" fmla="*/ 16192 h 82772"/>
              <a:gd name="connsiteX8691" fmla="*/ 1750313 w 2993516"/>
              <a:gd name="connsiteY8691" fmla="*/ 16764 h 82772"/>
              <a:gd name="connsiteX8692" fmla="*/ 1754790 w 2993516"/>
              <a:gd name="connsiteY8692" fmla="*/ 16097 h 82772"/>
              <a:gd name="connsiteX8693" fmla="*/ 1755933 w 2993516"/>
              <a:gd name="connsiteY8693" fmla="*/ 16573 h 82772"/>
              <a:gd name="connsiteX8694" fmla="*/ 1751552 w 2993516"/>
              <a:gd name="connsiteY8694" fmla="*/ 19336 h 82772"/>
              <a:gd name="connsiteX8695" fmla="*/ 1751742 w 2993516"/>
              <a:gd name="connsiteY8695" fmla="*/ 20383 h 82772"/>
              <a:gd name="connsiteX8696" fmla="*/ 1753266 w 2993516"/>
              <a:gd name="connsiteY8696" fmla="*/ 21717 h 82772"/>
              <a:gd name="connsiteX8697" fmla="*/ 1750218 w 2993516"/>
              <a:gd name="connsiteY8697" fmla="*/ 22384 h 82772"/>
              <a:gd name="connsiteX8698" fmla="*/ 1743646 w 2993516"/>
              <a:gd name="connsiteY8698" fmla="*/ 22860 h 82772"/>
              <a:gd name="connsiteX8699" fmla="*/ 1740788 w 2993516"/>
              <a:gd name="connsiteY8699" fmla="*/ 22193 h 82772"/>
              <a:gd name="connsiteX8700" fmla="*/ 1734502 w 2993516"/>
              <a:gd name="connsiteY8700" fmla="*/ 21241 h 82772"/>
              <a:gd name="connsiteX8701" fmla="*/ 1733549 w 2993516"/>
              <a:gd name="connsiteY8701" fmla="*/ 22098 h 82772"/>
              <a:gd name="connsiteX8702" fmla="*/ 1735836 w 2993516"/>
              <a:gd name="connsiteY8702" fmla="*/ 24193 h 82772"/>
              <a:gd name="connsiteX8703" fmla="*/ 1740884 w 2993516"/>
              <a:gd name="connsiteY8703" fmla="*/ 26670 h 82772"/>
              <a:gd name="connsiteX8704" fmla="*/ 1760124 w 2993516"/>
              <a:gd name="connsiteY8704" fmla="*/ 28194 h 82772"/>
              <a:gd name="connsiteX8705" fmla="*/ 1762410 w 2993516"/>
              <a:gd name="connsiteY8705" fmla="*/ 27337 h 82772"/>
              <a:gd name="connsiteX8706" fmla="*/ 1768125 w 2993516"/>
              <a:gd name="connsiteY8706" fmla="*/ 27051 h 82772"/>
              <a:gd name="connsiteX8707" fmla="*/ 1768411 w 2993516"/>
              <a:gd name="connsiteY8707" fmla="*/ 28003 h 82772"/>
              <a:gd name="connsiteX8708" fmla="*/ 1763553 w 2993516"/>
              <a:gd name="connsiteY8708" fmla="*/ 29908 h 82772"/>
              <a:gd name="connsiteX8709" fmla="*/ 1761267 w 2993516"/>
              <a:gd name="connsiteY8709" fmla="*/ 29813 h 82772"/>
              <a:gd name="connsiteX8710" fmla="*/ 1759934 w 2993516"/>
              <a:gd name="connsiteY8710" fmla="*/ 30194 h 82772"/>
              <a:gd name="connsiteX8711" fmla="*/ 1760791 w 2993516"/>
              <a:gd name="connsiteY8711" fmla="*/ 31051 h 82772"/>
              <a:gd name="connsiteX8712" fmla="*/ 1764029 w 2993516"/>
              <a:gd name="connsiteY8712" fmla="*/ 31718 h 82772"/>
              <a:gd name="connsiteX8713" fmla="*/ 1764220 w 2993516"/>
              <a:gd name="connsiteY8713" fmla="*/ 33052 h 82772"/>
              <a:gd name="connsiteX8714" fmla="*/ 1756695 w 2993516"/>
              <a:gd name="connsiteY8714" fmla="*/ 32480 h 82772"/>
              <a:gd name="connsiteX8715" fmla="*/ 1752599 w 2993516"/>
              <a:gd name="connsiteY8715" fmla="*/ 31623 h 82772"/>
              <a:gd name="connsiteX8716" fmla="*/ 1752980 w 2993516"/>
              <a:gd name="connsiteY8716" fmla="*/ 32671 h 82772"/>
              <a:gd name="connsiteX8717" fmla="*/ 1746408 w 2993516"/>
              <a:gd name="connsiteY8717" fmla="*/ 35528 h 82772"/>
              <a:gd name="connsiteX8718" fmla="*/ 1740598 w 2993516"/>
              <a:gd name="connsiteY8718" fmla="*/ 35528 h 82772"/>
              <a:gd name="connsiteX8719" fmla="*/ 1744789 w 2993516"/>
              <a:gd name="connsiteY8719" fmla="*/ 37147 h 82772"/>
              <a:gd name="connsiteX8720" fmla="*/ 1745775 w 2993516"/>
              <a:gd name="connsiteY8720" fmla="*/ 38671 h 82772"/>
              <a:gd name="connsiteX8721" fmla="*/ 1745646 w 2993516"/>
              <a:gd name="connsiteY8721" fmla="*/ 38671 h 82772"/>
              <a:gd name="connsiteX8722" fmla="*/ 1745575 w 2993516"/>
              <a:gd name="connsiteY8722" fmla="*/ 38866 h 82772"/>
              <a:gd name="connsiteX8723" fmla="*/ 1738788 w 2993516"/>
              <a:gd name="connsiteY8723" fmla="*/ 41434 h 82772"/>
              <a:gd name="connsiteX8724" fmla="*/ 1734692 w 2993516"/>
              <a:gd name="connsiteY8724" fmla="*/ 42577 h 82772"/>
              <a:gd name="connsiteX8725" fmla="*/ 1732597 w 2993516"/>
              <a:gd name="connsiteY8725" fmla="*/ 41148 h 82772"/>
              <a:gd name="connsiteX8726" fmla="*/ 1732978 w 2993516"/>
              <a:gd name="connsiteY8726" fmla="*/ 39624 h 82772"/>
              <a:gd name="connsiteX8727" fmla="*/ 1729263 w 2993516"/>
              <a:gd name="connsiteY8727" fmla="*/ 40386 h 82772"/>
              <a:gd name="connsiteX8728" fmla="*/ 1726787 w 2993516"/>
              <a:gd name="connsiteY8728" fmla="*/ 43529 h 82772"/>
              <a:gd name="connsiteX8729" fmla="*/ 1725167 w 2993516"/>
              <a:gd name="connsiteY8729" fmla="*/ 44767 h 82772"/>
              <a:gd name="connsiteX8730" fmla="*/ 1722882 w 2993516"/>
              <a:gd name="connsiteY8730" fmla="*/ 43815 h 82772"/>
              <a:gd name="connsiteX8731" fmla="*/ 1723358 w 2993516"/>
              <a:gd name="connsiteY8731" fmla="*/ 39624 h 82772"/>
              <a:gd name="connsiteX8732" fmla="*/ 1721643 w 2993516"/>
              <a:gd name="connsiteY8732" fmla="*/ 37719 h 82772"/>
              <a:gd name="connsiteX8733" fmla="*/ 1719738 w 2993516"/>
              <a:gd name="connsiteY8733" fmla="*/ 38957 h 82772"/>
              <a:gd name="connsiteX8734" fmla="*/ 1717262 w 2993516"/>
              <a:gd name="connsiteY8734" fmla="*/ 39910 h 82772"/>
              <a:gd name="connsiteX8735" fmla="*/ 1716024 w 2993516"/>
              <a:gd name="connsiteY8735" fmla="*/ 39052 h 82772"/>
              <a:gd name="connsiteX8736" fmla="*/ 1708308 w 2993516"/>
              <a:gd name="connsiteY8736" fmla="*/ 34766 h 82772"/>
              <a:gd name="connsiteX8737" fmla="*/ 1696783 w 2993516"/>
              <a:gd name="connsiteY8737" fmla="*/ 34957 h 82772"/>
              <a:gd name="connsiteX8738" fmla="*/ 1695259 w 2993516"/>
              <a:gd name="connsiteY8738" fmla="*/ 35909 h 82772"/>
              <a:gd name="connsiteX8739" fmla="*/ 1691258 w 2993516"/>
              <a:gd name="connsiteY8739" fmla="*/ 38576 h 82772"/>
              <a:gd name="connsiteX8740" fmla="*/ 1689734 w 2993516"/>
              <a:gd name="connsiteY8740" fmla="*/ 38195 h 82772"/>
              <a:gd name="connsiteX8741" fmla="*/ 1689544 w 2993516"/>
              <a:gd name="connsiteY8741" fmla="*/ 35338 h 82772"/>
              <a:gd name="connsiteX8742" fmla="*/ 1683257 w 2993516"/>
              <a:gd name="connsiteY8742" fmla="*/ 36004 h 82772"/>
              <a:gd name="connsiteX8743" fmla="*/ 1673542 w 2993516"/>
              <a:gd name="connsiteY8743" fmla="*/ 36481 h 82772"/>
              <a:gd name="connsiteX8744" fmla="*/ 1672208 w 2993516"/>
              <a:gd name="connsiteY8744" fmla="*/ 35814 h 82772"/>
              <a:gd name="connsiteX8745" fmla="*/ 1668779 w 2993516"/>
              <a:gd name="connsiteY8745" fmla="*/ 35623 h 82772"/>
              <a:gd name="connsiteX8746" fmla="*/ 1663445 w 2993516"/>
              <a:gd name="connsiteY8746" fmla="*/ 37814 h 82772"/>
              <a:gd name="connsiteX8747" fmla="*/ 1670399 w 2993516"/>
              <a:gd name="connsiteY8747" fmla="*/ 40386 h 82772"/>
              <a:gd name="connsiteX8748" fmla="*/ 1673637 w 2993516"/>
              <a:gd name="connsiteY8748" fmla="*/ 39624 h 82772"/>
              <a:gd name="connsiteX8749" fmla="*/ 1677924 w 2993516"/>
              <a:gd name="connsiteY8749" fmla="*/ 38767 h 82772"/>
              <a:gd name="connsiteX8750" fmla="*/ 1688211 w 2993516"/>
              <a:gd name="connsiteY8750" fmla="*/ 40291 h 82772"/>
              <a:gd name="connsiteX8751" fmla="*/ 1691163 w 2993516"/>
              <a:gd name="connsiteY8751" fmla="*/ 38576 h 82772"/>
              <a:gd name="connsiteX8752" fmla="*/ 1702117 w 2993516"/>
              <a:gd name="connsiteY8752" fmla="*/ 40576 h 82772"/>
              <a:gd name="connsiteX8753" fmla="*/ 1709070 w 2993516"/>
              <a:gd name="connsiteY8753" fmla="*/ 41338 h 82772"/>
              <a:gd name="connsiteX8754" fmla="*/ 1714499 w 2993516"/>
              <a:gd name="connsiteY8754" fmla="*/ 42005 h 82772"/>
              <a:gd name="connsiteX8755" fmla="*/ 1709928 w 2993516"/>
              <a:gd name="connsiteY8755" fmla="*/ 43243 h 82772"/>
              <a:gd name="connsiteX8756" fmla="*/ 1708308 w 2993516"/>
              <a:gd name="connsiteY8756" fmla="*/ 44005 h 82772"/>
              <a:gd name="connsiteX8757" fmla="*/ 1707832 w 2993516"/>
              <a:gd name="connsiteY8757" fmla="*/ 46672 h 82772"/>
              <a:gd name="connsiteX8758" fmla="*/ 1712880 w 2993516"/>
              <a:gd name="connsiteY8758" fmla="*/ 45720 h 82772"/>
              <a:gd name="connsiteX8759" fmla="*/ 1716690 w 2993516"/>
              <a:gd name="connsiteY8759" fmla="*/ 44672 h 82772"/>
              <a:gd name="connsiteX8760" fmla="*/ 1719357 w 2993516"/>
              <a:gd name="connsiteY8760" fmla="*/ 44958 h 82772"/>
              <a:gd name="connsiteX8761" fmla="*/ 1718881 w 2993516"/>
              <a:gd name="connsiteY8761" fmla="*/ 46196 h 82772"/>
              <a:gd name="connsiteX8762" fmla="*/ 1708213 w 2993516"/>
              <a:gd name="connsiteY8762" fmla="*/ 48768 h 82772"/>
              <a:gd name="connsiteX8763" fmla="*/ 1692687 w 2993516"/>
              <a:gd name="connsiteY8763" fmla="*/ 48577 h 82772"/>
              <a:gd name="connsiteX8764" fmla="*/ 1687067 w 2993516"/>
              <a:gd name="connsiteY8764" fmla="*/ 49720 h 82772"/>
              <a:gd name="connsiteX8765" fmla="*/ 1692211 w 2993516"/>
              <a:gd name="connsiteY8765" fmla="*/ 49530 h 82772"/>
              <a:gd name="connsiteX8766" fmla="*/ 1698688 w 2993516"/>
              <a:gd name="connsiteY8766" fmla="*/ 49911 h 82772"/>
              <a:gd name="connsiteX8767" fmla="*/ 1708213 w 2993516"/>
              <a:gd name="connsiteY8767" fmla="*/ 48768 h 82772"/>
              <a:gd name="connsiteX8768" fmla="*/ 1717738 w 2993516"/>
              <a:gd name="connsiteY8768" fmla="*/ 49720 h 82772"/>
              <a:gd name="connsiteX8769" fmla="*/ 1735740 w 2993516"/>
              <a:gd name="connsiteY8769" fmla="*/ 47244 h 82772"/>
              <a:gd name="connsiteX8770" fmla="*/ 1737740 w 2993516"/>
              <a:gd name="connsiteY8770" fmla="*/ 46672 h 82772"/>
              <a:gd name="connsiteX8771" fmla="*/ 1743455 w 2993516"/>
              <a:gd name="connsiteY8771" fmla="*/ 44672 h 82772"/>
              <a:gd name="connsiteX8772" fmla="*/ 1745575 w 2993516"/>
              <a:gd name="connsiteY8772" fmla="*/ 38866 h 82772"/>
              <a:gd name="connsiteX8773" fmla="*/ 1745837 w 2993516"/>
              <a:gd name="connsiteY8773" fmla="*/ 38767 h 82772"/>
              <a:gd name="connsiteX8774" fmla="*/ 1745775 w 2993516"/>
              <a:gd name="connsiteY8774" fmla="*/ 38671 h 82772"/>
              <a:gd name="connsiteX8775" fmla="*/ 1759934 w 2993516"/>
              <a:gd name="connsiteY8775" fmla="*/ 38671 h 82772"/>
              <a:gd name="connsiteX8776" fmla="*/ 1762505 w 2993516"/>
              <a:gd name="connsiteY8776" fmla="*/ 37814 h 82772"/>
              <a:gd name="connsiteX8777" fmla="*/ 1769649 w 2993516"/>
              <a:gd name="connsiteY8777" fmla="*/ 35052 h 82772"/>
              <a:gd name="connsiteX8778" fmla="*/ 1772602 w 2993516"/>
              <a:gd name="connsiteY8778" fmla="*/ 35433 h 82772"/>
              <a:gd name="connsiteX8779" fmla="*/ 1779841 w 2993516"/>
              <a:gd name="connsiteY8779" fmla="*/ 36862 h 82772"/>
              <a:gd name="connsiteX8780" fmla="*/ 1783270 w 2993516"/>
              <a:gd name="connsiteY8780" fmla="*/ 37243 h 82772"/>
              <a:gd name="connsiteX8781" fmla="*/ 1797367 w 2993516"/>
              <a:gd name="connsiteY8781" fmla="*/ 36576 h 82772"/>
              <a:gd name="connsiteX8782" fmla="*/ 1797176 w 2993516"/>
              <a:gd name="connsiteY8782" fmla="*/ 35433 h 82772"/>
              <a:gd name="connsiteX8783" fmla="*/ 1789652 w 2993516"/>
              <a:gd name="connsiteY8783" fmla="*/ 33909 h 82772"/>
              <a:gd name="connsiteX8784" fmla="*/ 1781174 w 2993516"/>
              <a:gd name="connsiteY8784" fmla="*/ 32956 h 82772"/>
              <a:gd name="connsiteX8785" fmla="*/ 1779936 w 2993516"/>
              <a:gd name="connsiteY8785" fmla="*/ 32099 h 82772"/>
              <a:gd name="connsiteX8786" fmla="*/ 1781651 w 2993516"/>
              <a:gd name="connsiteY8786" fmla="*/ 31147 h 82772"/>
              <a:gd name="connsiteX8787" fmla="*/ 1792795 w 2993516"/>
              <a:gd name="connsiteY8787" fmla="*/ 30194 h 82772"/>
              <a:gd name="connsiteX8788" fmla="*/ 1796891 w 2993516"/>
              <a:gd name="connsiteY8788" fmla="*/ 31051 h 82772"/>
              <a:gd name="connsiteX8789" fmla="*/ 1802320 w 2993516"/>
              <a:gd name="connsiteY8789" fmla="*/ 31147 h 82772"/>
              <a:gd name="connsiteX8790" fmla="*/ 1811559 w 2993516"/>
              <a:gd name="connsiteY8790" fmla="*/ 29432 h 82772"/>
              <a:gd name="connsiteX8791" fmla="*/ 1813369 w 2993516"/>
              <a:gd name="connsiteY8791" fmla="*/ 29432 h 82772"/>
              <a:gd name="connsiteX8792" fmla="*/ 1838420 w 2993516"/>
              <a:gd name="connsiteY8792" fmla="*/ 28670 h 82772"/>
              <a:gd name="connsiteX8793" fmla="*/ 1843087 w 2993516"/>
              <a:gd name="connsiteY8793" fmla="*/ 28384 h 82772"/>
              <a:gd name="connsiteX8794" fmla="*/ 1856612 w 2993516"/>
              <a:gd name="connsiteY8794" fmla="*/ 25908 h 82772"/>
              <a:gd name="connsiteX8795" fmla="*/ 1858708 w 2993516"/>
              <a:gd name="connsiteY8795" fmla="*/ 24765 h 82772"/>
              <a:gd name="connsiteX8796" fmla="*/ 1856994 w 2993516"/>
              <a:gd name="connsiteY8796" fmla="*/ 23812 h 82772"/>
              <a:gd name="connsiteX8797" fmla="*/ 1843849 w 2993516"/>
              <a:gd name="connsiteY8797" fmla="*/ 24955 h 82772"/>
              <a:gd name="connsiteX8798" fmla="*/ 1831943 w 2993516"/>
              <a:gd name="connsiteY8798" fmla="*/ 26194 h 82772"/>
              <a:gd name="connsiteX8799" fmla="*/ 1831943 w 2993516"/>
              <a:gd name="connsiteY8799" fmla="*/ 24860 h 82772"/>
              <a:gd name="connsiteX8800" fmla="*/ 1829942 w 2993516"/>
              <a:gd name="connsiteY8800" fmla="*/ 22384 h 82772"/>
              <a:gd name="connsiteX8801" fmla="*/ 1822989 w 2993516"/>
              <a:gd name="connsiteY8801" fmla="*/ 20860 h 82772"/>
              <a:gd name="connsiteX8802" fmla="*/ 1821846 w 2993516"/>
              <a:gd name="connsiteY8802" fmla="*/ 20002 h 82772"/>
              <a:gd name="connsiteX8803" fmla="*/ 1824418 w 2993516"/>
              <a:gd name="connsiteY8803" fmla="*/ 19526 h 82772"/>
              <a:gd name="connsiteX8804" fmla="*/ 1826704 w 2993516"/>
              <a:gd name="connsiteY8804" fmla="*/ 19812 h 82772"/>
              <a:gd name="connsiteX8805" fmla="*/ 1829180 w 2993516"/>
              <a:gd name="connsiteY8805" fmla="*/ 19812 h 82772"/>
              <a:gd name="connsiteX8806" fmla="*/ 1827561 w 2993516"/>
              <a:gd name="connsiteY8806" fmla="*/ 18764 h 82772"/>
              <a:gd name="connsiteX8807" fmla="*/ 1817655 w 2993516"/>
              <a:gd name="connsiteY8807" fmla="*/ 17907 h 82772"/>
              <a:gd name="connsiteX8808" fmla="*/ 1815274 w 2993516"/>
              <a:gd name="connsiteY8808" fmla="*/ 17335 h 82772"/>
              <a:gd name="connsiteX8809" fmla="*/ 1813559 w 2993516"/>
              <a:gd name="connsiteY8809" fmla="*/ 14668 h 82772"/>
              <a:gd name="connsiteX8810" fmla="*/ 1813940 w 2993516"/>
              <a:gd name="connsiteY8810" fmla="*/ 13716 h 82772"/>
              <a:gd name="connsiteX8811" fmla="*/ 1818798 w 2993516"/>
              <a:gd name="connsiteY8811" fmla="*/ 12954 h 82772"/>
              <a:gd name="connsiteX8812" fmla="*/ 1835562 w 2993516"/>
              <a:gd name="connsiteY8812" fmla="*/ 15430 h 82772"/>
              <a:gd name="connsiteX8813" fmla="*/ 1841373 w 2993516"/>
              <a:gd name="connsiteY8813" fmla="*/ 15621 h 82772"/>
              <a:gd name="connsiteX8814" fmla="*/ 1845373 w 2993516"/>
              <a:gd name="connsiteY8814" fmla="*/ 15811 h 82772"/>
              <a:gd name="connsiteX8815" fmla="*/ 1845849 w 2993516"/>
              <a:gd name="connsiteY8815" fmla="*/ 18002 h 82772"/>
              <a:gd name="connsiteX8816" fmla="*/ 1842515 w 2993516"/>
              <a:gd name="connsiteY8816" fmla="*/ 18288 h 82772"/>
              <a:gd name="connsiteX8817" fmla="*/ 1838610 w 2993516"/>
              <a:gd name="connsiteY8817" fmla="*/ 18859 h 82772"/>
              <a:gd name="connsiteX8818" fmla="*/ 1838039 w 2993516"/>
              <a:gd name="connsiteY8818" fmla="*/ 19907 h 82772"/>
              <a:gd name="connsiteX8819" fmla="*/ 1842706 w 2993516"/>
              <a:gd name="connsiteY8819" fmla="*/ 21145 h 82772"/>
              <a:gd name="connsiteX8820" fmla="*/ 1846611 w 2993516"/>
              <a:gd name="connsiteY8820" fmla="*/ 20288 h 82772"/>
              <a:gd name="connsiteX8821" fmla="*/ 1866233 w 2993516"/>
              <a:gd name="connsiteY8821" fmla="*/ 21526 h 82772"/>
              <a:gd name="connsiteX8822" fmla="*/ 1871186 w 2993516"/>
              <a:gd name="connsiteY8822" fmla="*/ 21050 h 82772"/>
              <a:gd name="connsiteX8823" fmla="*/ 1877377 w 2993516"/>
              <a:gd name="connsiteY8823" fmla="*/ 19812 h 82772"/>
              <a:gd name="connsiteX8824" fmla="*/ 1876234 w 2993516"/>
              <a:gd name="connsiteY8824" fmla="*/ 20764 h 82772"/>
              <a:gd name="connsiteX8825" fmla="*/ 1875472 w 2993516"/>
              <a:gd name="connsiteY8825" fmla="*/ 21622 h 82772"/>
              <a:gd name="connsiteX8826" fmla="*/ 1877663 w 2993516"/>
              <a:gd name="connsiteY8826" fmla="*/ 21812 h 82772"/>
              <a:gd name="connsiteX8827" fmla="*/ 1880996 w 2993516"/>
              <a:gd name="connsiteY8827" fmla="*/ 20479 h 82772"/>
              <a:gd name="connsiteX8828" fmla="*/ 1877377 w 2993516"/>
              <a:gd name="connsiteY8828" fmla="*/ 19812 h 82772"/>
              <a:gd name="connsiteX8829" fmla="*/ 1875472 w 2993516"/>
              <a:gd name="connsiteY8829" fmla="*/ 18383 h 82772"/>
              <a:gd name="connsiteX8830" fmla="*/ 1878139 w 2993516"/>
              <a:gd name="connsiteY8830" fmla="*/ 15335 h 82772"/>
              <a:gd name="connsiteX8831" fmla="*/ 1889093 w 2993516"/>
              <a:gd name="connsiteY8831" fmla="*/ 14192 h 82772"/>
              <a:gd name="connsiteX8832" fmla="*/ 1891474 w 2993516"/>
              <a:gd name="connsiteY8832" fmla="*/ 14002 h 82772"/>
              <a:gd name="connsiteX8833" fmla="*/ 1895665 w 2993516"/>
              <a:gd name="connsiteY8833" fmla="*/ 14954 h 82772"/>
              <a:gd name="connsiteX8834" fmla="*/ 1892141 w 2993516"/>
              <a:gd name="connsiteY8834" fmla="*/ 16288 h 82772"/>
              <a:gd name="connsiteX8835" fmla="*/ 1890426 w 2993516"/>
              <a:gd name="connsiteY8835" fmla="*/ 16573 h 82772"/>
              <a:gd name="connsiteX8836" fmla="*/ 1885664 w 2993516"/>
              <a:gd name="connsiteY8836" fmla="*/ 17240 h 82772"/>
              <a:gd name="connsiteX8837" fmla="*/ 1888998 w 2993516"/>
              <a:gd name="connsiteY8837" fmla="*/ 19336 h 82772"/>
              <a:gd name="connsiteX8838" fmla="*/ 1890045 w 2993516"/>
              <a:gd name="connsiteY8838" fmla="*/ 20193 h 82772"/>
              <a:gd name="connsiteX8839" fmla="*/ 1888902 w 2993516"/>
              <a:gd name="connsiteY8839" fmla="*/ 21526 h 82772"/>
              <a:gd name="connsiteX8840" fmla="*/ 1893379 w 2993516"/>
              <a:gd name="connsiteY8840" fmla="*/ 21050 h 82772"/>
              <a:gd name="connsiteX8841" fmla="*/ 1897570 w 2993516"/>
              <a:gd name="connsiteY8841" fmla="*/ 19050 h 82772"/>
              <a:gd name="connsiteX8842" fmla="*/ 1905476 w 2993516"/>
              <a:gd name="connsiteY8842" fmla="*/ 18097 h 82772"/>
              <a:gd name="connsiteX8843" fmla="*/ 1922145 w 2993516"/>
              <a:gd name="connsiteY8843" fmla="*/ 19050 h 82772"/>
              <a:gd name="connsiteX8844" fmla="*/ 1923478 w 2993516"/>
              <a:gd name="connsiteY8844" fmla="*/ 18669 h 82772"/>
              <a:gd name="connsiteX8845" fmla="*/ 1922621 w 2993516"/>
              <a:gd name="connsiteY8845" fmla="*/ 18097 h 82772"/>
              <a:gd name="connsiteX8846" fmla="*/ 1914239 w 2993516"/>
              <a:gd name="connsiteY8846" fmla="*/ 16097 h 82772"/>
              <a:gd name="connsiteX8847" fmla="*/ 1900904 w 2993516"/>
              <a:gd name="connsiteY8847" fmla="*/ 14002 h 82772"/>
              <a:gd name="connsiteX8848" fmla="*/ 1897856 w 2993516"/>
              <a:gd name="connsiteY8848" fmla="*/ 13335 h 82772"/>
              <a:gd name="connsiteX8849" fmla="*/ 1900999 w 2993516"/>
              <a:gd name="connsiteY8849" fmla="*/ 12382 h 82772"/>
              <a:gd name="connsiteX8850" fmla="*/ 1906238 w 2993516"/>
              <a:gd name="connsiteY8850" fmla="*/ 12478 h 82772"/>
              <a:gd name="connsiteX8851" fmla="*/ 1915572 w 2993516"/>
              <a:gd name="connsiteY8851" fmla="*/ 12668 h 82772"/>
              <a:gd name="connsiteX8852" fmla="*/ 1927002 w 2993516"/>
              <a:gd name="connsiteY8852" fmla="*/ 13240 h 82772"/>
              <a:gd name="connsiteX8853" fmla="*/ 1928145 w 2993516"/>
              <a:gd name="connsiteY8853" fmla="*/ 13811 h 82772"/>
              <a:gd name="connsiteX8854" fmla="*/ 1935003 w 2993516"/>
              <a:gd name="connsiteY8854" fmla="*/ 16478 h 82772"/>
              <a:gd name="connsiteX8855" fmla="*/ 1939194 w 2993516"/>
              <a:gd name="connsiteY8855" fmla="*/ 19050 h 82772"/>
              <a:gd name="connsiteX8856" fmla="*/ 1943957 w 2993516"/>
              <a:gd name="connsiteY8856" fmla="*/ 20860 h 82772"/>
              <a:gd name="connsiteX8857" fmla="*/ 1952910 w 2993516"/>
              <a:gd name="connsiteY8857" fmla="*/ 20098 h 82772"/>
              <a:gd name="connsiteX8858" fmla="*/ 1955482 w 2993516"/>
              <a:gd name="connsiteY8858" fmla="*/ 20574 h 82772"/>
              <a:gd name="connsiteX8859" fmla="*/ 1953672 w 2993516"/>
              <a:gd name="connsiteY8859" fmla="*/ 21145 h 82772"/>
              <a:gd name="connsiteX8860" fmla="*/ 1952720 w 2993516"/>
              <a:gd name="connsiteY8860" fmla="*/ 23050 h 82772"/>
              <a:gd name="connsiteX8861" fmla="*/ 1956625 w 2993516"/>
              <a:gd name="connsiteY8861" fmla="*/ 23908 h 82772"/>
              <a:gd name="connsiteX8862" fmla="*/ 1957006 w 2993516"/>
              <a:gd name="connsiteY8862" fmla="*/ 23717 h 82772"/>
              <a:gd name="connsiteX8863" fmla="*/ 1974437 w 2993516"/>
              <a:gd name="connsiteY8863" fmla="*/ 22288 h 82772"/>
              <a:gd name="connsiteX8864" fmla="*/ 1976913 w 2993516"/>
              <a:gd name="connsiteY8864" fmla="*/ 21812 h 82772"/>
              <a:gd name="connsiteX8865" fmla="*/ 1975008 w 2993516"/>
              <a:gd name="connsiteY8865" fmla="*/ 20955 h 82772"/>
              <a:gd name="connsiteX8866" fmla="*/ 1969674 w 2993516"/>
              <a:gd name="connsiteY8866" fmla="*/ 19621 h 82772"/>
              <a:gd name="connsiteX8867" fmla="*/ 1968626 w 2993516"/>
              <a:gd name="connsiteY8867" fmla="*/ 18383 h 82772"/>
              <a:gd name="connsiteX8868" fmla="*/ 1971198 w 2993516"/>
              <a:gd name="connsiteY8868" fmla="*/ 18002 h 82772"/>
              <a:gd name="connsiteX8869" fmla="*/ 1982819 w 2993516"/>
              <a:gd name="connsiteY8869" fmla="*/ 17716 h 82772"/>
              <a:gd name="connsiteX8870" fmla="*/ 1995773 w 2993516"/>
              <a:gd name="connsiteY8870" fmla="*/ 16097 h 82772"/>
              <a:gd name="connsiteX8871" fmla="*/ 2000535 w 2993516"/>
              <a:gd name="connsiteY8871" fmla="*/ 16764 h 82772"/>
              <a:gd name="connsiteX8872" fmla="*/ 2010441 w 2993516"/>
              <a:gd name="connsiteY8872" fmla="*/ 18478 h 82772"/>
              <a:gd name="connsiteX8873" fmla="*/ 2012727 w 2993516"/>
              <a:gd name="connsiteY8873" fmla="*/ 17050 h 82772"/>
              <a:gd name="connsiteX8874" fmla="*/ 2013584 w 2993516"/>
              <a:gd name="connsiteY8874" fmla="*/ 15907 h 82772"/>
              <a:gd name="connsiteX8875" fmla="*/ 2022062 w 2993516"/>
              <a:gd name="connsiteY8875" fmla="*/ 14668 h 82772"/>
              <a:gd name="connsiteX8876" fmla="*/ 2030539 w 2993516"/>
              <a:gd name="connsiteY8876" fmla="*/ 13240 h 82772"/>
              <a:gd name="connsiteX8877" fmla="*/ 2035111 w 2993516"/>
              <a:gd name="connsiteY8877" fmla="*/ 12954 h 82772"/>
              <a:gd name="connsiteX8878" fmla="*/ 2037302 w 2993516"/>
              <a:gd name="connsiteY8878" fmla="*/ 14097 h 82772"/>
              <a:gd name="connsiteX8879" fmla="*/ 2034825 w 2993516"/>
              <a:gd name="connsiteY8879" fmla="*/ 14573 h 82772"/>
              <a:gd name="connsiteX8880" fmla="*/ 2031587 w 2993516"/>
              <a:gd name="connsiteY8880" fmla="*/ 16097 h 82772"/>
              <a:gd name="connsiteX8881" fmla="*/ 2025110 w 2993516"/>
              <a:gd name="connsiteY8881" fmla="*/ 18193 h 82772"/>
              <a:gd name="connsiteX8882" fmla="*/ 2017109 w 2993516"/>
              <a:gd name="connsiteY8882" fmla="*/ 18669 h 82772"/>
              <a:gd name="connsiteX8883" fmla="*/ 2002250 w 2993516"/>
              <a:gd name="connsiteY8883" fmla="*/ 19431 h 82772"/>
              <a:gd name="connsiteX8884" fmla="*/ 1997106 w 2993516"/>
              <a:gd name="connsiteY8884" fmla="*/ 19907 h 82772"/>
              <a:gd name="connsiteX8885" fmla="*/ 1992725 w 2993516"/>
              <a:gd name="connsiteY8885" fmla="*/ 19526 h 82772"/>
              <a:gd name="connsiteX8886" fmla="*/ 1983581 w 2993516"/>
              <a:gd name="connsiteY8886" fmla="*/ 20479 h 82772"/>
              <a:gd name="connsiteX8887" fmla="*/ 1982819 w 2993516"/>
              <a:gd name="connsiteY8887" fmla="*/ 22384 h 82772"/>
              <a:gd name="connsiteX8888" fmla="*/ 1980057 w 2993516"/>
              <a:gd name="connsiteY8888" fmla="*/ 23527 h 82772"/>
              <a:gd name="connsiteX8889" fmla="*/ 1978913 w 2993516"/>
              <a:gd name="connsiteY8889" fmla="*/ 23336 h 82772"/>
              <a:gd name="connsiteX8890" fmla="*/ 1976056 w 2993516"/>
              <a:gd name="connsiteY8890" fmla="*/ 24384 h 82772"/>
              <a:gd name="connsiteX8891" fmla="*/ 1978913 w 2993516"/>
              <a:gd name="connsiteY8891" fmla="*/ 25051 h 82772"/>
              <a:gd name="connsiteX8892" fmla="*/ 1991201 w 2993516"/>
              <a:gd name="connsiteY8892" fmla="*/ 23812 h 82772"/>
              <a:gd name="connsiteX8893" fmla="*/ 2000916 w 2993516"/>
              <a:gd name="connsiteY8893" fmla="*/ 23812 h 82772"/>
              <a:gd name="connsiteX8894" fmla="*/ 2006631 w 2993516"/>
              <a:gd name="connsiteY8894" fmla="*/ 21907 h 82772"/>
              <a:gd name="connsiteX8895" fmla="*/ 2010822 w 2993516"/>
              <a:gd name="connsiteY8895" fmla="*/ 20764 h 82772"/>
              <a:gd name="connsiteX8896" fmla="*/ 2013108 w 2993516"/>
              <a:gd name="connsiteY8896" fmla="*/ 22193 h 82772"/>
              <a:gd name="connsiteX8897" fmla="*/ 2013489 w 2993516"/>
              <a:gd name="connsiteY8897" fmla="*/ 23908 h 82772"/>
              <a:gd name="connsiteX8898" fmla="*/ 2016347 w 2993516"/>
              <a:gd name="connsiteY8898" fmla="*/ 22669 h 82772"/>
              <a:gd name="connsiteX8899" fmla="*/ 2023109 w 2993516"/>
              <a:gd name="connsiteY8899" fmla="*/ 21145 h 82772"/>
              <a:gd name="connsiteX8900" fmla="*/ 2032920 w 2993516"/>
              <a:gd name="connsiteY8900" fmla="*/ 21145 h 82772"/>
              <a:gd name="connsiteX8901" fmla="*/ 2034444 w 2993516"/>
              <a:gd name="connsiteY8901" fmla="*/ 20479 h 82772"/>
              <a:gd name="connsiteX8902" fmla="*/ 2040921 w 2993516"/>
              <a:gd name="connsiteY8902" fmla="*/ 18478 h 82772"/>
              <a:gd name="connsiteX8903" fmla="*/ 2048065 w 2993516"/>
              <a:gd name="connsiteY8903" fmla="*/ 18669 h 82772"/>
              <a:gd name="connsiteX8904" fmla="*/ 2053208 w 2993516"/>
              <a:gd name="connsiteY8904" fmla="*/ 21717 h 82772"/>
              <a:gd name="connsiteX8905" fmla="*/ 2070068 w 2993516"/>
              <a:gd name="connsiteY8905" fmla="*/ 22193 h 82772"/>
              <a:gd name="connsiteX8906" fmla="*/ 2079878 w 2993516"/>
              <a:gd name="connsiteY8906" fmla="*/ 21717 h 82772"/>
              <a:gd name="connsiteX8907" fmla="*/ 2084070 w 2993516"/>
              <a:gd name="connsiteY8907" fmla="*/ 21241 h 82772"/>
              <a:gd name="connsiteX8908" fmla="*/ 2078831 w 2993516"/>
              <a:gd name="connsiteY8908" fmla="*/ 20002 h 82772"/>
              <a:gd name="connsiteX8909" fmla="*/ 2074735 w 2993516"/>
              <a:gd name="connsiteY8909" fmla="*/ 20098 h 82772"/>
              <a:gd name="connsiteX8910" fmla="*/ 2067115 w 2993516"/>
              <a:gd name="connsiteY8910" fmla="*/ 18002 h 82772"/>
              <a:gd name="connsiteX8911" fmla="*/ 2066734 w 2993516"/>
              <a:gd name="connsiteY8911" fmla="*/ 16764 h 82772"/>
              <a:gd name="connsiteX8912" fmla="*/ 2062638 w 2993516"/>
              <a:gd name="connsiteY8912" fmla="*/ 17526 h 82772"/>
              <a:gd name="connsiteX8913" fmla="*/ 2059971 w 2993516"/>
              <a:gd name="connsiteY8913" fmla="*/ 18574 h 82772"/>
              <a:gd name="connsiteX8914" fmla="*/ 2048065 w 2993516"/>
              <a:gd name="connsiteY8914" fmla="*/ 18574 h 82772"/>
              <a:gd name="connsiteX8915" fmla="*/ 2057876 w 2993516"/>
              <a:gd name="connsiteY8915" fmla="*/ 14383 h 82772"/>
              <a:gd name="connsiteX8916" fmla="*/ 2063495 w 2993516"/>
              <a:gd name="connsiteY8916" fmla="*/ 12097 h 82772"/>
              <a:gd name="connsiteX8917" fmla="*/ 2065210 w 2993516"/>
              <a:gd name="connsiteY8917" fmla="*/ 11239 h 82772"/>
              <a:gd name="connsiteX8918" fmla="*/ 2067591 w 2993516"/>
              <a:gd name="connsiteY8918" fmla="*/ 12097 h 82772"/>
              <a:gd name="connsiteX8919" fmla="*/ 2071306 w 2993516"/>
              <a:gd name="connsiteY8919" fmla="*/ 16097 h 82772"/>
              <a:gd name="connsiteX8920" fmla="*/ 2073782 w 2993516"/>
              <a:gd name="connsiteY8920" fmla="*/ 16573 h 82772"/>
              <a:gd name="connsiteX8921" fmla="*/ 2080831 w 2993516"/>
              <a:gd name="connsiteY8921" fmla="*/ 16002 h 82772"/>
              <a:gd name="connsiteX8922" fmla="*/ 2083162 w 2993516"/>
              <a:gd name="connsiteY8922" fmla="*/ 16176 h 82772"/>
              <a:gd name="connsiteX8923" fmla="*/ 2087784 w 2993516"/>
              <a:gd name="connsiteY8923" fmla="*/ 14763 h 82772"/>
              <a:gd name="connsiteX8924" fmla="*/ 2089594 w 2993516"/>
              <a:gd name="connsiteY8924" fmla="*/ 15144 h 82772"/>
              <a:gd name="connsiteX8925" fmla="*/ 2088260 w 2993516"/>
              <a:gd name="connsiteY8925" fmla="*/ 15906 h 82772"/>
              <a:gd name="connsiteX8926" fmla="*/ 2084839 w 2993516"/>
              <a:gd name="connsiteY8926" fmla="*/ 16301 h 82772"/>
              <a:gd name="connsiteX8927" fmla="*/ 2089784 w 2993516"/>
              <a:gd name="connsiteY8927" fmla="*/ 16669 h 82772"/>
              <a:gd name="connsiteX8928" fmla="*/ 2095119 w 2993516"/>
              <a:gd name="connsiteY8928" fmla="*/ 16288 h 82772"/>
              <a:gd name="connsiteX8929" fmla="*/ 2101024 w 2993516"/>
              <a:gd name="connsiteY8929" fmla="*/ 16288 h 82772"/>
              <a:gd name="connsiteX8930" fmla="*/ 2114073 w 2993516"/>
              <a:gd name="connsiteY8930" fmla="*/ 15240 h 82772"/>
              <a:gd name="connsiteX8931" fmla="*/ 2120645 w 2993516"/>
              <a:gd name="connsiteY8931" fmla="*/ 13811 h 82772"/>
              <a:gd name="connsiteX8932" fmla="*/ 2124837 w 2993516"/>
              <a:gd name="connsiteY8932" fmla="*/ 12382 h 82772"/>
              <a:gd name="connsiteX8933" fmla="*/ 2130742 w 2993516"/>
              <a:gd name="connsiteY8933" fmla="*/ 14668 h 82772"/>
              <a:gd name="connsiteX8934" fmla="*/ 2129313 w 2993516"/>
              <a:gd name="connsiteY8934" fmla="*/ 16478 h 82772"/>
              <a:gd name="connsiteX8935" fmla="*/ 2128932 w 2993516"/>
              <a:gd name="connsiteY8935" fmla="*/ 17621 h 82772"/>
              <a:gd name="connsiteX8936" fmla="*/ 2131695 w 2993516"/>
              <a:gd name="connsiteY8936" fmla="*/ 17621 h 82772"/>
              <a:gd name="connsiteX8937" fmla="*/ 2133980 w 2993516"/>
              <a:gd name="connsiteY8937" fmla="*/ 14573 h 82772"/>
              <a:gd name="connsiteX8938" fmla="*/ 2137695 w 2993516"/>
              <a:gd name="connsiteY8938" fmla="*/ 11144 h 82772"/>
              <a:gd name="connsiteX8939" fmla="*/ 2143505 w 2993516"/>
              <a:gd name="connsiteY8939" fmla="*/ 11620 h 82772"/>
              <a:gd name="connsiteX8940" fmla="*/ 2151602 w 2993516"/>
              <a:gd name="connsiteY8940" fmla="*/ 14478 h 82772"/>
              <a:gd name="connsiteX8941" fmla="*/ 2155602 w 2993516"/>
              <a:gd name="connsiteY8941" fmla="*/ 14954 h 82772"/>
              <a:gd name="connsiteX8942" fmla="*/ 2157031 w 2993516"/>
              <a:gd name="connsiteY8942" fmla="*/ 12859 h 82772"/>
              <a:gd name="connsiteX8943" fmla="*/ 2157888 w 2993516"/>
              <a:gd name="connsiteY8943" fmla="*/ 9620 h 82772"/>
              <a:gd name="connsiteX8944" fmla="*/ 2164461 w 2993516"/>
              <a:gd name="connsiteY8944" fmla="*/ 9906 h 82772"/>
              <a:gd name="connsiteX8945" fmla="*/ 2169985 w 2993516"/>
              <a:gd name="connsiteY8945" fmla="*/ 13144 h 82772"/>
              <a:gd name="connsiteX8946" fmla="*/ 2173604 w 2993516"/>
              <a:gd name="connsiteY8946" fmla="*/ 14668 h 82772"/>
              <a:gd name="connsiteX8947" fmla="*/ 2175986 w 2993516"/>
              <a:gd name="connsiteY8947" fmla="*/ 13240 h 82772"/>
              <a:gd name="connsiteX8948" fmla="*/ 2183320 w 2993516"/>
              <a:gd name="connsiteY8948" fmla="*/ 9144 h 82772"/>
              <a:gd name="connsiteX8949" fmla="*/ 2187606 w 2993516"/>
              <a:gd name="connsiteY8949" fmla="*/ 9144 h 82772"/>
              <a:gd name="connsiteX8950" fmla="*/ 2186749 w 2993516"/>
              <a:gd name="connsiteY8950" fmla="*/ 10477 h 82772"/>
              <a:gd name="connsiteX8951" fmla="*/ 2188654 w 2993516"/>
              <a:gd name="connsiteY8951" fmla="*/ 12001 h 82772"/>
              <a:gd name="connsiteX8952" fmla="*/ 2181129 w 2993516"/>
              <a:gd name="connsiteY8952" fmla="*/ 13811 h 82772"/>
              <a:gd name="connsiteX8953" fmla="*/ 2179224 w 2993516"/>
              <a:gd name="connsiteY8953" fmla="*/ 14954 h 82772"/>
              <a:gd name="connsiteX8954" fmla="*/ 2181605 w 2993516"/>
              <a:gd name="connsiteY8954" fmla="*/ 16097 h 82772"/>
              <a:gd name="connsiteX8955" fmla="*/ 2183347 w 2993516"/>
              <a:gd name="connsiteY8955" fmla="*/ 15848 h 82772"/>
              <a:gd name="connsiteX8956" fmla="*/ 2182653 w 2993516"/>
              <a:gd name="connsiteY8956" fmla="*/ 15716 h 82772"/>
              <a:gd name="connsiteX8957" fmla="*/ 2183034 w 2993516"/>
              <a:gd name="connsiteY8957" fmla="*/ 15335 h 82772"/>
              <a:gd name="connsiteX8958" fmla="*/ 2185130 w 2993516"/>
              <a:gd name="connsiteY8958" fmla="*/ 15525 h 82772"/>
              <a:gd name="connsiteX8959" fmla="*/ 2185236 w 2993516"/>
              <a:gd name="connsiteY8959" fmla="*/ 15578 h 82772"/>
              <a:gd name="connsiteX8960" fmla="*/ 2186273 w 2993516"/>
              <a:gd name="connsiteY8960" fmla="*/ 15430 h 82772"/>
              <a:gd name="connsiteX8961" fmla="*/ 2195131 w 2993516"/>
              <a:gd name="connsiteY8961" fmla="*/ 16002 h 82772"/>
              <a:gd name="connsiteX8962" fmla="*/ 2197226 w 2993516"/>
              <a:gd name="connsiteY8962" fmla="*/ 16002 h 82772"/>
              <a:gd name="connsiteX8963" fmla="*/ 2196369 w 2993516"/>
              <a:gd name="connsiteY8963" fmla="*/ 15049 h 82772"/>
              <a:gd name="connsiteX8964" fmla="*/ 2188654 w 2993516"/>
              <a:gd name="connsiteY8964" fmla="*/ 11906 h 82772"/>
              <a:gd name="connsiteX8965" fmla="*/ 2201037 w 2993516"/>
              <a:gd name="connsiteY8965" fmla="*/ 14478 h 82772"/>
              <a:gd name="connsiteX8966" fmla="*/ 2205704 w 2993516"/>
              <a:gd name="connsiteY8966" fmla="*/ 16192 h 82772"/>
              <a:gd name="connsiteX8967" fmla="*/ 2207990 w 2993516"/>
              <a:gd name="connsiteY8967" fmla="*/ 19812 h 82772"/>
              <a:gd name="connsiteX8968" fmla="*/ 2209799 w 2993516"/>
              <a:gd name="connsiteY8968" fmla="*/ 21812 h 82772"/>
              <a:gd name="connsiteX8969" fmla="*/ 2212181 w 2993516"/>
              <a:gd name="connsiteY8969" fmla="*/ 21907 h 82772"/>
              <a:gd name="connsiteX8970" fmla="*/ 2217134 w 2993516"/>
              <a:gd name="connsiteY8970" fmla="*/ 22098 h 82772"/>
              <a:gd name="connsiteX8971" fmla="*/ 2213895 w 2993516"/>
              <a:gd name="connsiteY8971" fmla="*/ 23908 h 82772"/>
              <a:gd name="connsiteX8972" fmla="*/ 2213133 w 2993516"/>
              <a:gd name="connsiteY8972" fmla="*/ 24860 h 82772"/>
              <a:gd name="connsiteX8973" fmla="*/ 2214181 w 2993516"/>
              <a:gd name="connsiteY8973" fmla="*/ 25051 h 82772"/>
              <a:gd name="connsiteX8974" fmla="*/ 2226945 w 2993516"/>
              <a:gd name="connsiteY8974" fmla="*/ 24765 h 82772"/>
              <a:gd name="connsiteX8975" fmla="*/ 2229802 w 2993516"/>
              <a:gd name="connsiteY8975" fmla="*/ 24574 h 82772"/>
              <a:gd name="connsiteX8976" fmla="*/ 2228373 w 2993516"/>
              <a:gd name="connsiteY8976" fmla="*/ 23431 h 82772"/>
              <a:gd name="connsiteX8977" fmla="*/ 2222563 w 2993516"/>
              <a:gd name="connsiteY8977" fmla="*/ 21431 h 82772"/>
              <a:gd name="connsiteX8978" fmla="*/ 2216467 w 2993516"/>
              <a:gd name="connsiteY8978" fmla="*/ 20288 h 82772"/>
              <a:gd name="connsiteX8979" fmla="*/ 2214371 w 2993516"/>
              <a:gd name="connsiteY8979" fmla="*/ 19431 h 82772"/>
              <a:gd name="connsiteX8980" fmla="*/ 2208085 w 2993516"/>
              <a:gd name="connsiteY8980" fmla="*/ 15240 h 82772"/>
              <a:gd name="connsiteX8981" fmla="*/ 2208085 w 2993516"/>
              <a:gd name="connsiteY8981" fmla="*/ 13525 h 82772"/>
              <a:gd name="connsiteX8982" fmla="*/ 2213609 w 2993516"/>
              <a:gd name="connsiteY8982" fmla="*/ 12954 h 82772"/>
              <a:gd name="connsiteX8983" fmla="*/ 2218848 w 2993516"/>
              <a:gd name="connsiteY8983" fmla="*/ 13240 h 82772"/>
              <a:gd name="connsiteX8984" fmla="*/ 2223039 w 2993516"/>
              <a:gd name="connsiteY8984" fmla="*/ 14573 h 82772"/>
              <a:gd name="connsiteX8985" fmla="*/ 2226087 w 2993516"/>
              <a:gd name="connsiteY8985" fmla="*/ 15145 h 82772"/>
              <a:gd name="connsiteX8986" fmla="*/ 2234565 w 2993516"/>
              <a:gd name="connsiteY8986" fmla="*/ 13621 h 82772"/>
              <a:gd name="connsiteX8987" fmla="*/ 2251519 w 2993516"/>
              <a:gd name="connsiteY8987" fmla="*/ 13621 h 82772"/>
              <a:gd name="connsiteX8988" fmla="*/ 2263330 w 2993516"/>
              <a:gd name="connsiteY8988" fmla="*/ 13621 h 82772"/>
              <a:gd name="connsiteX8989" fmla="*/ 2271331 w 2993516"/>
              <a:gd name="connsiteY8989" fmla="*/ 17431 h 82772"/>
              <a:gd name="connsiteX8990" fmla="*/ 2272188 w 2993516"/>
              <a:gd name="connsiteY8990" fmla="*/ 19145 h 82772"/>
              <a:gd name="connsiteX8991" fmla="*/ 2275427 w 2993516"/>
              <a:gd name="connsiteY8991" fmla="*/ 18764 h 82772"/>
              <a:gd name="connsiteX8992" fmla="*/ 2281428 w 2993516"/>
              <a:gd name="connsiteY8992" fmla="*/ 18478 h 82772"/>
              <a:gd name="connsiteX8993" fmla="*/ 2288381 w 2993516"/>
              <a:gd name="connsiteY8993" fmla="*/ 17335 h 82772"/>
              <a:gd name="connsiteX8994" fmla="*/ 2287714 w 2993516"/>
              <a:gd name="connsiteY8994" fmla="*/ 15430 h 82772"/>
              <a:gd name="connsiteX8995" fmla="*/ 2285142 w 2993516"/>
              <a:gd name="connsiteY8995" fmla="*/ 14383 h 82772"/>
              <a:gd name="connsiteX8996" fmla="*/ 2285523 w 2993516"/>
              <a:gd name="connsiteY8996" fmla="*/ 13049 h 82772"/>
              <a:gd name="connsiteX8997" fmla="*/ 2288095 w 2993516"/>
              <a:gd name="connsiteY8997" fmla="*/ 12859 h 82772"/>
              <a:gd name="connsiteX8998" fmla="*/ 2298191 w 2993516"/>
              <a:gd name="connsiteY8998" fmla="*/ 15526 h 82772"/>
              <a:gd name="connsiteX8999" fmla="*/ 2304859 w 2993516"/>
              <a:gd name="connsiteY8999" fmla="*/ 15526 h 82772"/>
              <a:gd name="connsiteX9000" fmla="*/ 2309907 w 2993516"/>
              <a:gd name="connsiteY9000" fmla="*/ 14668 h 82772"/>
              <a:gd name="connsiteX9001" fmla="*/ 2314955 w 2993516"/>
              <a:gd name="connsiteY9001" fmla="*/ 15526 h 82772"/>
              <a:gd name="connsiteX9002" fmla="*/ 2320766 w 2993516"/>
              <a:gd name="connsiteY9002" fmla="*/ 17907 h 82772"/>
              <a:gd name="connsiteX9003" fmla="*/ 2326862 w 2993516"/>
              <a:gd name="connsiteY9003" fmla="*/ 17431 h 82772"/>
              <a:gd name="connsiteX9004" fmla="*/ 2324576 w 2993516"/>
              <a:gd name="connsiteY9004" fmla="*/ 15240 h 82772"/>
              <a:gd name="connsiteX9005" fmla="*/ 2321147 w 2993516"/>
              <a:gd name="connsiteY9005" fmla="*/ 14097 h 82772"/>
              <a:gd name="connsiteX9006" fmla="*/ 2320290 w 2993516"/>
              <a:gd name="connsiteY9006" fmla="*/ 12478 h 82772"/>
              <a:gd name="connsiteX9007" fmla="*/ 2319813 w 2993516"/>
              <a:gd name="connsiteY9007" fmla="*/ 10858 h 82772"/>
              <a:gd name="connsiteX9008" fmla="*/ 2320861 w 2993516"/>
              <a:gd name="connsiteY9008" fmla="*/ 7906 h 82772"/>
              <a:gd name="connsiteX9009" fmla="*/ 2322575 w 2993516"/>
              <a:gd name="connsiteY9009" fmla="*/ 8287 h 82772"/>
              <a:gd name="connsiteX9010" fmla="*/ 2326957 w 2993516"/>
              <a:gd name="connsiteY9010" fmla="*/ 9715 h 82772"/>
              <a:gd name="connsiteX9011" fmla="*/ 2332386 w 2993516"/>
              <a:gd name="connsiteY9011" fmla="*/ 9906 h 82772"/>
              <a:gd name="connsiteX9012" fmla="*/ 2334958 w 2993516"/>
              <a:gd name="connsiteY9012" fmla="*/ 9811 h 82772"/>
              <a:gd name="connsiteX9013" fmla="*/ 2335625 w 2993516"/>
              <a:gd name="connsiteY9013" fmla="*/ 11239 h 82772"/>
              <a:gd name="connsiteX9014" fmla="*/ 2331815 w 2993516"/>
              <a:gd name="connsiteY9014" fmla="*/ 13335 h 82772"/>
              <a:gd name="connsiteX9015" fmla="*/ 2327243 w 2993516"/>
              <a:gd name="connsiteY9015" fmla="*/ 11811 h 82772"/>
              <a:gd name="connsiteX9016" fmla="*/ 2324099 w 2993516"/>
              <a:gd name="connsiteY9016" fmla="*/ 12763 h 82772"/>
              <a:gd name="connsiteX9017" fmla="*/ 2327148 w 2993516"/>
              <a:gd name="connsiteY9017" fmla="*/ 13716 h 82772"/>
              <a:gd name="connsiteX9018" fmla="*/ 2331910 w 2993516"/>
              <a:gd name="connsiteY9018" fmla="*/ 13335 h 82772"/>
              <a:gd name="connsiteX9019" fmla="*/ 2335911 w 2993516"/>
              <a:gd name="connsiteY9019" fmla="*/ 15335 h 82772"/>
              <a:gd name="connsiteX9020" fmla="*/ 2341435 w 2993516"/>
              <a:gd name="connsiteY9020" fmla="*/ 12573 h 82772"/>
              <a:gd name="connsiteX9021" fmla="*/ 2342102 w 2993516"/>
              <a:gd name="connsiteY9021" fmla="*/ 12001 h 82772"/>
              <a:gd name="connsiteX9022" fmla="*/ 2353437 w 2993516"/>
              <a:gd name="connsiteY9022" fmla="*/ 12859 h 82772"/>
              <a:gd name="connsiteX9023" fmla="*/ 2365533 w 2993516"/>
              <a:gd name="connsiteY9023" fmla="*/ 15049 h 82772"/>
              <a:gd name="connsiteX9024" fmla="*/ 2374677 w 2993516"/>
              <a:gd name="connsiteY9024" fmla="*/ 14287 h 82772"/>
              <a:gd name="connsiteX9025" fmla="*/ 2381630 w 2993516"/>
              <a:gd name="connsiteY9025" fmla="*/ 13716 h 82772"/>
              <a:gd name="connsiteX9026" fmla="*/ 2382180 w 2993516"/>
              <a:gd name="connsiteY9026" fmla="*/ 13991 h 82772"/>
              <a:gd name="connsiteX9027" fmla="*/ 2384869 w 2993516"/>
              <a:gd name="connsiteY9027" fmla="*/ 12572 h 82772"/>
              <a:gd name="connsiteX9028" fmla="*/ 2385917 w 2993516"/>
              <a:gd name="connsiteY9028" fmla="*/ 11143 h 82772"/>
              <a:gd name="connsiteX9029" fmla="*/ 2385250 w 2993516"/>
              <a:gd name="connsiteY9029" fmla="*/ 10191 h 82772"/>
              <a:gd name="connsiteX9030" fmla="*/ 2386965 w 2993516"/>
              <a:gd name="connsiteY9030" fmla="*/ 10000 h 82772"/>
              <a:gd name="connsiteX9031" fmla="*/ 2392775 w 2993516"/>
              <a:gd name="connsiteY9031" fmla="*/ 11239 h 82772"/>
              <a:gd name="connsiteX9032" fmla="*/ 2389346 w 2993516"/>
              <a:gd name="connsiteY9032" fmla="*/ 13620 h 82772"/>
              <a:gd name="connsiteX9033" fmla="*/ 2383979 w 2993516"/>
              <a:gd name="connsiteY9033" fmla="*/ 14550 h 82772"/>
              <a:gd name="connsiteX9034" fmla="*/ 2385726 w 2993516"/>
              <a:gd name="connsiteY9034" fmla="*/ 15049 h 82772"/>
              <a:gd name="connsiteX9035" fmla="*/ 2389632 w 2993516"/>
              <a:gd name="connsiteY9035" fmla="*/ 16478 h 82772"/>
              <a:gd name="connsiteX9036" fmla="*/ 2392203 w 2993516"/>
              <a:gd name="connsiteY9036" fmla="*/ 17335 h 82772"/>
              <a:gd name="connsiteX9037" fmla="*/ 2394870 w 2993516"/>
              <a:gd name="connsiteY9037" fmla="*/ 16097 h 82772"/>
              <a:gd name="connsiteX9038" fmla="*/ 2395537 w 2993516"/>
              <a:gd name="connsiteY9038" fmla="*/ 13811 h 82772"/>
              <a:gd name="connsiteX9039" fmla="*/ 2398775 w 2993516"/>
              <a:gd name="connsiteY9039" fmla="*/ 11239 h 82772"/>
              <a:gd name="connsiteX9040" fmla="*/ 2407062 w 2993516"/>
              <a:gd name="connsiteY9040" fmla="*/ 12859 h 82772"/>
              <a:gd name="connsiteX9041" fmla="*/ 2404681 w 2993516"/>
              <a:gd name="connsiteY9041" fmla="*/ 12763 h 82772"/>
              <a:gd name="connsiteX9042" fmla="*/ 2401538 w 2993516"/>
              <a:gd name="connsiteY9042" fmla="*/ 13144 h 82772"/>
              <a:gd name="connsiteX9043" fmla="*/ 2401633 w 2993516"/>
              <a:gd name="connsiteY9043" fmla="*/ 13430 h 82772"/>
              <a:gd name="connsiteX9044" fmla="*/ 2404871 w 2993516"/>
              <a:gd name="connsiteY9044" fmla="*/ 13430 h 82772"/>
              <a:gd name="connsiteX9045" fmla="*/ 2406967 w 2993516"/>
              <a:gd name="connsiteY9045" fmla="*/ 12859 h 82772"/>
              <a:gd name="connsiteX9046" fmla="*/ 2413634 w 2993516"/>
              <a:gd name="connsiteY9046" fmla="*/ 13716 h 82772"/>
              <a:gd name="connsiteX9047" fmla="*/ 2422016 w 2993516"/>
              <a:gd name="connsiteY9047" fmla="*/ 14859 h 82772"/>
              <a:gd name="connsiteX9048" fmla="*/ 2428684 w 2993516"/>
              <a:gd name="connsiteY9048" fmla="*/ 14859 h 82772"/>
              <a:gd name="connsiteX9049" fmla="*/ 2431065 w 2993516"/>
              <a:gd name="connsiteY9049" fmla="*/ 14383 h 82772"/>
              <a:gd name="connsiteX9050" fmla="*/ 2429446 w 2993516"/>
              <a:gd name="connsiteY9050" fmla="*/ 13430 h 82772"/>
              <a:gd name="connsiteX9051" fmla="*/ 2421731 w 2993516"/>
              <a:gd name="connsiteY9051" fmla="*/ 13240 h 82772"/>
              <a:gd name="connsiteX9052" fmla="*/ 2417445 w 2993516"/>
              <a:gd name="connsiteY9052" fmla="*/ 12668 h 82772"/>
              <a:gd name="connsiteX9053" fmla="*/ 2420492 w 2993516"/>
              <a:gd name="connsiteY9053" fmla="*/ 11239 h 82772"/>
              <a:gd name="connsiteX9054" fmla="*/ 2433542 w 2993516"/>
              <a:gd name="connsiteY9054" fmla="*/ 9144 h 82772"/>
              <a:gd name="connsiteX9055" fmla="*/ 2440400 w 2993516"/>
              <a:gd name="connsiteY9055" fmla="*/ 9430 h 82772"/>
              <a:gd name="connsiteX9056" fmla="*/ 2440400 w 2993516"/>
              <a:gd name="connsiteY9056" fmla="*/ 10668 h 82772"/>
              <a:gd name="connsiteX9057" fmla="*/ 2440495 w 2993516"/>
              <a:gd name="connsiteY9057" fmla="*/ 11335 h 82772"/>
              <a:gd name="connsiteX9058" fmla="*/ 2454401 w 2993516"/>
              <a:gd name="connsiteY9058" fmla="*/ 12954 h 82772"/>
              <a:gd name="connsiteX9059" fmla="*/ 2467260 w 2993516"/>
              <a:gd name="connsiteY9059" fmla="*/ 13621 h 82772"/>
              <a:gd name="connsiteX9060" fmla="*/ 2468880 w 2993516"/>
              <a:gd name="connsiteY9060" fmla="*/ 14573 h 82772"/>
              <a:gd name="connsiteX9061" fmla="*/ 2470880 w 2993516"/>
              <a:gd name="connsiteY9061" fmla="*/ 16002 h 82772"/>
              <a:gd name="connsiteX9062" fmla="*/ 2482691 w 2993516"/>
              <a:gd name="connsiteY9062" fmla="*/ 15716 h 82772"/>
              <a:gd name="connsiteX9063" fmla="*/ 2484119 w 2993516"/>
              <a:gd name="connsiteY9063" fmla="*/ 15240 h 82772"/>
              <a:gd name="connsiteX9064" fmla="*/ 2482976 w 2993516"/>
              <a:gd name="connsiteY9064" fmla="*/ 14668 h 82772"/>
              <a:gd name="connsiteX9065" fmla="*/ 2476214 w 2993516"/>
              <a:gd name="connsiteY9065" fmla="*/ 13430 h 82772"/>
              <a:gd name="connsiteX9066" fmla="*/ 2473261 w 2993516"/>
              <a:gd name="connsiteY9066" fmla="*/ 12192 h 82772"/>
              <a:gd name="connsiteX9067" fmla="*/ 2472213 w 2993516"/>
              <a:gd name="connsiteY9067" fmla="*/ 10382 h 82772"/>
              <a:gd name="connsiteX9068" fmla="*/ 2465165 w 2993516"/>
              <a:gd name="connsiteY9068" fmla="*/ 10096 h 82772"/>
              <a:gd name="connsiteX9069" fmla="*/ 2456973 w 2993516"/>
              <a:gd name="connsiteY9069" fmla="*/ 10954 h 82772"/>
              <a:gd name="connsiteX9070" fmla="*/ 2453830 w 2993516"/>
              <a:gd name="connsiteY9070" fmla="*/ 10668 h 82772"/>
              <a:gd name="connsiteX9071" fmla="*/ 2456402 w 2993516"/>
              <a:gd name="connsiteY9071" fmla="*/ 9049 h 82772"/>
              <a:gd name="connsiteX9072" fmla="*/ 2474690 w 2993516"/>
              <a:gd name="connsiteY9072" fmla="*/ 9525 h 82772"/>
              <a:gd name="connsiteX9073" fmla="*/ 2493740 w 2993516"/>
              <a:gd name="connsiteY9073" fmla="*/ 10001 h 82772"/>
              <a:gd name="connsiteX9074" fmla="*/ 2497740 w 2993516"/>
              <a:gd name="connsiteY9074" fmla="*/ 10001 h 82772"/>
              <a:gd name="connsiteX9075" fmla="*/ 2496121 w 2993516"/>
              <a:gd name="connsiteY9075" fmla="*/ 11811 h 82772"/>
              <a:gd name="connsiteX9076" fmla="*/ 2493644 w 2993516"/>
              <a:gd name="connsiteY9076" fmla="*/ 13716 h 82772"/>
              <a:gd name="connsiteX9077" fmla="*/ 2498312 w 2993516"/>
              <a:gd name="connsiteY9077" fmla="*/ 13906 h 82772"/>
              <a:gd name="connsiteX9078" fmla="*/ 2505551 w 2993516"/>
              <a:gd name="connsiteY9078" fmla="*/ 13811 h 82772"/>
              <a:gd name="connsiteX9079" fmla="*/ 2509647 w 2993516"/>
              <a:gd name="connsiteY9079" fmla="*/ 12954 h 82772"/>
              <a:gd name="connsiteX9080" fmla="*/ 2507837 w 2993516"/>
              <a:gd name="connsiteY9080" fmla="*/ 11620 h 82772"/>
              <a:gd name="connsiteX9081" fmla="*/ 2506027 w 2993516"/>
              <a:gd name="connsiteY9081" fmla="*/ 10477 h 82772"/>
              <a:gd name="connsiteX9082" fmla="*/ 2506884 w 2993516"/>
              <a:gd name="connsiteY9082" fmla="*/ 9620 h 82772"/>
              <a:gd name="connsiteX9083" fmla="*/ 2513933 w 2993516"/>
              <a:gd name="connsiteY9083" fmla="*/ 11716 h 82772"/>
              <a:gd name="connsiteX9084" fmla="*/ 2519267 w 2993516"/>
              <a:gd name="connsiteY9084" fmla="*/ 12001 h 82772"/>
              <a:gd name="connsiteX9085" fmla="*/ 2524696 w 2993516"/>
              <a:gd name="connsiteY9085" fmla="*/ 11811 h 82772"/>
              <a:gd name="connsiteX9086" fmla="*/ 2528220 w 2993516"/>
              <a:gd name="connsiteY9086" fmla="*/ 11525 h 82772"/>
              <a:gd name="connsiteX9087" fmla="*/ 2535555 w 2993516"/>
              <a:gd name="connsiteY9087" fmla="*/ 10287 h 82772"/>
              <a:gd name="connsiteX9088" fmla="*/ 2548223 w 2993516"/>
              <a:gd name="connsiteY9088" fmla="*/ 9334 h 82772"/>
              <a:gd name="connsiteX9089" fmla="*/ 2560891 w 2993516"/>
              <a:gd name="connsiteY9089" fmla="*/ 8763 h 82772"/>
              <a:gd name="connsiteX9090" fmla="*/ 2573274 w 2993516"/>
              <a:gd name="connsiteY9090" fmla="*/ 10001 h 82772"/>
              <a:gd name="connsiteX9091" fmla="*/ 2576131 w 2993516"/>
              <a:gd name="connsiteY9091" fmla="*/ 9906 h 82772"/>
              <a:gd name="connsiteX9092" fmla="*/ 2581846 w 2993516"/>
              <a:gd name="connsiteY9092" fmla="*/ 10096 h 82772"/>
              <a:gd name="connsiteX9093" fmla="*/ 2584418 w 2993516"/>
              <a:gd name="connsiteY9093" fmla="*/ 10096 h 82772"/>
              <a:gd name="connsiteX9094" fmla="*/ 2590800 w 2993516"/>
              <a:gd name="connsiteY9094" fmla="*/ 11144 h 82772"/>
              <a:gd name="connsiteX9095" fmla="*/ 2593085 w 2993516"/>
              <a:gd name="connsiteY9095" fmla="*/ 12478 h 82772"/>
              <a:gd name="connsiteX9096" fmla="*/ 2594514 w 2993516"/>
              <a:gd name="connsiteY9096" fmla="*/ 12097 h 82772"/>
              <a:gd name="connsiteX9097" fmla="*/ 2596991 w 2993516"/>
              <a:gd name="connsiteY9097" fmla="*/ 10477 h 82772"/>
              <a:gd name="connsiteX9098" fmla="*/ 2600515 w 2993516"/>
              <a:gd name="connsiteY9098" fmla="*/ 8382 h 82772"/>
              <a:gd name="connsiteX9099" fmla="*/ 2603849 w 2993516"/>
              <a:gd name="connsiteY9099" fmla="*/ 7239 h 82772"/>
              <a:gd name="connsiteX9100" fmla="*/ 2606611 w 2993516"/>
              <a:gd name="connsiteY9100" fmla="*/ 7810 h 82772"/>
              <a:gd name="connsiteX9101" fmla="*/ 2611183 w 2993516"/>
              <a:gd name="connsiteY9101" fmla="*/ 6953 h 82772"/>
              <a:gd name="connsiteX9102" fmla="*/ 2614422 w 2993516"/>
              <a:gd name="connsiteY9102" fmla="*/ 6191 h 82772"/>
              <a:gd name="connsiteX9103" fmla="*/ 2627566 w 2993516"/>
              <a:gd name="connsiteY9103" fmla="*/ 8001 h 82772"/>
              <a:gd name="connsiteX9104" fmla="*/ 2633852 w 2993516"/>
              <a:gd name="connsiteY9104" fmla="*/ 8477 h 82772"/>
              <a:gd name="connsiteX9105" fmla="*/ 2643949 w 2993516"/>
              <a:gd name="connsiteY9105" fmla="*/ 7810 h 82772"/>
              <a:gd name="connsiteX9106" fmla="*/ 2647950 w 2993516"/>
              <a:gd name="connsiteY9106" fmla="*/ 7429 h 82772"/>
              <a:gd name="connsiteX9107" fmla="*/ 2660427 w 2993516"/>
              <a:gd name="connsiteY9107" fmla="*/ 8096 h 82772"/>
              <a:gd name="connsiteX9108" fmla="*/ 2664999 w 2993516"/>
              <a:gd name="connsiteY9108" fmla="*/ 8572 h 82772"/>
              <a:gd name="connsiteX9109" fmla="*/ 2675667 w 2993516"/>
              <a:gd name="connsiteY9109" fmla="*/ 8382 h 82772"/>
              <a:gd name="connsiteX9110" fmla="*/ 2675858 w 2993516"/>
              <a:gd name="connsiteY9110" fmla="*/ 7334 h 82772"/>
              <a:gd name="connsiteX9111" fmla="*/ 2667285 w 2993516"/>
              <a:gd name="connsiteY9111" fmla="*/ 6477 h 82772"/>
              <a:gd name="connsiteX9112" fmla="*/ 2662523 w 2993516"/>
              <a:gd name="connsiteY9112" fmla="*/ 5239 h 82772"/>
              <a:gd name="connsiteX9113" fmla="*/ 2675286 w 2993516"/>
              <a:gd name="connsiteY9113" fmla="*/ 5429 h 82772"/>
              <a:gd name="connsiteX9114" fmla="*/ 2677001 w 2993516"/>
              <a:gd name="connsiteY9114" fmla="*/ 5429 h 82772"/>
              <a:gd name="connsiteX9115" fmla="*/ 2691574 w 2993516"/>
              <a:gd name="connsiteY9115" fmla="*/ 5620 h 82772"/>
              <a:gd name="connsiteX9116" fmla="*/ 2691781 w 2993516"/>
              <a:gd name="connsiteY9116" fmla="*/ 5882 h 82772"/>
              <a:gd name="connsiteX9117" fmla="*/ 2697098 w 2993516"/>
              <a:gd name="connsiteY9117" fmla="*/ 4286 h 82772"/>
              <a:gd name="connsiteX9118" fmla="*/ 2699955 w 2993516"/>
              <a:gd name="connsiteY9118" fmla="*/ 5334 h 82772"/>
              <a:gd name="connsiteX9119" fmla="*/ 2697288 w 2993516"/>
              <a:gd name="connsiteY9119" fmla="*/ 6382 h 82772"/>
              <a:gd name="connsiteX9120" fmla="*/ 2691902 w 2993516"/>
              <a:gd name="connsiteY9120" fmla="*/ 6035 h 82772"/>
              <a:gd name="connsiteX9121" fmla="*/ 2693003 w 2993516"/>
              <a:gd name="connsiteY9121" fmla="*/ 7429 h 82772"/>
              <a:gd name="connsiteX9122" fmla="*/ 2689098 w 2993516"/>
              <a:gd name="connsiteY9122" fmla="*/ 7810 h 82772"/>
              <a:gd name="connsiteX9123" fmla="*/ 2688526 w 2993516"/>
              <a:gd name="connsiteY9123" fmla="*/ 7810 h 82772"/>
              <a:gd name="connsiteX9124" fmla="*/ 2683097 w 2993516"/>
              <a:gd name="connsiteY9124" fmla="*/ 8096 h 82772"/>
              <a:gd name="connsiteX9125" fmla="*/ 2688526 w 2993516"/>
              <a:gd name="connsiteY9125" fmla="*/ 9525 h 82772"/>
              <a:gd name="connsiteX9126" fmla="*/ 2690907 w 2993516"/>
              <a:gd name="connsiteY9126" fmla="*/ 9525 h 82772"/>
              <a:gd name="connsiteX9127" fmla="*/ 2708052 w 2993516"/>
              <a:gd name="connsiteY9127" fmla="*/ 7906 h 82772"/>
              <a:gd name="connsiteX9128" fmla="*/ 2730912 w 2993516"/>
              <a:gd name="connsiteY9128" fmla="*/ 6572 h 82772"/>
              <a:gd name="connsiteX9129" fmla="*/ 2740723 w 2993516"/>
              <a:gd name="connsiteY9129" fmla="*/ 4858 h 82772"/>
              <a:gd name="connsiteX9130" fmla="*/ 2753391 w 2993516"/>
              <a:gd name="connsiteY9130" fmla="*/ 4000 h 82772"/>
              <a:gd name="connsiteX9131" fmla="*/ 2761678 w 2993516"/>
              <a:gd name="connsiteY9131" fmla="*/ 5524 h 82772"/>
              <a:gd name="connsiteX9132" fmla="*/ 2766059 w 2993516"/>
              <a:gd name="connsiteY9132" fmla="*/ 4953 h 82772"/>
              <a:gd name="connsiteX9133" fmla="*/ 2774632 w 2993516"/>
              <a:gd name="connsiteY9133" fmla="*/ 3048 h 82772"/>
              <a:gd name="connsiteX9134" fmla="*/ 2778061 w 2993516"/>
              <a:gd name="connsiteY9134" fmla="*/ 4000 h 82772"/>
              <a:gd name="connsiteX9135" fmla="*/ 2784919 w 2993516"/>
              <a:gd name="connsiteY9135" fmla="*/ 4000 h 82772"/>
              <a:gd name="connsiteX9136" fmla="*/ 2783014 w 2993516"/>
              <a:gd name="connsiteY9136" fmla="*/ 5715 h 82772"/>
              <a:gd name="connsiteX9137" fmla="*/ 2781585 w 2993516"/>
              <a:gd name="connsiteY9137" fmla="*/ 6572 h 82772"/>
              <a:gd name="connsiteX9138" fmla="*/ 2783967 w 2993516"/>
              <a:gd name="connsiteY9138" fmla="*/ 7239 h 82772"/>
              <a:gd name="connsiteX9139" fmla="*/ 2803493 w 2993516"/>
              <a:gd name="connsiteY9139" fmla="*/ 6763 h 82772"/>
              <a:gd name="connsiteX9140" fmla="*/ 2810446 w 2993516"/>
              <a:gd name="connsiteY9140" fmla="*/ 6477 h 82772"/>
              <a:gd name="connsiteX9141" fmla="*/ 2813875 w 2993516"/>
              <a:gd name="connsiteY9141" fmla="*/ 6477 h 82772"/>
              <a:gd name="connsiteX9142" fmla="*/ 2811399 w 2993516"/>
              <a:gd name="connsiteY9142" fmla="*/ 5620 h 82772"/>
              <a:gd name="connsiteX9143" fmla="*/ 2810827 w 2993516"/>
              <a:gd name="connsiteY9143" fmla="*/ 5524 h 82772"/>
              <a:gd name="connsiteX9144" fmla="*/ 2809398 w 2993516"/>
              <a:gd name="connsiteY9144" fmla="*/ 4191 h 82772"/>
              <a:gd name="connsiteX9145" fmla="*/ 2812065 w 2993516"/>
              <a:gd name="connsiteY9145" fmla="*/ 4286 h 82772"/>
              <a:gd name="connsiteX9146" fmla="*/ 2839878 w 2993516"/>
              <a:gd name="connsiteY9146" fmla="*/ 7525 h 82772"/>
              <a:gd name="connsiteX9147" fmla="*/ 2844355 w 2993516"/>
              <a:gd name="connsiteY9147" fmla="*/ 6001 h 82772"/>
              <a:gd name="connsiteX9148" fmla="*/ 2847403 w 2993516"/>
              <a:gd name="connsiteY9148" fmla="*/ 5429 h 82772"/>
              <a:gd name="connsiteX9149" fmla="*/ 2849117 w 2993516"/>
              <a:gd name="connsiteY9149" fmla="*/ 7429 h 82772"/>
              <a:gd name="connsiteX9150" fmla="*/ 2849880 w 2993516"/>
              <a:gd name="connsiteY9150" fmla="*/ 9430 h 82772"/>
              <a:gd name="connsiteX9151" fmla="*/ 2855690 w 2993516"/>
              <a:gd name="connsiteY9151" fmla="*/ 10096 h 82772"/>
              <a:gd name="connsiteX9152" fmla="*/ 2859690 w 2993516"/>
              <a:gd name="connsiteY9152" fmla="*/ 9144 h 82772"/>
              <a:gd name="connsiteX9153" fmla="*/ 2855975 w 2993516"/>
              <a:gd name="connsiteY9153" fmla="*/ 8096 h 82772"/>
              <a:gd name="connsiteX9154" fmla="*/ 2852832 w 2993516"/>
              <a:gd name="connsiteY9154" fmla="*/ 8001 h 82772"/>
              <a:gd name="connsiteX9155" fmla="*/ 2855594 w 2993516"/>
              <a:gd name="connsiteY9155" fmla="*/ 7048 h 82772"/>
              <a:gd name="connsiteX9156" fmla="*/ 2869882 w 2993516"/>
              <a:gd name="connsiteY9156" fmla="*/ 5810 h 82772"/>
              <a:gd name="connsiteX9157" fmla="*/ 2872073 w 2993516"/>
              <a:gd name="connsiteY9157" fmla="*/ 6096 h 82772"/>
              <a:gd name="connsiteX9158" fmla="*/ 2870549 w 2993516"/>
              <a:gd name="connsiteY9158" fmla="*/ 7144 h 82772"/>
              <a:gd name="connsiteX9159" fmla="*/ 2868453 w 2993516"/>
              <a:gd name="connsiteY9159" fmla="*/ 8001 h 82772"/>
              <a:gd name="connsiteX9160" fmla="*/ 2871597 w 2993516"/>
              <a:gd name="connsiteY9160" fmla="*/ 8477 h 82772"/>
              <a:gd name="connsiteX9161" fmla="*/ 2880550 w 2993516"/>
              <a:gd name="connsiteY9161" fmla="*/ 7906 h 82772"/>
              <a:gd name="connsiteX9162" fmla="*/ 2880931 w 2993516"/>
              <a:gd name="connsiteY9162" fmla="*/ 6572 h 82772"/>
              <a:gd name="connsiteX9163" fmla="*/ 2881407 w 2993516"/>
              <a:gd name="connsiteY9163" fmla="*/ 5334 h 82772"/>
              <a:gd name="connsiteX9164" fmla="*/ 2891694 w 2993516"/>
              <a:gd name="connsiteY9164" fmla="*/ 3048 h 82772"/>
              <a:gd name="connsiteX9165" fmla="*/ 2894742 w 2993516"/>
              <a:gd name="connsiteY9165" fmla="*/ 5429 h 82772"/>
              <a:gd name="connsiteX9166" fmla="*/ 2894742 w 2993516"/>
              <a:gd name="connsiteY9166" fmla="*/ 6667 h 82772"/>
              <a:gd name="connsiteX9167" fmla="*/ 2900552 w 2993516"/>
              <a:gd name="connsiteY9167" fmla="*/ 6667 h 82772"/>
              <a:gd name="connsiteX9168" fmla="*/ 2905410 w 2993516"/>
              <a:gd name="connsiteY9168" fmla="*/ 5524 h 82772"/>
              <a:gd name="connsiteX9169" fmla="*/ 2915031 w 2993516"/>
              <a:gd name="connsiteY9169" fmla="*/ 5143 h 82772"/>
              <a:gd name="connsiteX9170" fmla="*/ 2919031 w 2993516"/>
              <a:gd name="connsiteY9170" fmla="*/ 3048 h 82772"/>
              <a:gd name="connsiteX9171" fmla="*/ 2922460 w 2993516"/>
              <a:gd name="connsiteY9171" fmla="*/ 2000 h 82772"/>
              <a:gd name="connsiteX9172" fmla="*/ 2936748 w 2993516"/>
              <a:gd name="connsiteY9172" fmla="*/ 2191 h 82772"/>
              <a:gd name="connsiteX9173" fmla="*/ 2938557 w 2993516"/>
              <a:gd name="connsiteY9173" fmla="*/ 2191 h 82772"/>
              <a:gd name="connsiteX9174" fmla="*/ 2951511 w 2993516"/>
              <a:gd name="connsiteY9174" fmla="*/ 2667 h 82772"/>
              <a:gd name="connsiteX9175" fmla="*/ 2956845 w 2993516"/>
              <a:gd name="connsiteY9175" fmla="*/ 1905 h 82772"/>
              <a:gd name="connsiteX9176" fmla="*/ 2961322 w 2993516"/>
              <a:gd name="connsiteY9176" fmla="*/ 476 h 82772"/>
              <a:gd name="connsiteX9177" fmla="*/ 2951988 w 2993516"/>
              <a:gd name="connsiteY9177" fmla="*/ 0 h 82772"/>
              <a:gd name="connsiteX9178" fmla="*/ 2954179 w 2993516"/>
              <a:gd name="connsiteY9178" fmla="*/ 476 h 82772"/>
              <a:gd name="connsiteX9179" fmla="*/ 2951416 w 2993516"/>
              <a:gd name="connsiteY9179" fmla="*/ 1143 h 82772"/>
              <a:gd name="connsiteX9180" fmla="*/ 2950464 w 2993516"/>
              <a:gd name="connsiteY9180" fmla="*/ 572 h 82772"/>
              <a:gd name="connsiteX9181" fmla="*/ 2951988 w 2993516"/>
              <a:gd name="connsiteY9181" fmla="*/ 0 h 82772"/>
            </a:gdLst>
            <a:ahLst/>
            <a:cxnLst/>
            <a:rect l="l" t="t" r="r" b="b"/>
            <a:pathLst>
              <a:path w="2993516" h="82772">
                <a:moveTo>
                  <a:pt x="218693" y="81153"/>
                </a:moveTo>
                <a:cubicBezTo>
                  <a:pt x="218693" y="81153"/>
                  <a:pt x="218884" y="81439"/>
                  <a:pt x="218979" y="81724"/>
                </a:cubicBezTo>
                <a:lnTo>
                  <a:pt x="216122" y="82010"/>
                </a:lnTo>
                <a:lnTo>
                  <a:pt x="215836" y="81343"/>
                </a:lnTo>
                <a:close/>
                <a:moveTo>
                  <a:pt x="271843" y="80676"/>
                </a:moveTo>
                <a:cubicBezTo>
                  <a:pt x="272034" y="80676"/>
                  <a:pt x="272510" y="80866"/>
                  <a:pt x="272891" y="80962"/>
                </a:cubicBezTo>
                <a:lnTo>
                  <a:pt x="271367" y="81628"/>
                </a:lnTo>
                <a:lnTo>
                  <a:pt x="271462" y="81724"/>
                </a:lnTo>
                <a:lnTo>
                  <a:pt x="270319" y="81343"/>
                </a:lnTo>
                <a:cubicBezTo>
                  <a:pt x="270795" y="81152"/>
                  <a:pt x="271272" y="80866"/>
                  <a:pt x="271843" y="80676"/>
                </a:cubicBezTo>
                <a:close/>
                <a:moveTo>
                  <a:pt x="226123" y="80391"/>
                </a:moveTo>
                <a:cubicBezTo>
                  <a:pt x="227552" y="80581"/>
                  <a:pt x="228885" y="80867"/>
                  <a:pt x="230314" y="81058"/>
                </a:cubicBezTo>
                <a:lnTo>
                  <a:pt x="227361" y="81915"/>
                </a:lnTo>
                <a:lnTo>
                  <a:pt x="224218" y="80772"/>
                </a:lnTo>
                <a:cubicBezTo>
                  <a:pt x="224885" y="80581"/>
                  <a:pt x="225551" y="80296"/>
                  <a:pt x="226123" y="80391"/>
                </a:cubicBezTo>
                <a:close/>
                <a:moveTo>
                  <a:pt x="316134" y="79247"/>
                </a:moveTo>
                <a:lnTo>
                  <a:pt x="318991" y="80390"/>
                </a:lnTo>
                <a:lnTo>
                  <a:pt x="318991" y="80485"/>
                </a:lnTo>
                <a:cubicBezTo>
                  <a:pt x="317563" y="80771"/>
                  <a:pt x="316705" y="81057"/>
                  <a:pt x="315753" y="81057"/>
                </a:cubicBezTo>
                <a:cubicBezTo>
                  <a:pt x="315372" y="81057"/>
                  <a:pt x="314419" y="80485"/>
                  <a:pt x="314515" y="80295"/>
                </a:cubicBezTo>
                <a:cubicBezTo>
                  <a:pt x="314800" y="79914"/>
                  <a:pt x="315562" y="79533"/>
                  <a:pt x="316134" y="79247"/>
                </a:cubicBezTo>
                <a:close/>
                <a:moveTo>
                  <a:pt x="487870" y="78962"/>
                </a:moveTo>
                <a:lnTo>
                  <a:pt x="487870" y="79057"/>
                </a:lnTo>
                <a:lnTo>
                  <a:pt x="487737" y="79017"/>
                </a:lnTo>
                <a:close/>
                <a:moveTo>
                  <a:pt x="360521" y="78962"/>
                </a:moveTo>
                <a:cubicBezTo>
                  <a:pt x="360997" y="79248"/>
                  <a:pt x="361568" y="79438"/>
                  <a:pt x="361568" y="79629"/>
                </a:cubicBezTo>
                <a:cubicBezTo>
                  <a:pt x="361568" y="79819"/>
                  <a:pt x="360902" y="80010"/>
                  <a:pt x="360521" y="80200"/>
                </a:cubicBezTo>
                <a:cubicBezTo>
                  <a:pt x="360140" y="80010"/>
                  <a:pt x="359473" y="79819"/>
                  <a:pt x="359473" y="79629"/>
                </a:cubicBezTo>
                <a:cubicBezTo>
                  <a:pt x="359473" y="79438"/>
                  <a:pt x="360044" y="79248"/>
                  <a:pt x="360521" y="78962"/>
                </a:cubicBezTo>
                <a:close/>
                <a:moveTo>
                  <a:pt x="308705" y="78962"/>
                </a:moveTo>
                <a:cubicBezTo>
                  <a:pt x="309277" y="78962"/>
                  <a:pt x="309943" y="79057"/>
                  <a:pt x="311277" y="79248"/>
                </a:cubicBezTo>
                <a:lnTo>
                  <a:pt x="311372" y="79248"/>
                </a:lnTo>
                <a:cubicBezTo>
                  <a:pt x="310229" y="79724"/>
                  <a:pt x="309753" y="80010"/>
                  <a:pt x="309181" y="80105"/>
                </a:cubicBezTo>
                <a:cubicBezTo>
                  <a:pt x="308610" y="80105"/>
                  <a:pt x="308133" y="79724"/>
                  <a:pt x="307562" y="79534"/>
                </a:cubicBezTo>
                <a:cubicBezTo>
                  <a:pt x="307943" y="79343"/>
                  <a:pt x="308229" y="79057"/>
                  <a:pt x="308705" y="78962"/>
                </a:cubicBezTo>
                <a:close/>
                <a:moveTo>
                  <a:pt x="248412" y="78866"/>
                </a:moveTo>
                <a:cubicBezTo>
                  <a:pt x="248888" y="79438"/>
                  <a:pt x="249555" y="80009"/>
                  <a:pt x="249840" y="80581"/>
                </a:cubicBezTo>
                <a:cubicBezTo>
                  <a:pt x="249840" y="80771"/>
                  <a:pt x="248697" y="81247"/>
                  <a:pt x="248507" y="81247"/>
                </a:cubicBezTo>
                <a:cubicBezTo>
                  <a:pt x="247554" y="81057"/>
                  <a:pt x="246602" y="80676"/>
                  <a:pt x="245935" y="80295"/>
                </a:cubicBezTo>
                <a:cubicBezTo>
                  <a:pt x="245745" y="80200"/>
                  <a:pt x="246316" y="79723"/>
                  <a:pt x="246602" y="79438"/>
                </a:cubicBezTo>
                <a:close/>
                <a:moveTo>
                  <a:pt x="108394" y="78866"/>
                </a:moveTo>
                <a:lnTo>
                  <a:pt x="108394" y="78961"/>
                </a:lnTo>
                <a:lnTo>
                  <a:pt x="109822" y="79438"/>
                </a:lnTo>
                <a:lnTo>
                  <a:pt x="108489" y="80200"/>
                </a:lnTo>
                <a:cubicBezTo>
                  <a:pt x="108489" y="80200"/>
                  <a:pt x="107536" y="79819"/>
                  <a:pt x="107441" y="79628"/>
                </a:cubicBezTo>
                <a:cubicBezTo>
                  <a:pt x="107441" y="79438"/>
                  <a:pt x="107917" y="79247"/>
                  <a:pt x="108394" y="78866"/>
                </a:cubicBezTo>
                <a:close/>
                <a:moveTo>
                  <a:pt x="429958" y="78771"/>
                </a:moveTo>
                <a:lnTo>
                  <a:pt x="436721" y="80295"/>
                </a:lnTo>
                <a:cubicBezTo>
                  <a:pt x="435007" y="80866"/>
                  <a:pt x="433959" y="81438"/>
                  <a:pt x="433673" y="81343"/>
                </a:cubicBezTo>
                <a:cubicBezTo>
                  <a:pt x="431864" y="80771"/>
                  <a:pt x="430340" y="80104"/>
                  <a:pt x="428625" y="79533"/>
                </a:cubicBezTo>
                <a:cubicBezTo>
                  <a:pt x="429101" y="79247"/>
                  <a:pt x="429768" y="78771"/>
                  <a:pt x="429958" y="78771"/>
                </a:cubicBezTo>
                <a:close/>
                <a:moveTo>
                  <a:pt x="265747" y="78771"/>
                </a:moveTo>
                <a:lnTo>
                  <a:pt x="265938" y="78961"/>
                </a:lnTo>
                <a:cubicBezTo>
                  <a:pt x="266509" y="78961"/>
                  <a:pt x="267557" y="78961"/>
                  <a:pt x="268510" y="78961"/>
                </a:cubicBezTo>
                <a:cubicBezTo>
                  <a:pt x="268986" y="78961"/>
                  <a:pt x="269272" y="79247"/>
                  <a:pt x="269748" y="79438"/>
                </a:cubicBezTo>
                <a:cubicBezTo>
                  <a:pt x="269367" y="79628"/>
                  <a:pt x="268891" y="79914"/>
                  <a:pt x="268414" y="79914"/>
                </a:cubicBezTo>
                <a:cubicBezTo>
                  <a:pt x="265081" y="80200"/>
                  <a:pt x="260890" y="79628"/>
                  <a:pt x="259747" y="82009"/>
                </a:cubicBezTo>
                <a:cubicBezTo>
                  <a:pt x="259747" y="82009"/>
                  <a:pt x="258508" y="82200"/>
                  <a:pt x="258127" y="82009"/>
                </a:cubicBezTo>
                <a:cubicBezTo>
                  <a:pt x="257746" y="81914"/>
                  <a:pt x="257651" y="81533"/>
                  <a:pt x="257651" y="81247"/>
                </a:cubicBezTo>
                <a:cubicBezTo>
                  <a:pt x="258223" y="79628"/>
                  <a:pt x="260699" y="78866"/>
                  <a:pt x="265747" y="78771"/>
                </a:cubicBezTo>
                <a:close/>
                <a:moveTo>
                  <a:pt x="298323" y="78639"/>
                </a:moveTo>
                <a:lnTo>
                  <a:pt x="298323" y="78771"/>
                </a:lnTo>
                <a:lnTo>
                  <a:pt x="298132" y="78771"/>
                </a:lnTo>
                <a:close/>
                <a:moveTo>
                  <a:pt x="484727" y="78105"/>
                </a:moveTo>
                <a:lnTo>
                  <a:pt x="487737" y="79017"/>
                </a:lnTo>
                <a:lnTo>
                  <a:pt x="484632" y="80295"/>
                </a:lnTo>
                <a:cubicBezTo>
                  <a:pt x="483965" y="80295"/>
                  <a:pt x="483012" y="79819"/>
                  <a:pt x="482155" y="79533"/>
                </a:cubicBezTo>
                <a:cubicBezTo>
                  <a:pt x="483012" y="79057"/>
                  <a:pt x="483679" y="78486"/>
                  <a:pt x="484727" y="78105"/>
                </a:cubicBezTo>
                <a:close/>
                <a:moveTo>
                  <a:pt x="230219" y="77628"/>
                </a:moveTo>
                <a:lnTo>
                  <a:pt x="230315" y="77724"/>
                </a:lnTo>
                <a:lnTo>
                  <a:pt x="230163" y="77635"/>
                </a:lnTo>
                <a:close/>
                <a:moveTo>
                  <a:pt x="141160" y="77533"/>
                </a:moveTo>
                <a:cubicBezTo>
                  <a:pt x="142112" y="78009"/>
                  <a:pt x="142779" y="78581"/>
                  <a:pt x="143541" y="79152"/>
                </a:cubicBezTo>
                <a:lnTo>
                  <a:pt x="137731" y="79724"/>
                </a:lnTo>
                <a:lnTo>
                  <a:pt x="135540" y="79438"/>
                </a:lnTo>
                <a:cubicBezTo>
                  <a:pt x="136207" y="79152"/>
                  <a:pt x="136969" y="78485"/>
                  <a:pt x="137636" y="78485"/>
                </a:cubicBezTo>
                <a:cubicBezTo>
                  <a:pt x="139445" y="78581"/>
                  <a:pt x="138017" y="75914"/>
                  <a:pt x="141160" y="77533"/>
                </a:cubicBezTo>
                <a:close/>
                <a:moveTo>
                  <a:pt x="361950" y="77247"/>
                </a:moveTo>
                <a:cubicBezTo>
                  <a:pt x="362712" y="77342"/>
                  <a:pt x="363474" y="77342"/>
                  <a:pt x="364141" y="77628"/>
                </a:cubicBezTo>
                <a:lnTo>
                  <a:pt x="364634" y="78286"/>
                </a:lnTo>
                <a:lnTo>
                  <a:pt x="363093" y="78104"/>
                </a:lnTo>
                <a:cubicBezTo>
                  <a:pt x="362617" y="77914"/>
                  <a:pt x="362331" y="77533"/>
                  <a:pt x="361950" y="77247"/>
                </a:cubicBezTo>
                <a:close/>
                <a:moveTo>
                  <a:pt x="805814" y="77152"/>
                </a:moveTo>
                <a:cubicBezTo>
                  <a:pt x="806386" y="77342"/>
                  <a:pt x="807434" y="77628"/>
                  <a:pt x="807338" y="77723"/>
                </a:cubicBezTo>
                <a:cubicBezTo>
                  <a:pt x="807053" y="78104"/>
                  <a:pt x="806386" y="78485"/>
                  <a:pt x="805243" y="79247"/>
                </a:cubicBezTo>
                <a:cubicBezTo>
                  <a:pt x="804767" y="78676"/>
                  <a:pt x="804195" y="78390"/>
                  <a:pt x="804386" y="78295"/>
                </a:cubicBezTo>
                <a:cubicBezTo>
                  <a:pt x="804671" y="77914"/>
                  <a:pt x="805338" y="77533"/>
                  <a:pt x="805814" y="77152"/>
                </a:cubicBezTo>
                <a:close/>
                <a:moveTo>
                  <a:pt x="830580" y="77057"/>
                </a:moveTo>
                <a:cubicBezTo>
                  <a:pt x="830770" y="77057"/>
                  <a:pt x="831151" y="77438"/>
                  <a:pt x="831437" y="77628"/>
                </a:cubicBezTo>
                <a:lnTo>
                  <a:pt x="829818" y="78105"/>
                </a:lnTo>
                <a:lnTo>
                  <a:pt x="828770" y="77438"/>
                </a:lnTo>
                <a:cubicBezTo>
                  <a:pt x="829341" y="77247"/>
                  <a:pt x="830008" y="77057"/>
                  <a:pt x="830580" y="77057"/>
                </a:cubicBezTo>
                <a:close/>
                <a:moveTo>
                  <a:pt x="299370" y="76866"/>
                </a:moveTo>
                <a:cubicBezTo>
                  <a:pt x="299370" y="77247"/>
                  <a:pt x="299561" y="77533"/>
                  <a:pt x="299370" y="77914"/>
                </a:cubicBezTo>
                <a:lnTo>
                  <a:pt x="298323" y="78639"/>
                </a:lnTo>
                <a:lnTo>
                  <a:pt x="298323" y="77438"/>
                </a:lnTo>
                <a:cubicBezTo>
                  <a:pt x="298418" y="77247"/>
                  <a:pt x="298989" y="77057"/>
                  <a:pt x="299370" y="76866"/>
                </a:cubicBezTo>
                <a:close/>
                <a:moveTo>
                  <a:pt x="581977" y="76771"/>
                </a:moveTo>
                <a:cubicBezTo>
                  <a:pt x="581977" y="76771"/>
                  <a:pt x="582739" y="77342"/>
                  <a:pt x="582548" y="77438"/>
                </a:cubicBezTo>
                <a:lnTo>
                  <a:pt x="579119" y="79057"/>
                </a:lnTo>
                <a:lnTo>
                  <a:pt x="577881" y="78295"/>
                </a:lnTo>
                <a:lnTo>
                  <a:pt x="577976" y="78200"/>
                </a:lnTo>
                <a:close/>
                <a:moveTo>
                  <a:pt x="536528" y="76749"/>
                </a:moveTo>
                <a:lnTo>
                  <a:pt x="533781" y="78581"/>
                </a:lnTo>
                <a:lnTo>
                  <a:pt x="532733" y="78105"/>
                </a:lnTo>
                <a:close/>
                <a:moveTo>
                  <a:pt x="504158" y="76485"/>
                </a:moveTo>
                <a:cubicBezTo>
                  <a:pt x="505206" y="76485"/>
                  <a:pt x="506254" y="77057"/>
                  <a:pt x="508444" y="77628"/>
                </a:cubicBezTo>
                <a:lnTo>
                  <a:pt x="508539" y="77628"/>
                </a:lnTo>
                <a:cubicBezTo>
                  <a:pt x="506254" y="78104"/>
                  <a:pt x="505110" y="78485"/>
                  <a:pt x="504063" y="78485"/>
                </a:cubicBezTo>
                <a:cubicBezTo>
                  <a:pt x="503015" y="78485"/>
                  <a:pt x="502062" y="77819"/>
                  <a:pt x="501110" y="77438"/>
                </a:cubicBezTo>
                <a:cubicBezTo>
                  <a:pt x="502158" y="77152"/>
                  <a:pt x="503206" y="76485"/>
                  <a:pt x="504158" y="76485"/>
                </a:cubicBezTo>
                <a:close/>
                <a:moveTo>
                  <a:pt x="405955" y="76485"/>
                </a:moveTo>
                <a:lnTo>
                  <a:pt x="405955" y="76581"/>
                </a:lnTo>
                <a:lnTo>
                  <a:pt x="405771" y="76526"/>
                </a:lnTo>
                <a:close/>
                <a:moveTo>
                  <a:pt x="459295" y="76391"/>
                </a:moveTo>
                <a:lnTo>
                  <a:pt x="459576" y="76404"/>
                </a:lnTo>
                <a:lnTo>
                  <a:pt x="459200" y="76581"/>
                </a:lnTo>
                <a:close/>
                <a:moveTo>
                  <a:pt x="606933" y="76390"/>
                </a:moveTo>
                <a:cubicBezTo>
                  <a:pt x="607218" y="76390"/>
                  <a:pt x="607695" y="76580"/>
                  <a:pt x="608647" y="76866"/>
                </a:cubicBezTo>
                <a:lnTo>
                  <a:pt x="605123" y="77628"/>
                </a:lnTo>
                <a:cubicBezTo>
                  <a:pt x="605123" y="77628"/>
                  <a:pt x="604361" y="77057"/>
                  <a:pt x="604456" y="77057"/>
                </a:cubicBezTo>
                <a:cubicBezTo>
                  <a:pt x="605218" y="76771"/>
                  <a:pt x="605980" y="76485"/>
                  <a:pt x="606933" y="76390"/>
                </a:cubicBezTo>
                <a:close/>
                <a:moveTo>
                  <a:pt x="455199" y="76390"/>
                </a:moveTo>
                <a:cubicBezTo>
                  <a:pt x="456152" y="76104"/>
                  <a:pt x="457866" y="76390"/>
                  <a:pt x="459200" y="76580"/>
                </a:cubicBezTo>
                <a:lnTo>
                  <a:pt x="459104" y="76580"/>
                </a:lnTo>
                <a:cubicBezTo>
                  <a:pt x="459390" y="77438"/>
                  <a:pt x="462152" y="78676"/>
                  <a:pt x="457580" y="78771"/>
                </a:cubicBezTo>
                <a:cubicBezTo>
                  <a:pt x="457390" y="78771"/>
                  <a:pt x="457199" y="79057"/>
                  <a:pt x="457104" y="79247"/>
                </a:cubicBezTo>
                <a:cubicBezTo>
                  <a:pt x="456723" y="79819"/>
                  <a:pt x="458342" y="81152"/>
                  <a:pt x="455390" y="80581"/>
                </a:cubicBezTo>
                <a:cubicBezTo>
                  <a:pt x="453770" y="80295"/>
                  <a:pt x="451961" y="79247"/>
                  <a:pt x="451770" y="78390"/>
                </a:cubicBezTo>
                <a:cubicBezTo>
                  <a:pt x="451580" y="77819"/>
                  <a:pt x="453675" y="76866"/>
                  <a:pt x="455199" y="76390"/>
                </a:cubicBezTo>
                <a:close/>
                <a:moveTo>
                  <a:pt x="347856" y="76203"/>
                </a:moveTo>
                <a:lnTo>
                  <a:pt x="352519" y="76295"/>
                </a:lnTo>
                <a:cubicBezTo>
                  <a:pt x="352805" y="76676"/>
                  <a:pt x="355186" y="76676"/>
                  <a:pt x="356520" y="76866"/>
                </a:cubicBezTo>
                <a:lnTo>
                  <a:pt x="358425" y="77152"/>
                </a:lnTo>
                <a:cubicBezTo>
                  <a:pt x="357853" y="77342"/>
                  <a:pt x="357282" y="77628"/>
                  <a:pt x="356615" y="77723"/>
                </a:cubicBezTo>
                <a:lnTo>
                  <a:pt x="351948" y="78295"/>
                </a:lnTo>
                <a:close/>
                <a:moveTo>
                  <a:pt x="347662" y="76104"/>
                </a:moveTo>
                <a:lnTo>
                  <a:pt x="347856" y="76203"/>
                </a:lnTo>
                <a:lnTo>
                  <a:pt x="347662" y="76199"/>
                </a:lnTo>
                <a:close/>
                <a:moveTo>
                  <a:pt x="419957" y="76009"/>
                </a:moveTo>
                <a:cubicBezTo>
                  <a:pt x="420147" y="76009"/>
                  <a:pt x="420814" y="76295"/>
                  <a:pt x="421671" y="76485"/>
                </a:cubicBezTo>
                <a:lnTo>
                  <a:pt x="421766" y="76580"/>
                </a:lnTo>
                <a:cubicBezTo>
                  <a:pt x="420814" y="76961"/>
                  <a:pt x="420147" y="77342"/>
                  <a:pt x="419290" y="77438"/>
                </a:cubicBezTo>
                <a:cubicBezTo>
                  <a:pt x="419004" y="77438"/>
                  <a:pt x="418337" y="77057"/>
                  <a:pt x="417766" y="76866"/>
                </a:cubicBezTo>
                <a:cubicBezTo>
                  <a:pt x="418528" y="76580"/>
                  <a:pt x="419195" y="76199"/>
                  <a:pt x="419957" y="76009"/>
                </a:cubicBezTo>
                <a:close/>
                <a:moveTo>
                  <a:pt x="248507" y="76009"/>
                </a:moveTo>
                <a:cubicBezTo>
                  <a:pt x="249459" y="76485"/>
                  <a:pt x="250507" y="76771"/>
                  <a:pt x="250507" y="77152"/>
                </a:cubicBezTo>
                <a:cubicBezTo>
                  <a:pt x="250507" y="77438"/>
                  <a:pt x="249555" y="77819"/>
                  <a:pt x="249078" y="78104"/>
                </a:cubicBezTo>
                <a:cubicBezTo>
                  <a:pt x="248507" y="77819"/>
                  <a:pt x="247650" y="77533"/>
                  <a:pt x="247364" y="77152"/>
                </a:cubicBezTo>
                <a:cubicBezTo>
                  <a:pt x="247173" y="76961"/>
                  <a:pt x="247935" y="76580"/>
                  <a:pt x="248507" y="76104"/>
                </a:cubicBezTo>
                <a:close/>
                <a:moveTo>
                  <a:pt x="716470" y="75819"/>
                </a:moveTo>
                <a:lnTo>
                  <a:pt x="719232" y="76581"/>
                </a:lnTo>
                <a:cubicBezTo>
                  <a:pt x="717518" y="76962"/>
                  <a:pt x="715899" y="77438"/>
                  <a:pt x="714184" y="77724"/>
                </a:cubicBezTo>
                <a:cubicBezTo>
                  <a:pt x="713708" y="77724"/>
                  <a:pt x="712946" y="77534"/>
                  <a:pt x="712279" y="77343"/>
                </a:cubicBezTo>
                <a:close/>
                <a:moveTo>
                  <a:pt x="970597" y="75818"/>
                </a:moveTo>
                <a:cubicBezTo>
                  <a:pt x="972121" y="75723"/>
                  <a:pt x="973835" y="76104"/>
                  <a:pt x="975455" y="76294"/>
                </a:cubicBezTo>
                <a:lnTo>
                  <a:pt x="975645" y="76866"/>
                </a:lnTo>
                <a:lnTo>
                  <a:pt x="975645" y="76961"/>
                </a:lnTo>
                <a:cubicBezTo>
                  <a:pt x="974216" y="77342"/>
                  <a:pt x="972788" y="77723"/>
                  <a:pt x="971168" y="77914"/>
                </a:cubicBezTo>
                <a:cubicBezTo>
                  <a:pt x="970311" y="77914"/>
                  <a:pt x="969263" y="77628"/>
                  <a:pt x="968311" y="77437"/>
                </a:cubicBezTo>
                <a:cubicBezTo>
                  <a:pt x="969073" y="76866"/>
                  <a:pt x="969644" y="75913"/>
                  <a:pt x="970597" y="75818"/>
                </a:cubicBezTo>
                <a:close/>
                <a:moveTo>
                  <a:pt x="960119" y="75628"/>
                </a:moveTo>
                <a:cubicBezTo>
                  <a:pt x="960310" y="75628"/>
                  <a:pt x="960881" y="75914"/>
                  <a:pt x="961262" y="76104"/>
                </a:cubicBezTo>
                <a:lnTo>
                  <a:pt x="958786" y="77057"/>
                </a:lnTo>
                <a:cubicBezTo>
                  <a:pt x="958786" y="77057"/>
                  <a:pt x="958214" y="76390"/>
                  <a:pt x="958310" y="76295"/>
                </a:cubicBezTo>
                <a:cubicBezTo>
                  <a:pt x="958786" y="76009"/>
                  <a:pt x="959453" y="75818"/>
                  <a:pt x="960119" y="75628"/>
                </a:cubicBezTo>
                <a:close/>
                <a:moveTo>
                  <a:pt x="786859" y="75533"/>
                </a:moveTo>
                <a:cubicBezTo>
                  <a:pt x="787526" y="75628"/>
                  <a:pt x="788098" y="75819"/>
                  <a:pt x="789241" y="76200"/>
                </a:cubicBezTo>
                <a:cubicBezTo>
                  <a:pt x="788193" y="76390"/>
                  <a:pt x="787717" y="76581"/>
                  <a:pt x="787336" y="76485"/>
                </a:cubicBezTo>
                <a:cubicBezTo>
                  <a:pt x="786859" y="76485"/>
                  <a:pt x="786478" y="76200"/>
                  <a:pt x="786002" y="76009"/>
                </a:cubicBezTo>
                <a:cubicBezTo>
                  <a:pt x="786288" y="75819"/>
                  <a:pt x="786764" y="75533"/>
                  <a:pt x="786859" y="75533"/>
                </a:cubicBezTo>
                <a:close/>
                <a:moveTo>
                  <a:pt x="924592" y="75438"/>
                </a:moveTo>
                <a:cubicBezTo>
                  <a:pt x="925258" y="75342"/>
                  <a:pt x="926306" y="75914"/>
                  <a:pt x="928306" y="76390"/>
                </a:cubicBezTo>
                <a:lnTo>
                  <a:pt x="928306" y="76485"/>
                </a:lnTo>
                <a:cubicBezTo>
                  <a:pt x="925925" y="76962"/>
                  <a:pt x="924687" y="77343"/>
                  <a:pt x="923258" y="77438"/>
                </a:cubicBezTo>
                <a:cubicBezTo>
                  <a:pt x="922687" y="77438"/>
                  <a:pt x="921925" y="76962"/>
                  <a:pt x="921258" y="76676"/>
                </a:cubicBezTo>
                <a:cubicBezTo>
                  <a:pt x="922401" y="76295"/>
                  <a:pt x="923354" y="75723"/>
                  <a:pt x="924592" y="75438"/>
                </a:cubicBezTo>
                <a:close/>
                <a:moveTo>
                  <a:pt x="391191" y="75342"/>
                </a:moveTo>
                <a:cubicBezTo>
                  <a:pt x="394715" y="75247"/>
                  <a:pt x="398335" y="75247"/>
                  <a:pt x="401859" y="75342"/>
                </a:cubicBezTo>
                <a:lnTo>
                  <a:pt x="405771" y="76526"/>
                </a:lnTo>
                <a:lnTo>
                  <a:pt x="397287" y="78390"/>
                </a:lnTo>
                <a:cubicBezTo>
                  <a:pt x="394812" y="78390"/>
                  <a:pt x="392429" y="77247"/>
                  <a:pt x="390143" y="76581"/>
                </a:cubicBezTo>
                <a:cubicBezTo>
                  <a:pt x="389953" y="76581"/>
                  <a:pt x="390810" y="75342"/>
                  <a:pt x="391191" y="75342"/>
                </a:cubicBezTo>
                <a:close/>
                <a:moveTo>
                  <a:pt x="366712" y="75342"/>
                </a:moveTo>
                <a:cubicBezTo>
                  <a:pt x="367474" y="75342"/>
                  <a:pt x="368331" y="75342"/>
                  <a:pt x="369093" y="75532"/>
                </a:cubicBezTo>
                <a:cubicBezTo>
                  <a:pt x="369569" y="75628"/>
                  <a:pt x="369855" y="75913"/>
                  <a:pt x="370236" y="76199"/>
                </a:cubicBezTo>
                <a:cubicBezTo>
                  <a:pt x="371379" y="76961"/>
                  <a:pt x="375379" y="76866"/>
                  <a:pt x="373855" y="78295"/>
                </a:cubicBezTo>
                <a:cubicBezTo>
                  <a:pt x="372998" y="79057"/>
                  <a:pt x="370236" y="79533"/>
                  <a:pt x="368331" y="80009"/>
                </a:cubicBezTo>
                <a:cubicBezTo>
                  <a:pt x="363568" y="81247"/>
                  <a:pt x="365759" y="78962"/>
                  <a:pt x="364616" y="78390"/>
                </a:cubicBezTo>
                <a:lnTo>
                  <a:pt x="364674" y="78339"/>
                </a:lnTo>
                <a:lnTo>
                  <a:pt x="364634" y="78286"/>
                </a:lnTo>
                <a:lnTo>
                  <a:pt x="364712" y="78295"/>
                </a:lnTo>
                <a:lnTo>
                  <a:pt x="364712" y="78306"/>
                </a:lnTo>
                <a:lnTo>
                  <a:pt x="366902" y="76390"/>
                </a:lnTo>
                <a:cubicBezTo>
                  <a:pt x="366616" y="76104"/>
                  <a:pt x="366807" y="75723"/>
                  <a:pt x="366712" y="75342"/>
                </a:cubicBezTo>
                <a:close/>
                <a:moveTo>
                  <a:pt x="1497997" y="75247"/>
                </a:moveTo>
                <a:cubicBezTo>
                  <a:pt x="1498854" y="75914"/>
                  <a:pt x="1499997" y="76485"/>
                  <a:pt x="1499806" y="76580"/>
                </a:cubicBezTo>
                <a:cubicBezTo>
                  <a:pt x="1498949" y="77152"/>
                  <a:pt x="1497806" y="77533"/>
                  <a:pt x="1496663" y="78009"/>
                </a:cubicBezTo>
                <a:cubicBezTo>
                  <a:pt x="1496187" y="77628"/>
                  <a:pt x="1495234" y="77152"/>
                  <a:pt x="1495425" y="76961"/>
                </a:cubicBezTo>
                <a:cubicBezTo>
                  <a:pt x="1495806" y="76390"/>
                  <a:pt x="1496854" y="76009"/>
                  <a:pt x="1497997" y="75247"/>
                </a:cubicBezTo>
                <a:close/>
                <a:moveTo>
                  <a:pt x="182499" y="75247"/>
                </a:moveTo>
                <a:cubicBezTo>
                  <a:pt x="182975" y="75533"/>
                  <a:pt x="183547" y="75723"/>
                  <a:pt x="183737" y="76009"/>
                </a:cubicBezTo>
                <a:cubicBezTo>
                  <a:pt x="183737" y="76104"/>
                  <a:pt x="183070" y="76390"/>
                  <a:pt x="182404" y="76771"/>
                </a:cubicBezTo>
                <a:lnTo>
                  <a:pt x="182404" y="76676"/>
                </a:lnTo>
                <a:cubicBezTo>
                  <a:pt x="181927" y="76295"/>
                  <a:pt x="181356" y="76009"/>
                  <a:pt x="181356" y="75723"/>
                </a:cubicBezTo>
                <a:cubicBezTo>
                  <a:pt x="181356" y="75533"/>
                  <a:pt x="182118" y="75342"/>
                  <a:pt x="182499" y="75247"/>
                </a:cubicBezTo>
                <a:close/>
                <a:moveTo>
                  <a:pt x="158305" y="75057"/>
                </a:moveTo>
                <a:cubicBezTo>
                  <a:pt x="158686" y="75152"/>
                  <a:pt x="158781" y="75533"/>
                  <a:pt x="159067" y="75914"/>
                </a:cubicBezTo>
                <a:cubicBezTo>
                  <a:pt x="158305" y="75914"/>
                  <a:pt x="157543" y="76009"/>
                  <a:pt x="157257" y="75914"/>
                </a:cubicBezTo>
                <a:cubicBezTo>
                  <a:pt x="156876" y="75723"/>
                  <a:pt x="156876" y="75438"/>
                  <a:pt x="156781" y="75152"/>
                </a:cubicBezTo>
                <a:cubicBezTo>
                  <a:pt x="157257" y="75152"/>
                  <a:pt x="158019" y="74961"/>
                  <a:pt x="158305" y="75057"/>
                </a:cubicBezTo>
                <a:close/>
                <a:moveTo>
                  <a:pt x="932878" y="74961"/>
                </a:moveTo>
                <a:cubicBezTo>
                  <a:pt x="933068" y="74961"/>
                  <a:pt x="933545" y="75247"/>
                  <a:pt x="933926" y="75342"/>
                </a:cubicBezTo>
                <a:lnTo>
                  <a:pt x="932116" y="76295"/>
                </a:lnTo>
                <a:cubicBezTo>
                  <a:pt x="932116" y="76295"/>
                  <a:pt x="931544" y="75628"/>
                  <a:pt x="931735" y="75437"/>
                </a:cubicBezTo>
                <a:cubicBezTo>
                  <a:pt x="931925" y="75247"/>
                  <a:pt x="932497" y="75056"/>
                  <a:pt x="932878" y="74961"/>
                </a:cubicBezTo>
                <a:close/>
                <a:moveTo>
                  <a:pt x="889254" y="74961"/>
                </a:moveTo>
                <a:cubicBezTo>
                  <a:pt x="889444" y="74961"/>
                  <a:pt x="889921" y="75342"/>
                  <a:pt x="890587" y="75628"/>
                </a:cubicBezTo>
                <a:lnTo>
                  <a:pt x="890492" y="75628"/>
                </a:lnTo>
                <a:cubicBezTo>
                  <a:pt x="889159" y="75913"/>
                  <a:pt x="888111" y="76104"/>
                  <a:pt x="887063" y="76295"/>
                </a:cubicBezTo>
                <a:cubicBezTo>
                  <a:pt x="886873" y="76295"/>
                  <a:pt x="886492" y="75913"/>
                  <a:pt x="886206" y="75723"/>
                </a:cubicBezTo>
                <a:cubicBezTo>
                  <a:pt x="887158" y="75437"/>
                  <a:pt x="888206" y="75151"/>
                  <a:pt x="889254" y="74961"/>
                </a:cubicBezTo>
                <a:close/>
                <a:moveTo>
                  <a:pt x="536828" y="74771"/>
                </a:moveTo>
                <a:lnTo>
                  <a:pt x="541686" y="76390"/>
                </a:lnTo>
                <a:cubicBezTo>
                  <a:pt x="541210" y="76580"/>
                  <a:pt x="540638" y="76961"/>
                  <a:pt x="540162" y="76961"/>
                </a:cubicBezTo>
                <a:lnTo>
                  <a:pt x="536715" y="76682"/>
                </a:lnTo>
                <a:lnTo>
                  <a:pt x="536528" y="76749"/>
                </a:lnTo>
                <a:lnTo>
                  <a:pt x="536638" y="76676"/>
                </a:lnTo>
                <a:lnTo>
                  <a:pt x="536733" y="76676"/>
                </a:lnTo>
                <a:lnTo>
                  <a:pt x="535209" y="74866"/>
                </a:lnTo>
                <a:cubicBezTo>
                  <a:pt x="535781" y="74866"/>
                  <a:pt x="536447" y="74675"/>
                  <a:pt x="536828" y="74771"/>
                </a:cubicBezTo>
                <a:close/>
                <a:moveTo>
                  <a:pt x="1551281" y="74606"/>
                </a:moveTo>
                <a:lnTo>
                  <a:pt x="1552384" y="75342"/>
                </a:lnTo>
                <a:cubicBezTo>
                  <a:pt x="1551717" y="75532"/>
                  <a:pt x="1551146" y="75818"/>
                  <a:pt x="1550479" y="75913"/>
                </a:cubicBezTo>
                <a:cubicBezTo>
                  <a:pt x="1550288" y="75913"/>
                  <a:pt x="1549431" y="75437"/>
                  <a:pt x="1549526" y="75437"/>
                </a:cubicBezTo>
                <a:close/>
                <a:moveTo>
                  <a:pt x="1551241" y="74580"/>
                </a:moveTo>
                <a:lnTo>
                  <a:pt x="1551336" y="74580"/>
                </a:lnTo>
                <a:lnTo>
                  <a:pt x="1551281" y="74606"/>
                </a:lnTo>
                <a:close/>
                <a:moveTo>
                  <a:pt x="292989" y="74485"/>
                </a:moveTo>
                <a:lnTo>
                  <a:pt x="297656" y="75437"/>
                </a:lnTo>
                <a:cubicBezTo>
                  <a:pt x="296323" y="75723"/>
                  <a:pt x="295084" y="76295"/>
                  <a:pt x="293751" y="76295"/>
                </a:cubicBezTo>
                <a:cubicBezTo>
                  <a:pt x="292417" y="76295"/>
                  <a:pt x="291084" y="75723"/>
                  <a:pt x="289655" y="75437"/>
                </a:cubicBezTo>
                <a:close/>
                <a:moveTo>
                  <a:pt x="209455" y="74485"/>
                </a:moveTo>
                <a:lnTo>
                  <a:pt x="211360" y="75247"/>
                </a:lnTo>
                <a:lnTo>
                  <a:pt x="208978" y="76580"/>
                </a:lnTo>
                <a:cubicBezTo>
                  <a:pt x="208978" y="76580"/>
                  <a:pt x="207835" y="76009"/>
                  <a:pt x="207931" y="75818"/>
                </a:cubicBezTo>
                <a:cubicBezTo>
                  <a:pt x="208216" y="75342"/>
                  <a:pt x="208883" y="74961"/>
                  <a:pt x="209455" y="74485"/>
                </a:cubicBezTo>
                <a:close/>
                <a:moveTo>
                  <a:pt x="1338462" y="74464"/>
                </a:moveTo>
                <a:lnTo>
                  <a:pt x="1338548" y="74485"/>
                </a:lnTo>
                <a:lnTo>
                  <a:pt x="1338357" y="74485"/>
                </a:lnTo>
                <a:close/>
                <a:moveTo>
                  <a:pt x="1781365" y="74295"/>
                </a:moveTo>
                <a:lnTo>
                  <a:pt x="1783937" y="75343"/>
                </a:lnTo>
                <a:cubicBezTo>
                  <a:pt x="1782984" y="75533"/>
                  <a:pt x="1781936" y="75914"/>
                  <a:pt x="1780889" y="76009"/>
                </a:cubicBezTo>
                <a:cubicBezTo>
                  <a:pt x="1780222" y="76009"/>
                  <a:pt x="1779365" y="75628"/>
                  <a:pt x="1778698" y="75343"/>
                </a:cubicBezTo>
                <a:close/>
                <a:moveTo>
                  <a:pt x="1523142" y="74295"/>
                </a:moveTo>
                <a:lnTo>
                  <a:pt x="1523142" y="74390"/>
                </a:lnTo>
                <a:lnTo>
                  <a:pt x="1526000" y="76009"/>
                </a:lnTo>
                <a:cubicBezTo>
                  <a:pt x="1526000" y="76009"/>
                  <a:pt x="1524952" y="76486"/>
                  <a:pt x="1524856" y="76391"/>
                </a:cubicBezTo>
                <a:cubicBezTo>
                  <a:pt x="1523999" y="76105"/>
                  <a:pt x="1523142" y="75724"/>
                  <a:pt x="1522380" y="75247"/>
                </a:cubicBezTo>
                <a:cubicBezTo>
                  <a:pt x="1522189" y="75247"/>
                  <a:pt x="1522666" y="74866"/>
                  <a:pt x="1523142" y="74295"/>
                </a:cubicBezTo>
                <a:close/>
                <a:moveTo>
                  <a:pt x="907922" y="74295"/>
                </a:moveTo>
                <a:cubicBezTo>
                  <a:pt x="908113" y="74295"/>
                  <a:pt x="908589" y="74581"/>
                  <a:pt x="908875" y="74771"/>
                </a:cubicBezTo>
                <a:lnTo>
                  <a:pt x="906874" y="75533"/>
                </a:lnTo>
                <a:lnTo>
                  <a:pt x="906874" y="75438"/>
                </a:lnTo>
                <a:lnTo>
                  <a:pt x="905922" y="74771"/>
                </a:lnTo>
                <a:cubicBezTo>
                  <a:pt x="906589" y="74581"/>
                  <a:pt x="907255" y="74390"/>
                  <a:pt x="907922" y="74295"/>
                </a:cubicBezTo>
                <a:close/>
                <a:moveTo>
                  <a:pt x="830960" y="74008"/>
                </a:moveTo>
                <a:cubicBezTo>
                  <a:pt x="831722" y="74008"/>
                  <a:pt x="832484" y="73913"/>
                  <a:pt x="833056" y="74008"/>
                </a:cubicBezTo>
                <a:cubicBezTo>
                  <a:pt x="833341" y="74008"/>
                  <a:pt x="833532" y="74389"/>
                  <a:pt x="833913" y="74866"/>
                </a:cubicBezTo>
                <a:cubicBezTo>
                  <a:pt x="832865" y="74866"/>
                  <a:pt x="832008" y="75056"/>
                  <a:pt x="831532" y="74866"/>
                </a:cubicBezTo>
                <a:cubicBezTo>
                  <a:pt x="831151" y="74770"/>
                  <a:pt x="831151" y="74294"/>
                  <a:pt x="830960" y="74008"/>
                </a:cubicBezTo>
                <a:close/>
                <a:moveTo>
                  <a:pt x="841343" y="73914"/>
                </a:moveTo>
                <a:cubicBezTo>
                  <a:pt x="842867" y="73914"/>
                  <a:pt x="844391" y="73914"/>
                  <a:pt x="845820" y="74009"/>
                </a:cubicBezTo>
                <a:cubicBezTo>
                  <a:pt x="846487" y="74009"/>
                  <a:pt x="847058" y="74295"/>
                  <a:pt x="847725" y="74485"/>
                </a:cubicBezTo>
                <a:lnTo>
                  <a:pt x="845629" y="74962"/>
                </a:lnTo>
                <a:lnTo>
                  <a:pt x="840962" y="74390"/>
                </a:lnTo>
                <a:cubicBezTo>
                  <a:pt x="840962" y="74390"/>
                  <a:pt x="841248" y="73914"/>
                  <a:pt x="841343" y="73914"/>
                </a:cubicBezTo>
                <a:close/>
                <a:moveTo>
                  <a:pt x="394496" y="73904"/>
                </a:moveTo>
                <a:lnTo>
                  <a:pt x="394525" y="73914"/>
                </a:lnTo>
                <a:lnTo>
                  <a:pt x="394429" y="73914"/>
                </a:lnTo>
                <a:close/>
                <a:moveTo>
                  <a:pt x="560641" y="73818"/>
                </a:moveTo>
                <a:lnTo>
                  <a:pt x="562356" y="74675"/>
                </a:lnTo>
                <a:lnTo>
                  <a:pt x="560355" y="75437"/>
                </a:lnTo>
                <a:cubicBezTo>
                  <a:pt x="560355" y="75437"/>
                  <a:pt x="559117" y="74961"/>
                  <a:pt x="559117" y="74675"/>
                </a:cubicBezTo>
                <a:cubicBezTo>
                  <a:pt x="559117" y="74389"/>
                  <a:pt x="559879" y="74199"/>
                  <a:pt x="560641" y="73818"/>
                </a:cubicBezTo>
                <a:close/>
                <a:moveTo>
                  <a:pt x="1563242" y="73723"/>
                </a:moveTo>
                <a:cubicBezTo>
                  <a:pt x="1563623" y="73723"/>
                  <a:pt x="1564100" y="74009"/>
                  <a:pt x="1564671" y="74199"/>
                </a:cubicBezTo>
                <a:cubicBezTo>
                  <a:pt x="1564004" y="74485"/>
                  <a:pt x="1563623" y="74771"/>
                  <a:pt x="1563147" y="74771"/>
                </a:cubicBezTo>
                <a:cubicBezTo>
                  <a:pt x="1562766" y="74771"/>
                  <a:pt x="1562385" y="74485"/>
                  <a:pt x="1562004" y="74295"/>
                </a:cubicBezTo>
                <a:cubicBezTo>
                  <a:pt x="1562385" y="74104"/>
                  <a:pt x="1562766" y="73818"/>
                  <a:pt x="1563242" y="73723"/>
                </a:cubicBezTo>
                <a:close/>
                <a:moveTo>
                  <a:pt x="635984" y="73628"/>
                </a:moveTo>
                <a:cubicBezTo>
                  <a:pt x="637984" y="73628"/>
                  <a:pt x="639984" y="73914"/>
                  <a:pt x="641984" y="74104"/>
                </a:cubicBezTo>
                <a:cubicBezTo>
                  <a:pt x="641413" y="74866"/>
                  <a:pt x="641222" y="75819"/>
                  <a:pt x="640175" y="76200"/>
                </a:cubicBezTo>
                <a:cubicBezTo>
                  <a:pt x="637317" y="77152"/>
                  <a:pt x="634079" y="77724"/>
                  <a:pt x="631412" y="78390"/>
                </a:cubicBezTo>
                <a:lnTo>
                  <a:pt x="631412" y="78486"/>
                </a:lnTo>
                <a:lnTo>
                  <a:pt x="628459" y="78009"/>
                </a:lnTo>
                <a:lnTo>
                  <a:pt x="624744" y="77438"/>
                </a:lnTo>
                <a:cubicBezTo>
                  <a:pt x="625887" y="77247"/>
                  <a:pt x="627221" y="77152"/>
                  <a:pt x="628268" y="76771"/>
                </a:cubicBezTo>
                <a:cubicBezTo>
                  <a:pt x="630078" y="76200"/>
                  <a:pt x="631697" y="75438"/>
                  <a:pt x="633412" y="74771"/>
                </a:cubicBezTo>
                <a:cubicBezTo>
                  <a:pt x="634364" y="74390"/>
                  <a:pt x="635126" y="73628"/>
                  <a:pt x="635984" y="73628"/>
                </a:cubicBezTo>
                <a:close/>
                <a:moveTo>
                  <a:pt x="195644" y="73532"/>
                </a:moveTo>
                <a:cubicBezTo>
                  <a:pt x="195930" y="73532"/>
                  <a:pt x="196311" y="73722"/>
                  <a:pt x="196597" y="73818"/>
                </a:cubicBezTo>
                <a:lnTo>
                  <a:pt x="190120" y="78866"/>
                </a:lnTo>
                <a:cubicBezTo>
                  <a:pt x="188977" y="77723"/>
                  <a:pt x="188310" y="77342"/>
                  <a:pt x="188310" y="76866"/>
                </a:cubicBezTo>
                <a:cubicBezTo>
                  <a:pt x="188215" y="76294"/>
                  <a:pt x="194501" y="73532"/>
                  <a:pt x="195644" y="73532"/>
                </a:cubicBezTo>
                <a:close/>
                <a:moveTo>
                  <a:pt x="764572" y="73438"/>
                </a:moveTo>
                <a:cubicBezTo>
                  <a:pt x="765048" y="73342"/>
                  <a:pt x="767144" y="74485"/>
                  <a:pt x="768477" y="75152"/>
                </a:cubicBezTo>
                <a:lnTo>
                  <a:pt x="764953" y="76676"/>
                </a:lnTo>
                <a:lnTo>
                  <a:pt x="758952" y="75914"/>
                </a:lnTo>
                <a:cubicBezTo>
                  <a:pt x="760762" y="75057"/>
                  <a:pt x="762476" y="74104"/>
                  <a:pt x="764572" y="73438"/>
                </a:cubicBezTo>
                <a:close/>
                <a:moveTo>
                  <a:pt x="742473" y="73437"/>
                </a:moveTo>
                <a:lnTo>
                  <a:pt x="742473" y="73532"/>
                </a:lnTo>
                <a:cubicBezTo>
                  <a:pt x="744949" y="73913"/>
                  <a:pt x="746283" y="74104"/>
                  <a:pt x="747712" y="74294"/>
                </a:cubicBezTo>
                <a:lnTo>
                  <a:pt x="741711" y="75913"/>
                </a:lnTo>
                <a:cubicBezTo>
                  <a:pt x="741711" y="75913"/>
                  <a:pt x="739996" y="74961"/>
                  <a:pt x="740187" y="74675"/>
                </a:cubicBezTo>
                <a:cubicBezTo>
                  <a:pt x="740568" y="74104"/>
                  <a:pt x="741901" y="73723"/>
                  <a:pt x="742473" y="73437"/>
                </a:cubicBezTo>
                <a:close/>
                <a:moveTo>
                  <a:pt x="318802" y="73342"/>
                </a:moveTo>
                <a:cubicBezTo>
                  <a:pt x="318516" y="73628"/>
                  <a:pt x="317849" y="74009"/>
                  <a:pt x="317944" y="74199"/>
                </a:cubicBezTo>
                <a:cubicBezTo>
                  <a:pt x="318230" y="74580"/>
                  <a:pt x="318897" y="74866"/>
                  <a:pt x="319468" y="75247"/>
                </a:cubicBezTo>
                <a:lnTo>
                  <a:pt x="322136" y="74199"/>
                </a:lnTo>
                <a:close/>
                <a:moveTo>
                  <a:pt x="220028" y="73342"/>
                </a:moveTo>
                <a:lnTo>
                  <a:pt x="222695" y="73914"/>
                </a:lnTo>
                <a:cubicBezTo>
                  <a:pt x="223362" y="74104"/>
                  <a:pt x="224124" y="74485"/>
                  <a:pt x="224790" y="74485"/>
                </a:cubicBezTo>
                <a:lnTo>
                  <a:pt x="230163" y="77635"/>
                </a:lnTo>
                <a:lnTo>
                  <a:pt x="227267" y="78009"/>
                </a:lnTo>
                <a:cubicBezTo>
                  <a:pt x="223933" y="77724"/>
                  <a:pt x="224028" y="74961"/>
                  <a:pt x="219361" y="75533"/>
                </a:cubicBezTo>
                <a:close/>
                <a:moveTo>
                  <a:pt x="437483" y="73152"/>
                </a:moveTo>
                <a:cubicBezTo>
                  <a:pt x="438912" y="73057"/>
                  <a:pt x="440626" y="73057"/>
                  <a:pt x="441960" y="73342"/>
                </a:cubicBezTo>
                <a:cubicBezTo>
                  <a:pt x="442817" y="73533"/>
                  <a:pt x="443293" y="74200"/>
                  <a:pt x="443674" y="74771"/>
                </a:cubicBezTo>
                <a:cubicBezTo>
                  <a:pt x="444531" y="75724"/>
                  <a:pt x="444817" y="74962"/>
                  <a:pt x="445674" y="74771"/>
                </a:cubicBezTo>
                <a:cubicBezTo>
                  <a:pt x="447484" y="74581"/>
                  <a:pt x="449675" y="74962"/>
                  <a:pt x="451675" y="75057"/>
                </a:cubicBezTo>
                <a:lnTo>
                  <a:pt x="451675" y="75724"/>
                </a:lnTo>
                <a:lnTo>
                  <a:pt x="451770" y="75819"/>
                </a:lnTo>
                <a:cubicBezTo>
                  <a:pt x="450246" y="76390"/>
                  <a:pt x="448722" y="77057"/>
                  <a:pt x="447008" y="77438"/>
                </a:cubicBezTo>
                <a:cubicBezTo>
                  <a:pt x="445960" y="77629"/>
                  <a:pt x="443960" y="77533"/>
                  <a:pt x="443293" y="77152"/>
                </a:cubicBezTo>
                <a:cubicBezTo>
                  <a:pt x="441769" y="76295"/>
                  <a:pt x="441198" y="75057"/>
                  <a:pt x="437864" y="75628"/>
                </a:cubicBezTo>
                <a:cubicBezTo>
                  <a:pt x="437578" y="75628"/>
                  <a:pt x="436245" y="74676"/>
                  <a:pt x="435959" y="74104"/>
                </a:cubicBezTo>
                <a:cubicBezTo>
                  <a:pt x="435768" y="73819"/>
                  <a:pt x="436817" y="73247"/>
                  <a:pt x="437483" y="73152"/>
                </a:cubicBezTo>
                <a:close/>
                <a:moveTo>
                  <a:pt x="13049" y="73151"/>
                </a:moveTo>
                <a:cubicBezTo>
                  <a:pt x="13430" y="73151"/>
                  <a:pt x="13811" y="73437"/>
                  <a:pt x="14478" y="73627"/>
                </a:cubicBezTo>
                <a:cubicBezTo>
                  <a:pt x="13811" y="73818"/>
                  <a:pt x="13430" y="74104"/>
                  <a:pt x="13049" y="74104"/>
                </a:cubicBezTo>
                <a:cubicBezTo>
                  <a:pt x="12668" y="74104"/>
                  <a:pt x="12287" y="73818"/>
                  <a:pt x="11906" y="73627"/>
                </a:cubicBezTo>
                <a:cubicBezTo>
                  <a:pt x="12287" y="73437"/>
                  <a:pt x="12668" y="73151"/>
                  <a:pt x="13049" y="73151"/>
                </a:cubicBezTo>
                <a:close/>
                <a:moveTo>
                  <a:pt x="1368361" y="73056"/>
                </a:moveTo>
                <a:cubicBezTo>
                  <a:pt x="1368932" y="73342"/>
                  <a:pt x="1369504" y="73532"/>
                  <a:pt x="1369504" y="73723"/>
                </a:cubicBezTo>
                <a:cubicBezTo>
                  <a:pt x="1369504" y="73913"/>
                  <a:pt x="1368742" y="74199"/>
                  <a:pt x="1368456" y="74199"/>
                </a:cubicBezTo>
                <a:cubicBezTo>
                  <a:pt x="1367980" y="74199"/>
                  <a:pt x="1367408" y="73913"/>
                  <a:pt x="1367313" y="73723"/>
                </a:cubicBezTo>
                <a:cubicBezTo>
                  <a:pt x="1367313" y="73532"/>
                  <a:pt x="1367884" y="73342"/>
                  <a:pt x="1368361" y="73056"/>
                </a:cubicBezTo>
                <a:close/>
                <a:moveTo>
                  <a:pt x="384524" y="73056"/>
                </a:moveTo>
                <a:cubicBezTo>
                  <a:pt x="385572" y="73056"/>
                  <a:pt x="386810" y="73532"/>
                  <a:pt x="387953" y="73818"/>
                </a:cubicBezTo>
                <a:lnTo>
                  <a:pt x="383667" y="75437"/>
                </a:lnTo>
                <a:lnTo>
                  <a:pt x="383571" y="75437"/>
                </a:lnTo>
                <a:cubicBezTo>
                  <a:pt x="383000" y="75056"/>
                  <a:pt x="382143" y="74580"/>
                  <a:pt x="382333" y="74389"/>
                </a:cubicBezTo>
                <a:cubicBezTo>
                  <a:pt x="382809" y="73913"/>
                  <a:pt x="383667" y="73151"/>
                  <a:pt x="384524" y="73056"/>
                </a:cubicBezTo>
                <a:close/>
                <a:moveTo>
                  <a:pt x="280511" y="72961"/>
                </a:moveTo>
                <a:cubicBezTo>
                  <a:pt x="281273" y="72866"/>
                  <a:pt x="282416" y="73247"/>
                  <a:pt x="283368" y="73342"/>
                </a:cubicBezTo>
                <a:cubicBezTo>
                  <a:pt x="279463" y="74390"/>
                  <a:pt x="280606" y="76962"/>
                  <a:pt x="276415" y="76295"/>
                </a:cubicBezTo>
                <a:cubicBezTo>
                  <a:pt x="274700" y="76009"/>
                  <a:pt x="273367" y="75152"/>
                  <a:pt x="271938" y="74485"/>
                </a:cubicBezTo>
                <a:cubicBezTo>
                  <a:pt x="274796" y="73914"/>
                  <a:pt x="277558" y="73342"/>
                  <a:pt x="280511" y="72961"/>
                </a:cubicBezTo>
                <a:close/>
                <a:moveTo>
                  <a:pt x="1481613" y="72866"/>
                </a:moveTo>
                <a:lnTo>
                  <a:pt x="1490186" y="73914"/>
                </a:lnTo>
                <a:cubicBezTo>
                  <a:pt x="1490186" y="73914"/>
                  <a:pt x="1490948" y="74676"/>
                  <a:pt x="1490662" y="74771"/>
                </a:cubicBezTo>
                <a:cubicBezTo>
                  <a:pt x="1489614" y="75247"/>
                  <a:pt x="1482185" y="74199"/>
                  <a:pt x="1481423" y="73437"/>
                </a:cubicBezTo>
                <a:cubicBezTo>
                  <a:pt x="1481328" y="73342"/>
                  <a:pt x="1481518" y="73056"/>
                  <a:pt x="1481613" y="72866"/>
                </a:cubicBezTo>
                <a:close/>
                <a:moveTo>
                  <a:pt x="1289589" y="72866"/>
                </a:moveTo>
                <a:cubicBezTo>
                  <a:pt x="1289589" y="72866"/>
                  <a:pt x="1290827" y="73056"/>
                  <a:pt x="1291494" y="73152"/>
                </a:cubicBezTo>
                <a:lnTo>
                  <a:pt x="1285779" y="75342"/>
                </a:lnTo>
                <a:lnTo>
                  <a:pt x="1285684" y="75342"/>
                </a:lnTo>
                <a:lnTo>
                  <a:pt x="1283112" y="74676"/>
                </a:lnTo>
                <a:close/>
                <a:moveTo>
                  <a:pt x="1765172" y="72770"/>
                </a:moveTo>
                <a:lnTo>
                  <a:pt x="1765268" y="72770"/>
                </a:lnTo>
                <a:cubicBezTo>
                  <a:pt x="1765268" y="72770"/>
                  <a:pt x="1766220" y="73341"/>
                  <a:pt x="1766125" y="73437"/>
                </a:cubicBezTo>
                <a:cubicBezTo>
                  <a:pt x="1765553" y="73818"/>
                  <a:pt x="1764886" y="74104"/>
                  <a:pt x="1764220" y="74485"/>
                </a:cubicBezTo>
                <a:cubicBezTo>
                  <a:pt x="1763839" y="74294"/>
                  <a:pt x="1763172" y="74008"/>
                  <a:pt x="1763172" y="74008"/>
                </a:cubicBezTo>
                <a:cubicBezTo>
                  <a:pt x="1763648" y="73627"/>
                  <a:pt x="1764315" y="73341"/>
                  <a:pt x="1765172" y="72770"/>
                </a:cubicBezTo>
                <a:close/>
                <a:moveTo>
                  <a:pt x="1089564" y="72770"/>
                </a:moveTo>
                <a:cubicBezTo>
                  <a:pt x="1090612" y="73532"/>
                  <a:pt x="1091660" y="74199"/>
                  <a:pt x="1092517" y="74961"/>
                </a:cubicBezTo>
                <a:cubicBezTo>
                  <a:pt x="1092612" y="74961"/>
                  <a:pt x="1091850" y="75342"/>
                  <a:pt x="1091469" y="75628"/>
                </a:cubicBezTo>
                <a:lnTo>
                  <a:pt x="1086897" y="73818"/>
                </a:lnTo>
                <a:close/>
                <a:moveTo>
                  <a:pt x="1481530" y="72756"/>
                </a:moveTo>
                <a:lnTo>
                  <a:pt x="1481613" y="72770"/>
                </a:lnTo>
                <a:lnTo>
                  <a:pt x="1481518" y="72770"/>
                </a:lnTo>
                <a:close/>
                <a:moveTo>
                  <a:pt x="1753933" y="72580"/>
                </a:moveTo>
                <a:cubicBezTo>
                  <a:pt x="1754599" y="72580"/>
                  <a:pt x="1754980" y="72675"/>
                  <a:pt x="1755266" y="72770"/>
                </a:cubicBezTo>
                <a:lnTo>
                  <a:pt x="1759933" y="74390"/>
                </a:lnTo>
                <a:cubicBezTo>
                  <a:pt x="1759933" y="74390"/>
                  <a:pt x="1759362" y="74771"/>
                  <a:pt x="1759267" y="74676"/>
                </a:cubicBezTo>
                <a:lnTo>
                  <a:pt x="1752885" y="73342"/>
                </a:lnTo>
                <a:cubicBezTo>
                  <a:pt x="1752885" y="73342"/>
                  <a:pt x="1752504" y="72961"/>
                  <a:pt x="1752694" y="72866"/>
                </a:cubicBezTo>
                <a:cubicBezTo>
                  <a:pt x="1753075" y="72675"/>
                  <a:pt x="1753647" y="72580"/>
                  <a:pt x="1753933" y="72580"/>
                </a:cubicBezTo>
                <a:close/>
                <a:moveTo>
                  <a:pt x="114777" y="72580"/>
                </a:moveTo>
                <a:lnTo>
                  <a:pt x="114871" y="72580"/>
                </a:lnTo>
                <a:cubicBezTo>
                  <a:pt x="115919" y="72675"/>
                  <a:pt x="116872" y="72580"/>
                  <a:pt x="117348" y="72866"/>
                </a:cubicBezTo>
                <a:cubicBezTo>
                  <a:pt x="118491" y="73342"/>
                  <a:pt x="119443" y="74009"/>
                  <a:pt x="120491" y="74580"/>
                </a:cubicBezTo>
                <a:lnTo>
                  <a:pt x="116205" y="74295"/>
                </a:lnTo>
                <a:cubicBezTo>
                  <a:pt x="115633" y="74295"/>
                  <a:pt x="114966" y="74199"/>
                  <a:pt x="114491" y="74009"/>
                </a:cubicBezTo>
                <a:cubicBezTo>
                  <a:pt x="113823" y="73723"/>
                  <a:pt x="113347" y="73342"/>
                  <a:pt x="112871" y="73056"/>
                </a:cubicBezTo>
                <a:close/>
                <a:moveTo>
                  <a:pt x="811720" y="72485"/>
                </a:moveTo>
                <a:lnTo>
                  <a:pt x="811783" y="72563"/>
                </a:lnTo>
                <a:lnTo>
                  <a:pt x="811625" y="72580"/>
                </a:lnTo>
                <a:close/>
                <a:moveTo>
                  <a:pt x="64256" y="72400"/>
                </a:moveTo>
                <a:lnTo>
                  <a:pt x="72580" y="74008"/>
                </a:lnTo>
                <a:cubicBezTo>
                  <a:pt x="73057" y="74104"/>
                  <a:pt x="72867" y="74770"/>
                  <a:pt x="72962" y="75247"/>
                </a:cubicBezTo>
                <a:cubicBezTo>
                  <a:pt x="72200" y="75247"/>
                  <a:pt x="71438" y="75247"/>
                  <a:pt x="70771" y="75247"/>
                </a:cubicBezTo>
                <a:lnTo>
                  <a:pt x="63056" y="73913"/>
                </a:lnTo>
                <a:cubicBezTo>
                  <a:pt x="62484" y="73818"/>
                  <a:pt x="62103" y="73437"/>
                  <a:pt x="61627" y="73151"/>
                </a:cubicBezTo>
                <a:close/>
                <a:moveTo>
                  <a:pt x="1467325" y="72390"/>
                </a:moveTo>
                <a:lnTo>
                  <a:pt x="1467325" y="72485"/>
                </a:lnTo>
                <a:lnTo>
                  <a:pt x="1467182" y="72441"/>
                </a:lnTo>
                <a:close/>
                <a:moveTo>
                  <a:pt x="64199" y="72389"/>
                </a:moveTo>
                <a:lnTo>
                  <a:pt x="64294" y="72389"/>
                </a:lnTo>
                <a:lnTo>
                  <a:pt x="64256" y="72400"/>
                </a:lnTo>
                <a:close/>
                <a:moveTo>
                  <a:pt x="786860" y="72199"/>
                </a:moveTo>
                <a:lnTo>
                  <a:pt x="786955" y="72199"/>
                </a:lnTo>
                <a:cubicBezTo>
                  <a:pt x="788003" y="72961"/>
                  <a:pt x="788575" y="73342"/>
                  <a:pt x="788479" y="73342"/>
                </a:cubicBezTo>
                <a:cubicBezTo>
                  <a:pt x="788003" y="73628"/>
                  <a:pt x="787336" y="73818"/>
                  <a:pt x="786669" y="74009"/>
                </a:cubicBezTo>
                <a:cubicBezTo>
                  <a:pt x="786669" y="74009"/>
                  <a:pt x="785717" y="73628"/>
                  <a:pt x="785717" y="73532"/>
                </a:cubicBezTo>
                <a:cubicBezTo>
                  <a:pt x="785812" y="73151"/>
                  <a:pt x="786289" y="72866"/>
                  <a:pt x="786860" y="72199"/>
                </a:cubicBezTo>
                <a:close/>
                <a:moveTo>
                  <a:pt x="132434" y="72153"/>
                </a:moveTo>
                <a:lnTo>
                  <a:pt x="132492" y="72199"/>
                </a:lnTo>
                <a:lnTo>
                  <a:pt x="132397" y="72199"/>
                </a:lnTo>
                <a:close/>
                <a:moveTo>
                  <a:pt x="816102" y="72104"/>
                </a:moveTo>
                <a:cubicBezTo>
                  <a:pt x="816102" y="72104"/>
                  <a:pt x="816864" y="73056"/>
                  <a:pt x="816483" y="73342"/>
                </a:cubicBezTo>
                <a:cubicBezTo>
                  <a:pt x="815816" y="73914"/>
                  <a:pt x="814578" y="74390"/>
                  <a:pt x="813625" y="74866"/>
                </a:cubicBezTo>
                <a:lnTo>
                  <a:pt x="811783" y="72563"/>
                </a:lnTo>
                <a:close/>
                <a:moveTo>
                  <a:pt x="807814" y="71913"/>
                </a:moveTo>
                <a:cubicBezTo>
                  <a:pt x="808100" y="71723"/>
                  <a:pt x="810292" y="72294"/>
                  <a:pt x="811625" y="72580"/>
                </a:cubicBezTo>
                <a:lnTo>
                  <a:pt x="811625" y="72580"/>
                </a:lnTo>
                <a:lnTo>
                  <a:pt x="811721" y="72580"/>
                </a:lnTo>
                <a:lnTo>
                  <a:pt x="801147" y="74390"/>
                </a:lnTo>
                <a:cubicBezTo>
                  <a:pt x="799718" y="74675"/>
                  <a:pt x="797718" y="74675"/>
                  <a:pt x="796765" y="75152"/>
                </a:cubicBezTo>
                <a:cubicBezTo>
                  <a:pt x="793813" y="76771"/>
                  <a:pt x="794479" y="75723"/>
                  <a:pt x="794289" y="74580"/>
                </a:cubicBezTo>
                <a:cubicBezTo>
                  <a:pt x="793813" y="71723"/>
                  <a:pt x="793622" y="71913"/>
                  <a:pt x="799623" y="72294"/>
                </a:cubicBezTo>
                <a:cubicBezTo>
                  <a:pt x="802195" y="72485"/>
                  <a:pt x="805243" y="73532"/>
                  <a:pt x="807814" y="71913"/>
                </a:cubicBezTo>
                <a:close/>
                <a:moveTo>
                  <a:pt x="335756" y="71913"/>
                </a:moveTo>
                <a:lnTo>
                  <a:pt x="339090" y="71913"/>
                </a:lnTo>
                <a:cubicBezTo>
                  <a:pt x="339090" y="71913"/>
                  <a:pt x="339471" y="71913"/>
                  <a:pt x="339566" y="71913"/>
                </a:cubicBezTo>
                <a:cubicBezTo>
                  <a:pt x="340423" y="74104"/>
                  <a:pt x="344995" y="74675"/>
                  <a:pt x="347662" y="76009"/>
                </a:cubicBezTo>
                <a:lnTo>
                  <a:pt x="347757" y="76104"/>
                </a:lnTo>
                <a:lnTo>
                  <a:pt x="335375" y="75723"/>
                </a:lnTo>
                <a:cubicBezTo>
                  <a:pt x="334327" y="75723"/>
                  <a:pt x="333375" y="75151"/>
                  <a:pt x="332327" y="74866"/>
                </a:cubicBezTo>
                <a:cubicBezTo>
                  <a:pt x="333375" y="74485"/>
                  <a:pt x="334423" y="74008"/>
                  <a:pt x="335566" y="73818"/>
                </a:cubicBezTo>
                <a:cubicBezTo>
                  <a:pt x="336328" y="73627"/>
                  <a:pt x="337280" y="73818"/>
                  <a:pt x="338232" y="73818"/>
                </a:cubicBezTo>
                <a:lnTo>
                  <a:pt x="337090" y="72961"/>
                </a:lnTo>
                <a:close/>
                <a:moveTo>
                  <a:pt x="320231" y="71913"/>
                </a:moveTo>
                <a:cubicBezTo>
                  <a:pt x="320421" y="72104"/>
                  <a:pt x="321564" y="72104"/>
                  <a:pt x="321564" y="72104"/>
                </a:cubicBezTo>
                <a:cubicBezTo>
                  <a:pt x="322707" y="70008"/>
                  <a:pt x="324326" y="71151"/>
                  <a:pt x="325945" y="71913"/>
                </a:cubicBezTo>
                <a:cubicBezTo>
                  <a:pt x="327374" y="72485"/>
                  <a:pt x="327755" y="73152"/>
                  <a:pt x="327755" y="74295"/>
                </a:cubicBezTo>
                <a:cubicBezTo>
                  <a:pt x="327755" y="74961"/>
                  <a:pt x="328898" y="75628"/>
                  <a:pt x="329184" y="76390"/>
                </a:cubicBezTo>
                <a:cubicBezTo>
                  <a:pt x="329471" y="77247"/>
                  <a:pt x="329755" y="78200"/>
                  <a:pt x="329471" y="79057"/>
                </a:cubicBezTo>
                <a:cubicBezTo>
                  <a:pt x="329279" y="79438"/>
                  <a:pt x="327755" y="79724"/>
                  <a:pt x="326898" y="80105"/>
                </a:cubicBezTo>
                <a:lnTo>
                  <a:pt x="326231" y="78771"/>
                </a:lnTo>
                <a:lnTo>
                  <a:pt x="326231" y="78676"/>
                </a:lnTo>
                <a:lnTo>
                  <a:pt x="324898" y="75723"/>
                </a:lnTo>
                <a:cubicBezTo>
                  <a:pt x="323469" y="76009"/>
                  <a:pt x="322802" y="76104"/>
                  <a:pt x="322516" y="76295"/>
                </a:cubicBezTo>
                <a:cubicBezTo>
                  <a:pt x="320326" y="77914"/>
                  <a:pt x="318039" y="77724"/>
                  <a:pt x="315087" y="76676"/>
                </a:cubicBezTo>
                <a:cubicBezTo>
                  <a:pt x="313372" y="76104"/>
                  <a:pt x="310896" y="76009"/>
                  <a:pt x="308705" y="75628"/>
                </a:cubicBezTo>
                <a:cubicBezTo>
                  <a:pt x="310134" y="74676"/>
                  <a:pt x="311278" y="73533"/>
                  <a:pt x="313086" y="72675"/>
                </a:cubicBezTo>
                <a:cubicBezTo>
                  <a:pt x="314991" y="71913"/>
                  <a:pt x="316897" y="70008"/>
                  <a:pt x="320231" y="71913"/>
                </a:cubicBezTo>
                <a:close/>
                <a:moveTo>
                  <a:pt x="463581" y="71818"/>
                </a:moveTo>
                <a:cubicBezTo>
                  <a:pt x="463962" y="71723"/>
                  <a:pt x="464819" y="72008"/>
                  <a:pt x="466057" y="72199"/>
                </a:cubicBezTo>
                <a:cubicBezTo>
                  <a:pt x="464914" y="72770"/>
                  <a:pt x="464343" y="73151"/>
                  <a:pt x="463486" y="73342"/>
                </a:cubicBezTo>
                <a:cubicBezTo>
                  <a:pt x="463200" y="73342"/>
                  <a:pt x="462343" y="73056"/>
                  <a:pt x="461771" y="72866"/>
                </a:cubicBezTo>
                <a:cubicBezTo>
                  <a:pt x="462343" y="72485"/>
                  <a:pt x="462819" y="72104"/>
                  <a:pt x="463581" y="71818"/>
                </a:cubicBezTo>
                <a:close/>
                <a:moveTo>
                  <a:pt x="1796415" y="71723"/>
                </a:moveTo>
                <a:lnTo>
                  <a:pt x="1796510" y="71818"/>
                </a:lnTo>
                <a:lnTo>
                  <a:pt x="1796304" y="71745"/>
                </a:lnTo>
                <a:close/>
                <a:moveTo>
                  <a:pt x="1453324" y="71723"/>
                </a:moveTo>
                <a:cubicBezTo>
                  <a:pt x="1457419" y="72866"/>
                  <a:pt x="1461515" y="72485"/>
                  <a:pt x="1465801" y="72009"/>
                </a:cubicBezTo>
                <a:lnTo>
                  <a:pt x="1467182" y="72441"/>
                </a:lnTo>
                <a:lnTo>
                  <a:pt x="1465706" y="72961"/>
                </a:lnTo>
                <a:cubicBezTo>
                  <a:pt x="1464373" y="73342"/>
                  <a:pt x="1462658" y="73628"/>
                  <a:pt x="1461706" y="74199"/>
                </a:cubicBezTo>
                <a:cubicBezTo>
                  <a:pt x="1459610" y="75533"/>
                  <a:pt x="1457800" y="75057"/>
                  <a:pt x="1455610" y="74295"/>
                </a:cubicBezTo>
                <a:cubicBezTo>
                  <a:pt x="1454467" y="73914"/>
                  <a:pt x="1453133" y="73628"/>
                  <a:pt x="1451800" y="73342"/>
                </a:cubicBezTo>
                <a:cubicBezTo>
                  <a:pt x="1450752" y="73152"/>
                  <a:pt x="1449609" y="73152"/>
                  <a:pt x="1448466" y="73056"/>
                </a:cubicBezTo>
                <a:cubicBezTo>
                  <a:pt x="1449323" y="72675"/>
                  <a:pt x="1450085" y="72294"/>
                  <a:pt x="1451038" y="72009"/>
                </a:cubicBezTo>
                <a:cubicBezTo>
                  <a:pt x="1451704" y="71818"/>
                  <a:pt x="1452847" y="71532"/>
                  <a:pt x="1453324" y="71723"/>
                </a:cubicBezTo>
                <a:close/>
                <a:moveTo>
                  <a:pt x="266605" y="71723"/>
                </a:moveTo>
                <a:cubicBezTo>
                  <a:pt x="267271" y="71723"/>
                  <a:pt x="268129" y="72104"/>
                  <a:pt x="268224" y="72294"/>
                </a:cubicBezTo>
                <a:cubicBezTo>
                  <a:pt x="268319" y="72485"/>
                  <a:pt x="267367" y="73056"/>
                  <a:pt x="267081" y="73056"/>
                </a:cubicBezTo>
                <a:cubicBezTo>
                  <a:pt x="266224" y="73056"/>
                  <a:pt x="265557" y="72675"/>
                  <a:pt x="264128" y="72294"/>
                </a:cubicBezTo>
                <a:cubicBezTo>
                  <a:pt x="265366" y="72009"/>
                  <a:pt x="266033" y="71628"/>
                  <a:pt x="266605" y="71723"/>
                </a:cubicBezTo>
                <a:close/>
                <a:moveTo>
                  <a:pt x="1380553" y="71627"/>
                </a:moveTo>
                <a:cubicBezTo>
                  <a:pt x="1380839" y="71627"/>
                  <a:pt x="1381601" y="71913"/>
                  <a:pt x="1381601" y="72103"/>
                </a:cubicBezTo>
                <a:cubicBezTo>
                  <a:pt x="1381601" y="72294"/>
                  <a:pt x="1381029" y="72484"/>
                  <a:pt x="1380458" y="72770"/>
                </a:cubicBezTo>
                <a:cubicBezTo>
                  <a:pt x="1380458" y="72770"/>
                  <a:pt x="1379410" y="72294"/>
                  <a:pt x="1379410" y="72103"/>
                </a:cubicBezTo>
                <a:cubicBezTo>
                  <a:pt x="1379410" y="71913"/>
                  <a:pt x="1380077" y="71627"/>
                  <a:pt x="1380553" y="71627"/>
                </a:cubicBezTo>
                <a:close/>
                <a:moveTo>
                  <a:pt x="393572" y="71437"/>
                </a:moveTo>
                <a:cubicBezTo>
                  <a:pt x="393953" y="71437"/>
                  <a:pt x="394620" y="71627"/>
                  <a:pt x="395096" y="71818"/>
                </a:cubicBezTo>
                <a:lnTo>
                  <a:pt x="399287" y="73151"/>
                </a:lnTo>
                <a:lnTo>
                  <a:pt x="394496" y="73904"/>
                </a:lnTo>
                <a:lnTo>
                  <a:pt x="390334" y="72389"/>
                </a:lnTo>
                <a:cubicBezTo>
                  <a:pt x="390524" y="72008"/>
                  <a:pt x="392429" y="71723"/>
                  <a:pt x="393572" y="71437"/>
                </a:cubicBezTo>
                <a:close/>
                <a:moveTo>
                  <a:pt x="234695" y="71437"/>
                </a:moveTo>
                <a:cubicBezTo>
                  <a:pt x="236124" y="71246"/>
                  <a:pt x="237934" y="71627"/>
                  <a:pt x="239553" y="71722"/>
                </a:cubicBezTo>
                <a:cubicBezTo>
                  <a:pt x="239267" y="71913"/>
                  <a:pt x="239172" y="72294"/>
                  <a:pt x="238791" y="72389"/>
                </a:cubicBezTo>
                <a:lnTo>
                  <a:pt x="232886" y="73246"/>
                </a:lnTo>
                <a:lnTo>
                  <a:pt x="232790" y="73246"/>
                </a:lnTo>
                <a:lnTo>
                  <a:pt x="231552" y="72961"/>
                </a:lnTo>
                <a:cubicBezTo>
                  <a:pt x="232600" y="72389"/>
                  <a:pt x="233457" y="71627"/>
                  <a:pt x="234695" y="71437"/>
                </a:cubicBezTo>
                <a:close/>
                <a:moveTo>
                  <a:pt x="570643" y="71342"/>
                </a:moveTo>
                <a:cubicBezTo>
                  <a:pt x="571881" y="71342"/>
                  <a:pt x="573119" y="73057"/>
                  <a:pt x="574643" y="74200"/>
                </a:cubicBezTo>
                <a:lnTo>
                  <a:pt x="574548" y="74200"/>
                </a:lnTo>
                <a:cubicBezTo>
                  <a:pt x="573691" y="74390"/>
                  <a:pt x="572833" y="74771"/>
                  <a:pt x="572738" y="74676"/>
                </a:cubicBezTo>
                <a:cubicBezTo>
                  <a:pt x="570262" y="73628"/>
                  <a:pt x="565213" y="75057"/>
                  <a:pt x="564356" y="72961"/>
                </a:cubicBezTo>
                <a:cubicBezTo>
                  <a:pt x="564166" y="72580"/>
                  <a:pt x="568452" y="71342"/>
                  <a:pt x="570643" y="71342"/>
                </a:cubicBezTo>
                <a:close/>
                <a:moveTo>
                  <a:pt x="361474" y="71342"/>
                </a:moveTo>
                <a:cubicBezTo>
                  <a:pt x="361664" y="71342"/>
                  <a:pt x="362616" y="71723"/>
                  <a:pt x="364045" y="72199"/>
                </a:cubicBezTo>
                <a:cubicBezTo>
                  <a:pt x="362235" y="72771"/>
                  <a:pt x="361092" y="73152"/>
                  <a:pt x="359854" y="73342"/>
                </a:cubicBezTo>
                <a:cubicBezTo>
                  <a:pt x="359473" y="73342"/>
                  <a:pt x="358806" y="73057"/>
                  <a:pt x="358235" y="72866"/>
                </a:cubicBezTo>
                <a:cubicBezTo>
                  <a:pt x="359283" y="72390"/>
                  <a:pt x="360331" y="71818"/>
                  <a:pt x="361474" y="71342"/>
                </a:cubicBezTo>
                <a:close/>
                <a:moveTo>
                  <a:pt x="1794891" y="71247"/>
                </a:moveTo>
                <a:lnTo>
                  <a:pt x="1796304" y="71745"/>
                </a:lnTo>
                <a:lnTo>
                  <a:pt x="1794034" y="72199"/>
                </a:lnTo>
                <a:cubicBezTo>
                  <a:pt x="1793653" y="72199"/>
                  <a:pt x="1793272" y="71914"/>
                  <a:pt x="1792986" y="71723"/>
                </a:cubicBezTo>
                <a:cubicBezTo>
                  <a:pt x="1793557" y="71533"/>
                  <a:pt x="1794224" y="71247"/>
                  <a:pt x="1794891" y="71247"/>
                </a:cubicBezTo>
                <a:close/>
                <a:moveTo>
                  <a:pt x="1316164" y="71247"/>
                </a:moveTo>
                <a:cubicBezTo>
                  <a:pt x="1318164" y="71628"/>
                  <a:pt x="1319974" y="72485"/>
                  <a:pt x="1322069" y="71247"/>
                </a:cubicBezTo>
                <a:cubicBezTo>
                  <a:pt x="1322069" y="71247"/>
                  <a:pt x="1323403" y="71532"/>
                  <a:pt x="1324927" y="71913"/>
                </a:cubicBezTo>
                <a:cubicBezTo>
                  <a:pt x="1323117" y="72580"/>
                  <a:pt x="1322164" y="73342"/>
                  <a:pt x="1320926" y="73437"/>
                </a:cubicBezTo>
                <a:cubicBezTo>
                  <a:pt x="1318259" y="73818"/>
                  <a:pt x="1315211" y="72771"/>
                  <a:pt x="1312735" y="74009"/>
                </a:cubicBezTo>
                <a:cubicBezTo>
                  <a:pt x="1312163" y="73437"/>
                  <a:pt x="1311306" y="72961"/>
                  <a:pt x="1311115" y="72390"/>
                </a:cubicBezTo>
                <a:cubicBezTo>
                  <a:pt x="1311020" y="72104"/>
                  <a:pt x="1311592" y="71437"/>
                  <a:pt x="1312163" y="71342"/>
                </a:cubicBezTo>
                <a:cubicBezTo>
                  <a:pt x="1313402" y="71151"/>
                  <a:pt x="1315021" y="70961"/>
                  <a:pt x="1316164" y="71247"/>
                </a:cubicBezTo>
                <a:close/>
                <a:moveTo>
                  <a:pt x="555688" y="71247"/>
                </a:moveTo>
                <a:cubicBezTo>
                  <a:pt x="556165" y="71437"/>
                  <a:pt x="557212" y="71818"/>
                  <a:pt x="557117" y="71914"/>
                </a:cubicBezTo>
                <a:cubicBezTo>
                  <a:pt x="556736" y="72485"/>
                  <a:pt x="556069" y="72961"/>
                  <a:pt x="555212" y="73723"/>
                </a:cubicBezTo>
                <a:lnTo>
                  <a:pt x="555117" y="73723"/>
                </a:lnTo>
                <a:lnTo>
                  <a:pt x="552926" y="72866"/>
                </a:lnTo>
                <a:close/>
                <a:moveTo>
                  <a:pt x="1111472" y="71151"/>
                </a:moveTo>
                <a:lnTo>
                  <a:pt x="1114043" y="71151"/>
                </a:lnTo>
                <a:lnTo>
                  <a:pt x="1113948" y="71246"/>
                </a:lnTo>
                <a:lnTo>
                  <a:pt x="1115853" y="71818"/>
                </a:lnTo>
                <a:cubicBezTo>
                  <a:pt x="1115091" y="72294"/>
                  <a:pt x="1114424" y="72866"/>
                  <a:pt x="1113472" y="73247"/>
                </a:cubicBezTo>
                <a:cubicBezTo>
                  <a:pt x="1112805" y="73532"/>
                  <a:pt x="1111567" y="73437"/>
                  <a:pt x="1110614" y="73437"/>
                </a:cubicBezTo>
                <a:cubicBezTo>
                  <a:pt x="1108900" y="73532"/>
                  <a:pt x="1106995" y="73818"/>
                  <a:pt x="1105471" y="73628"/>
                </a:cubicBezTo>
                <a:cubicBezTo>
                  <a:pt x="1104804" y="73628"/>
                  <a:pt x="1109376" y="71246"/>
                  <a:pt x="1111472" y="71151"/>
                </a:cubicBezTo>
                <a:close/>
                <a:moveTo>
                  <a:pt x="968216" y="71151"/>
                </a:moveTo>
                <a:lnTo>
                  <a:pt x="968311" y="71151"/>
                </a:lnTo>
                <a:lnTo>
                  <a:pt x="973264" y="72866"/>
                </a:lnTo>
                <a:cubicBezTo>
                  <a:pt x="972598" y="73151"/>
                  <a:pt x="971550" y="73628"/>
                  <a:pt x="971169" y="73532"/>
                </a:cubicBezTo>
                <a:cubicBezTo>
                  <a:pt x="969454" y="73151"/>
                  <a:pt x="967930" y="72675"/>
                  <a:pt x="966311" y="72199"/>
                </a:cubicBezTo>
                <a:close/>
                <a:moveTo>
                  <a:pt x="1736311" y="71056"/>
                </a:moveTo>
                <a:lnTo>
                  <a:pt x="1736311" y="71151"/>
                </a:lnTo>
                <a:lnTo>
                  <a:pt x="1736069" y="71093"/>
                </a:lnTo>
                <a:close/>
                <a:moveTo>
                  <a:pt x="374427" y="71056"/>
                </a:moveTo>
                <a:cubicBezTo>
                  <a:pt x="375856" y="72008"/>
                  <a:pt x="377380" y="72580"/>
                  <a:pt x="377285" y="73056"/>
                </a:cubicBezTo>
                <a:cubicBezTo>
                  <a:pt x="377189" y="73628"/>
                  <a:pt x="375665" y="74390"/>
                  <a:pt x="374618" y="74485"/>
                </a:cubicBezTo>
                <a:cubicBezTo>
                  <a:pt x="373379" y="74485"/>
                  <a:pt x="371950" y="74009"/>
                  <a:pt x="370617" y="73723"/>
                </a:cubicBezTo>
                <a:lnTo>
                  <a:pt x="374427" y="71151"/>
                </a:lnTo>
                <a:close/>
                <a:moveTo>
                  <a:pt x="1099947" y="70961"/>
                </a:moveTo>
                <a:lnTo>
                  <a:pt x="1102804" y="71723"/>
                </a:lnTo>
                <a:lnTo>
                  <a:pt x="1096232" y="73057"/>
                </a:lnTo>
                <a:cubicBezTo>
                  <a:pt x="1096232" y="73057"/>
                  <a:pt x="1094994" y="72771"/>
                  <a:pt x="1094327" y="72676"/>
                </a:cubicBezTo>
                <a:lnTo>
                  <a:pt x="1100042" y="71056"/>
                </a:lnTo>
                <a:close/>
                <a:moveTo>
                  <a:pt x="1473612" y="70960"/>
                </a:moveTo>
                <a:cubicBezTo>
                  <a:pt x="1476755" y="70960"/>
                  <a:pt x="1480280" y="70675"/>
                  <a:pt x="1482851" y="71246"/>
                </a:cubicBezTo>
                <a:lnTo>
                  <a:pt x="1481530" y="72756"/>
                </a:lnTo>
                <a:lnTo>
                  <a:pt x="1473612" y="71437"/>
                </a:lnTo>
                <a:cubicBezTo>
                  <a:pt x="1473517" y="71437"/>
                  <a:pt x="1473612" y="71151"/>
                  <a:pt x="1473612" y="70960"/>
                </a:cubicBezTo>
                <a:close/>
                <a:moveTo>
                  <a:pt x="848391" y="70866"/>
                </a:moveTo>
                <a:cubicBezTo>
                  <a:pt x="849343" y="70866"/>
                  <a:pt x="850391" y="70961"/>
                  <a:pt x="851344" y="71152"/>
                </a:cubicBezTo>
                <a:cubicBezTo>
                  <a:pt x="852201" y="71247"/>
                  <a:pt x="853058" y="71533"/>
                  <a:pt x="853820" y="71723"/>
                </a:cubicBezTo>
                <a:lnTo>
                  <a:pt x="851439" y="72390"/>
                </a:lnTo>
                <a:lnTo>
                  <a:pt x="851439" y="72295"/>
                </a:lnTo>
                <a:cubicBezTo>
                  <a:pt x="850010" y="72295"/>
                  <a:pt x="848867" y="72295"/>
                  <a:pt x="848010" y="72104"/>
                </a:cubicBezTo>
                <a:cubicBezTo>
                  <a:pt x="847438" y="72009"/>
                  <a:pt x="847057" y="71628"/>
                  <a:pt x="846581" y="71342"/>
                </a:cubicBezTo>
                <a:cubicBezTo>
                  <a:pt x="847153" y="71152"/>
                  <a:pt x="847819" y="70866"/>
                  <a:pt x="848391" y="70866"/>
                </a:cubicBezTo>
                <a:close/>
                <a:moveTo>
                  <a:pt x="868298" y="70770"/>
                </a:moveTo>
                <a:cubicBezTo>
                  <a:pt x="869060" y="70770"/>
                  <a:pt x="870013" y="71341"/>
                  <a:pt x="871442" y="71723"/>
                </a:cubicBezTo>
                <a:cubicBezTo>
                  <a:pt x="870394" y="72104"/>
                  <a:pt x="869822" y="72389"/>
                  <a:pt x="869156" y="72485"/>
                </a:cubicBezTo>
                <a:cubicBezTo>
                  <a:pt x="864584" y="73151"/>
                  <a:pt x="859536" y="73628"/>
                  <a:pt x="859536" y="76676"/>
                </a:cubicBezTo>
                <a:cubicBezTo>
                  <a:pt x="859536" y="76771"/>
                  <a:pt x="858202" y="77057"/>
                  <a:pt x="857630" y="76961"/>
                </a:cubicBezTo>
                <a:cubicBezTo>
                  <a:pt x="857059" y="76866"/>
                  <a:pt x="856106" y="76390"/>
                  <a:pt x="856202" y="76199"/>
                </a:cubicBezTo>
                <a:cubicBezTo>
                  <a:pt x="857250" y="74675"/>
                  <a:pt x="857726" y="72866"/>
                  <a:pt x="859821" y="71913"/>
                </a:cubicBezTo>
                <a:cubicBezTo>
                  <a:pt x="861631" y="71056"/>
                  <a:pt x="865346" y="71056"/>
                  <a:pt x="868298" y="70770"/>
                </a:cubicBezTo>
                <a:close/>
                <a:moveTo>
                  <a:pt x="307181" y="70675"/>
                </a:moveTo>
                <a:lnTo>
                  <a:pt x="308038" y="72008"/>
                </a:lnTo>
                <a:lnTo>
                  <a:pt x="308133" y="72008"/>
                </a:lnTo>
                <a:cubicBezTo>
                  <a:pt x="307848" y="72961"/>
                  <a:pt x="308038" y="73818"/>
                  <a:pt x="307466" y="73914"/>
                </a:cubicBezTo>
                <a:cubicBezTo>
                  <a:pt x="306133" y="74199"/>
                  <a:pt x="304609" y="74104"/>
                  <a:pt x="303085" y="74199"/>
                </a:cubicBezTo>
                <a:cubicBezTo>
                  <a:pt x="303276" y="73723"/>
                  <a:pt x="303371" y="73151"/>
                  <a:pt x="303656" y="72675"/>
                </a:cubicBezTo>
                <a:cubicBezTo>
                  <a:pt x="303847" y="72389"/>
                  <a:pt x="304323" y="72199"/>
                  <a:pt x="304704" y="72008"/>
                </a:cubicBezTo>
                <a:close/>
                <a:moveTo>
                  <a:pt x="1626202" y="70580"/>
                </a:moveTo>
                <a:cubicBezTo>
                  <a:pt x="1627250" y="70485"/>
                  <a:pt x="1628869" y="71533"/>
                  <a:pt x="1630203" y="72009"/>
                </a:cubicBezTo>
                <a:lnTo>
                  <a:pt x="1625726" y="72866"/>
                </a:lnTo>
                <a:lnTo>
                  <a:pt x="1621059" y="72295"/>
                </a:lnTo>
                <a:cubicBezTo>
                  <a:pt x="1622773" y="71723"/>
                  <a:pt x="1624297" y="70771"/>
                  <a:pt x="1626202" y="70580"/>
                </a:cubicBezTo>
                <a:close/>
                <a:moveTo>
                  <a:pt x="1561052" y="70484"/>
                </a:moveTo>
                <a:lnTo>
                  <a:pt x="1561147" y="70580"/>
                </a:lnTo>
                <a:lnTo>
                  <a:pt x="1560914" y="70524"/>
                </a:lnTo>
                <a:close/>
                <a:moveTo>
                  <a:pt x="1425657" y="70395"/>
                </a:moveTo>
                <a:lnTo>
                  <a:pt x="1422368" y="72770"/>
                </a:lnTo>
                <a:cubicBezTo>
                  <a:pt x="1420463" y="73627"/>
                  <a:pt x="1418177" y="74389"/>
                  <a:pt x="1415890" y="75056"/>
                </a:cubicBezTo>
                <a:cubicBezTo>
                  <a:pt x="1415033" y="75342"/>
                  <a:pt x="1413700" y="75151"/>
                  <a:pt x="1412652" y="75247"/>
                </a:cubicBezTo>
                <a:cubicBezTo>
                  <a:pt x="1412938" y="74770"/>
                  <a:pt x="1412843" y="74104"/>
                  <a:pt x="1413509" y="73818"/>
                </a:cubicBezTo>
                <a:cubicBezTo>
                  <a:pt x="1415795" y="72675"/>
                  <a:pt x="1418177" y="71437"/>
                  <a:pt x="1420939" y="70484"/>
                </a:cubicBezTo>
                <a:close/>
                <a:moveTo>
                  <a:pt x="1579149" y="70389"/>
                </a:moveTo>
                <a:cubicBezTo>
                  <a:pt x="1580197" y="70389"/>
                  <a:pt x="1581150" y="70579"/>
                  <a:pt x="1583150" y="70770"/>
                </a:cubicBezTo>
                <a:cubicBezTo>
                  <a:pt x="1581817" y="71246"/>
                  <a:pt x="1581340" y="71532"/>
                  <a:pt x="1580769" y="71532"/>
                </a:cubicBezTo>
                <a:cubicBezTo>
                  <a:pt x="1579911" y="71532"/>
                  <a:pt x="1579054" y="71341"/>
                  <a:pt x="1578197" y="71151"/>
                </a:cubicBezTo>
                <a:cubicBezTo>
                  <a:pt x="1578483" y="70865"/>
                  <a:pt x="1578864" y="70389"/>
                  <a:pt x="1579149" y="70389"/>
                </a:cubicBezTo>
                <a:close/>
                <a:moveTo>
                  <a:pt x="1050607" y="70389"/>
                </a:moveTo>
                <a:cubicBezTo>
                  <a:pt x="1051178" y="70103"/>
                  <a:pt x="1052988" y="70389"/>
                  <a:pt x="1054226" y="70389"/>
                </a:cubicBezTo>
                <a:cubicBezTo>
                  <a:pt x="1054988" y="70389"/>
                  <a:pt x="1055560" y="70770"/>
                  <a:pt x="1056226" y="70960"/>
                </a:cubicBezTo>
                <a:lnTo>
                  <a:pt x="1056322" y="70960"/>
                </a:lnTo>
                <a:cubicBezTo>
                  <a:pt x="1055655" y="71341"/>
                  <a:pt x="1054988" y="71818"/>
                  <a:pt x="1054131" y="71913"/>
                </a:cubicBezTo>
                <a:cubicBezTo>
                  <a:pt x="1052702" y="72104"/>
                  <a:pt x="1051178" y="72104"/>
                  <a:pt x="1049654" y="72199"/>
                </a:cubicBezTo>
                <a:cubicBezTo>
                  <a:pt x="1049940" y="71532"/>
                  <a:pt x="1049845" y="70770"/>
                  <a:pt x="1050607" y="70389"/>
                </a:cubicBezTo>
                <a:close/>
                <a:moveTo>
                  <a:pt x="1425797" y="70294"/>
                </a:moveTo>
                <a:lnTo>
                  <a:pt x="1425987" y="70389"/>
                </a:lnTo>
                <a:lnTo>
                  <a:pt x="1425657" y="70395"/>
                </a:lnTo>
                <a:close/>
                <a:moveTo>
                  <a:pt x="1425906" y="70254"/>
                </a:moveTo>
                <a:lnTo>
                  <a:pt x="1425892" y="70294"/>
                </a:lnTo>
                <a:lnTo>
                  <a:pt x="1425797" y="70294"/>
                </a:lnTo>
                <a:close/>
                <a:moveTo>
                  <a:pt x="1701831" y="70199"/>
                </a:moveTo>
                <a:cubicBezTo>
                  <a:pt x="1702498" y="70199"/>
                  <a:pt x="1703165" y="70389"/>
                  <a:pt x="1703831" y="70580"/>
                </a:cubicBezTo>
                <a:lnTo>
                  <a:pt x="1701831" y="71818"/>
                </a:lnTo>
                <a:lnTo>
                  <a:pt x="1701831" y="71723"/>
                </a:lnTo>
                <a:lnTo>
                  <a:pt x="1699831" y="70580"/>
                </a:lnTo>
                <a:cubicBezTo>
                  <a:pt x="1700498" y="70485"/>
                  <a:pt x="1701164" y="70199"/>
                  <a:pt x="1701831" y="70199"/>
                </a:cubicBezTo>
                <a:close/>
                <a:moveTo>
                  <a:pt x="158686" y="70199"/>
                </a:moveTo>
                <a:lnTo>
                  <a:pt x="161924" y="72295"/>
                </a:lnTo>
                <a:lnTo>
                  <a:pt x="161829" y="72390"/>
                </a:lnTo>
                <a:cubicBezTo>
                  <a:pt x="161257" y="72390"/>
                  <a:pt x="160400" y="72676"/>
                  <a:pt x="160305" y="72580"/>
                </a:cubicBezTo>
                <a:cubicBezTo>
                  <a:pt x="159257" y="72104"/>
                  <a:pt x="158209" y="71533"/>
                  <a:pt x="157447" y="70961"/>
                </a:cubicBezTo>
                <a:cubicBezTo>
                  <a:pt x="157352" y="70961"/>
                  <a:pt x="158209" y="70485"/>
                  <a:pt x="158686" y="70199"/>
                </a:cubicBezTo>
                <a:close/>
                <a:moveTo>
                  <a:pt x="1957387" y="70104"/>
                </a:moveTo>
                <a:cubicBezTo>
                  <a:pt x="1957768" y="70390"/>
                  <a:pt x="1958339" y="70580"/>
                  <a:pt x="1958530" y="70866"/>
                </a:cubicBezTo>
                <a:cubicBezTo>
                  <a:pt x="1958530" y="70961"/>
                  <a:pt x="1958054" y="71247"/>
                  <a:pt x="1957482" y="71628"/>
                </a:cubicBezTo>
                <a:cubicBezTo>
                  <a:pt x="1956910" y="71152"/>
                  <a:pt x="1956434" y="70866"/>
                  <a:pt x="1956339" y="70580"/>
                </a:cubicBezTo>
                <a:cubicBezTo>
                  <a:pt x="1956339" y="70485"/>
                  <a:pt x="1957006" y="70294"/>
                  <a:pt x="1957387" y="70104"/>
                </a:cubicBezTo>
                <a:close/>
                <a:moveTo>
                  <a:pt x="1231867" y="70104"/>
                </a:moveTo>
                <a:cubicBezTo>
                  <a:pt x="1231867" y="70104"/>
                  <a:pt x="1232629" y="70390"/>
                  <a:pt x="1233677" y="70675"/>
                </a:cubicBezTo>
                <a:cubicBezTo>
                  <a:pt x="1232344" y="71152"/>
                  <a:pt x="1231391" y="71533"/>
                  <a:pt x="1230343" y="71818"/>
                </a:cubicBezTo>
                <a:cubicBezTo>
                  <a:pt x="1230153" y="71818"/>
                  <a:pt x="1229486" y="71533"/>
                  <a:pt x="1229105" y="71437"/>
                </a:cubicBezTo>
                <a:close/>
                <a:moveTo>
                  <a:pt x="588073" y="70104"/>
                </a:moveTo>
                <a:cubicBezTo>
                  <a:pt x="588740" y="70104"/>
                  <a:pt x="589597" y="70580"/>
                  <a:pt x="590359" y="70866"/>
                </a:cubicBezTo>
                <a:cubicBezTo>
                  <a:pt x="589692" y="71152"/>
                  <a:pt x="589026" y="71533"/>
                  <a:pt x="588263" y="71628"/>
                </a:cubicBezTo>
                <a:lnTo>
                  <a:pt x="587597" y="74580"/>
                </a:lnTo>
                <a:lnTo>
                  <a:pt x="591502" y="74961"/>
                </a:lnTo>
                <a:cubicBezTo>
                  <a:pt x="589978" y="76485"/>
                  <a:pt x="590740" y="76295"/>
                  <a:pt x="593121" y="75533"/>
                </a:cubicBezTo>
                <a:cubicBezTo>
                  <a:pt x="595502" y="74771"/>
                  <a:pt x="598264" y="74390"/>
                  <a:pt x="600931" y="73818"/>
                </a:cubicBezTo>
                <a:cubicBezTo>
                  <a:pt x="602360" y="73532"/>
                  <a:pt x="603789" y="73151"/>
                  <a:pt x="605313" y="72961"/>
                </a:cubicBezTo>
                <a:cubicBezTo>
                  <a:pt x="607408" y="72675"/>
                  <a:pt x="609504" y="72294"/>
                  <a:pt x="611599" y="72199"/>
                </a:cubicBezTo>
                <a:cubicBezTo>
                  <a:pt x="612266" y="72199"/>
                  <a:pt x="613600" y="72580"/>
                  <a:pt x="613695" y="72961"/>
                </a:cubicBezTo>
                <a:cubicBezTo>
                  <a:pt x="613790" y="73247"/>
                  <a:pt x="612933" y="73914"/>
                  <a:pt x="612171" y="74009"/>
                </a:cubicBezTo>
                <a:cubicBezTo>
                  <a:pt x="609313" y="74390"/>
                  <a:pt x="606361" y="74771"/>
                  <a:pt x="603408" y="75057"/>
                </a:cubicBezTo>
                <a:cubicBezTo>
                  <a:pt x="602265" y="75152"/>
                  <a:pt x="601027" y="75057"/>
                  <a:pt x="599884" y="75152"/>
                </a:cubicBezTo>
                <a:cubicBezTo>
                  <a:pt x="598455" y="75342"/>
                  <a:pt x="595978" y="75438"/>
                  <a:pt x="599026" y="76390"/>
                </a:cubicBezTo>
                <a:cubicBezTo>
                  <a:pt x="601693" y="77247"/>
                  <a:pt x="600074" y="77819"/>
                  <a:pt x="597883" y="78009"/>
                </a:cubicBezTo>
                <a:cubicBezTo>
                  <a:pt x="594550" y="78200"/>
                  <a:pt x="591121" y="78295"/>
                  <a:pt x="587692" y="78295"/>
                </a:cubicBezTo>
                <a:cubicBezTo>
                  <a:pt x="587120" y="78295"/>
                  <a:pt x="585882" y="77723"/>
                  <a:pt x="585977" y="77533"/>
                </a:cubicBezTo>
                <a:cubicBezTo>
                  <a:pt x="586263" y="76581"/>
                  <a:pt x="587025" y="75533"/>
                  <a:pt x="587501" y="74580"/>
                </a:cubicBezTo>
                <a:lnTo>
                  <a:pt x="587591" y="74580"/>
                </a:lnTo>
                <a:lnTo>
                  <a:pt x="576262" y="72580"/>
                </a:lnTo>
                <a:cubicBezTo>
                  <a:pt x="576072" y="72580"/>
                  <a:pt x="576548" y="71247"/>
                  <a:pt x="577024" y="71152"/>
                </a:cubicBezTo>
                <a:cubicBezTo>
                  <a:pt x="580644" y="70675"/>
                  <a:pt x="584358" y="70390"/>
                  <a:pt x="588073" y="70104"/>
                </a:cubicBezTo>
                <a:close/>
                <a:moveTo>
                  <a:pt x="208313" y="70104"/>
                </a:moveTo>
                <a:lnTo>
                  <a:pt x="208491" y="70171"/>
                </a:lnTo>
                <a:lnTo>
                  <a:pt x="208408" y="70199"/>
                </a:lnTo>
                <a:close/>
                <a:moveTo>
                  <a:pt x="1855945" y="70008"/>
                </a:moveTo>
                <a:lnTo>
                  <a:pt x="1856163" y="70056"/>
                </a:lnTo>
                <a:lnTo>
                  <a:pt x="1855850" y="70103"/>
                </a:lnTo>
                <a:close/>
                <a:moveTo>
                  <a:pt x="1558385" y="69913"/>
                </a:moveTo>
                <a:lnTo>
                  <a:pt x="1560914" y="70524"/>
                </a:lnTo>
                <a:lnTo>
                  <a:pt x="1556099" y="71913"/>
                </a:lnTo>
                <a:cubicBezTo>
                  <a:pt x="1554575" y="71913"/>
                  <a:pt x="1553051" y="71342"/>
                  <a:pt x="1551527" y="71056"/>
                </a:cubicBezTo>
                <a:cubicBezTo>
                  <a:pt x="1551813" y="70865"/>
                  <a:pt x="1552003" y="70484"/>
                  <a:pt x="1552384" y="70484"/>
                </a:cubicBezTo>
                <a:cubicBezTo>
                  <a:pt x="1554385" y="70199"/>
                  <a:pt x="1556385" y="70008"/>
                  <a:pt x="1558385" y="69913"/>
                </a:cubicBezTo>
                <a:close/>
                <a:moveTo>
                  <a:pt x="263557" y="69913"/>
                </a:moveTo>
                <a:cubicBezTo>
                  <a:pt x="264033" y="69913"/>
                  <a:pt x="264795" y="70008"/>
                  <a:pt x="265081" y="70199"/>
                </a:cubicBezTo>
                <a:cubicBezTo>
                  <a:pt x="265271" y="70294"/>
                  <a:pt x="264890" y="70770"/>
                  <a:pt x="264509" y="70865"/>
                </a:cubicBezTo>
                <a:lnTo>
                  <a:pt x="256127" y="73437"/>
                </a:lnTo>
                <a:cubicBezTo>
                  <a:pt x="254984" y="72485"/>
                  <a:pt x="254032" y="71913"/>
                  <a:pt x="253746" y="71342"/>
                </a:cubicBezTo>
                <a:cubicBezTo>
                  <a:pt x="253270" y="70294"/>
                  <a:pt x="254413" y="70199"/>
                  <a:pt x="256603" y="70294"/>
                </a:cubicBezTo>
                <a:cubicBezTo>
                  <a:pt x="258794" y="70389"/>
                  <a:pt x="261271" y="70008"/>
                  <a:pt x="263557" y="69913"/>
                </a:cubicBezTo>
                <a:close/>
                <a:moveTo>
                  <a:pt x="1804892" y="69818"/>
                </a:moveTo>
                <a:cubicBezTo>
                  <a:pt x="1805273" y="69722"/>
                  <a:pt x="1806130" y="70008"/>
                  <a:pt x="1807749" y="70294"/>
                </a:cubicBezTo>
                <a:cubicBezTo>
                  <a:pt x="1805844" y="70961"/>
                  <a:pt x="1804796" y="71437"/>
                  <a:pt x="1803463" y="71723"/>
                </a:cubicBezTo>
                <a:cubicBezTo>
                  <a:pt x="1802891" y="71818"/>
                  <a:pt x="1801939" y="71437"/>
                  <a:pt x="1801177" y="71246"/>
                </a:cubicBezTo>
                <a:cubicBezTo>
                  <a:pt x="1802415" y="70770"/>
                  <a:pt x="1803558" y="70199"/>
                  <a:pt x="1804892" y="69818"/>
                </a:cubicBezTo>
                <a:close/>
                <a:moveTo>
                  <a:pt x="1730787" y="69817"/>
                </a:moveTo>
                <a:lnTo>
                  <a:pt x="1736069" y="71093"/>
                </a:lnTo>
                <a:lnTo>
                  <a:pt x="1733168" y="71532"/>
                </a:lnTo>
                <a:cubicBezTo>
                  <a:pt x="1731549" y="71246"/>
                  <a:pt x="1730025" y="70770"/>
                  <a:pt x="1728501" y="70389"/>
                </a:cubicBezTo>
                <a:cubicBezTo>
                  <a:pt x="1729263" y="70198"/>
                  <a:pt x="1730215" y="69722"/>
                  <a:pt x="1730787" y="69817"/>
                </a:cubicBezTo>
                <a:close/>
                <a:moveTo>
                  <a:pt x="1523999" y="69723"/>
                </a:moveTo>
                <a:cubicBezTo>
                  <a:pt x="1524857" y="69723"/>
                  <a:pt x="1525714" y="69818"/>
                  <a:pt x="1526571" y="69913"/>
                </a:cubicBezTo>
                <a:cubicBezTo>
                  <a:pt x="1526095" y="70199"/>
                  <a:pt x="1525809" y="70580"/>
                  <a:pt x="1525142" y="70675"/>
                </a:cubicBezTo>
                <a:cubicBezTo>
                  <a:pt x="1522857" y="71152"/>
                  <a:pt x="1521809" y="71533"/>
                  <a:pt x="1524857" y="72199"/>
                </a:cubicBezTo>
                <a:cubicBezTo>
                  <a:pt x="1524571" y="72390"/>
                  <a:pt x="1524285" y="72771"/>
                  <a:pt x="1524190" y="72771"/>
                </a:cubicBezTo>
                <a:lnTo>
                  <a:pt x="1510188" y="71342"/>
                </a:lnTo>
                <a:cubicBezTo>
                  <a:pt x="1509521" y="71342"/>
                  <a:pt x="1509140" y="70675"/>
                  <a:pt x="1508569" y="70294"/>
                </a:cubicBezTo>
                <a:lnTo>
                  <a:pt x="1514570" y="70294"/>
                </a:lnTo>
                <a:lnTo>
                  <a:pt x="1514570" y="70485"/>
                </a:lnTo>
                <a:close/>
                <a:moveTo>
                  <a:pt x="494157" y="69723"/>
                </a:moveTo>
                <a:cubicBezTo>
                  <a:pt x="494157" y="69723"/>
                  <a:pt x="495300" y="70485"/>
                  <a:pt x="495014" y="70675"/>
                </a:cubicBezTo>
                <a:cubicBezTo>
                  <a:pt x="492728" y="72295"/>
                  <a:pt x="494347" y="73247"/>
                  <a:pt x="497300" y="74105"/>
                </a:cubicBezTo>
                <a:cubicBezTo>
                  <a:pt x="497872" y="74295"/>
                  <a:pt x="497586" y="75343"/>
                  <a:pt x="497014" y="75914"/>
                </a:cubicBezTo>
                <a:cubicBezTo>
                  <a:pt x="496443" y="76486"/>
                  <a:pt x="495300" y="77057"/>
                  <a:pt x="494062" y="77248"/>
                </a:cubicBezTo>
                <a:cubicBezTo>
                  <a:pt x="492919" y="77438"/>
                  <a:pt x="491204" y="77438"/>
                  <a:pt x="490061" y="77248"/>
                </a:cubicBezTo>
                <a:cubicBezTo>
                  <a:pt x="486918" y="76581"/>
                  <a:pt x="483965" y="75724"/>
                  <a:pt x="480917" y="74962"/>
                </a:cubicBezTo>
                <a:cubicBezTo>
                  <a:pt x="480155" y="74771"/>
                  <a:pt x="478917" y="74295"/>
                  <a:pt x="479012" y="74200"/>
                </a:cubicBezTo>
                <a:cubicBezTo>
                  <a:pt x="481203" y="72104"/>
                  <a:pt x="476917" y="72771"/>
                  <a:pt x="475488" y="72485"/>
                </a:cubicBezTo>
                <a:cubicBezTo>
                  <a:pt x="474345" y="72295"/>
                  <a:pt x="472726" y="72771"/>
                  <a:pt x="471392" y="72961"/>
                </a:cubicBezTo>
                <a:cubicBezTo>
                  <a:pt x="472154" y="73438"/>
                  <a:pt x="472821" y="74009"/>
                  <a:pt x="473679" y="74390"/>
                </a:cubicBezTo>
                <a:cubicBezTo>
                  <a:pt x="475297" y="75057"/>
                  <a:pt x="477107" y="75724"/>
                  <a:pt x="478631" y="76391"/>
                </a:cubicBezTo>
                <a:cubicBezTo>
                  <a:pt x="479393" y="76772"/>
                  <a:pt x="480346" y="77629"/>
                  <a:pt x="479965" y="78010"/>
                </a:cubicBezTo>
                <a:cubicBezTo>
                  <a:pt x="479393" y="78581"/>
                  <a:pt x="477869" y="79058"/>
                  <a:pt x="476632" y="79439"/>
                </a:cubicBezTo>
                <a:cubicBezTo>
                  <a:pt x="476059" y="79629"/>
                  <a:pt x="475107" y="79439"/>
                  <a:pt x="474250" y="79439"/>
                </a:cubicBezTo>
                <a:cubicBezTo>
                  <a:pt x="469106" y="79439"/>
                  <a:pt x="469106" y="79439"/>
                  <a:pt x="467010" y="81534"/>
                </a:cubicBezTo>
                <a:cubicBezTo>
                  <a:pt x="466534" y="82010"/>
                  <a:pt x="465677" y="82391"/>
                  <a:pt x="465106" y="82772"/>
                </a:cubicBezTo>
                <a:cubicBezTo>
                  <a:pt x="464439" y="82201"/>
                  <a:pt x="463296" y="81724"/>
                  <a:pt x="463296" y="81153"/>
                </a:cubicBezTo>
                <a:cubicBezTo>
                  <a:pt x="463391" y="79915"/>
                  <a:pt x="462153" y="78391"/>
                  <a:pt x="465963" y="77724"/>
                </a:cubicBezTo>
                <a:cubicBezTo>
                  <a:pt x="466439" y="77724"/>
                  <a:pt x="466630" y="77248"/>
                  <a:pt x="467010" y="76962"/>
                </a:cubicBezTo>
                <a:cubicBezTo>
                  <a:pt x="466439" y="76962"/>
                  <a:pt x="465963" y="76772"/>
                  <a:pt x="465391" y="76676"/>
                </a:cubicBezTo>
                <a:lnTo>
                  <a:pt x="459576" y="76404"/>
                </a:lnTo>
                <a:lnTo>
                  <a:pt x="469106" y="71914"/>
                </a:lnTo>
                <a:cubicBezTo>
                  <a:pt x="470058" y="70675"/>
                  <a:pt x="479679" y="70009"/>
                  <a:pt x="482727" y="70866"/>
                </a:cubicBezTo>
                <a:cubicBezTo>
                  <a:pt x="486727" y="72009"/>
                  <a:pt x="489775" y="71437"/>
                  <a:pt x="492823" y="70199"/>
                </a:cubicBezTo>
                <a:close/>
                <a:moveTo>
                  <a:pt x="1858993" y="69627"/>
                </a:moveTo>
                <a:cubicBezTo>
                  <a:pt x="1860232" y="69817"/>
                  <a:pt x="1861279" y="70103"/>
                  <a:pt x="1862422" y="70389"/>
                </a:cubicBezTo>
                <a:cubicBezTo>
                  <a:pt x="1861946" y="70675"/>
                  <a:pt x="1861375" y="71151"/>
                  <a:pt x="1861184" y="71151"/>
                </a:cubicBezTo>
                <a:lnTo>
                  <a:pt x="1856163" y="70056"/>
                </a:lnTo>
                <a:close/>
                <a:moveTo>
                  <a:pt x="434721" y="69627"/>
                </a:moveTo>
                <a:cubicBezTo>
                  <a:pt x="435102" y="69627"/>
                  <a:pt x="435864" y="69913"/>
                  <a:pt x="436435" y="70103"/>
                </a:cubicBezTo>
                <a:lnTo>
                  <a:pt x="433578" y="71627"/>
                </a:lnTo>
                <a:lnTo>
                  <a:pt x="433578" y="71532"/>
                </a:lnTo>
                <a:cubicBezTo>
                  <a:pt x="432816" y="71056"/>
                  <a:pt x="432054" y="70579"/>
                  <a:pt x="432149" y="70579"/>
                </a:cubicBezTo>
                <a:cubicBezTo>
                  <a:pt x="432911" y="70198"/>
                  <a:pt x="433768" y="69817"/>
                  <a:pt x="434721" y="69627"/>
                </a:cubicBezTo>
                <a:close/>
                <a:moveTo>
                  <a:pt x="424720" y="69627"/>
                </a:moveTo>
                <a:lnTo>
                  <a:pt x="426339" y="71437"/>
                </a:lnTo>
                <a:lnTo>
                  <a:pt x="426244" y="71437"/>
                </a:lnTo>
                <a:cubicBezTo>
                  <a:pt x="425577" y="72199"/>
                  <a:pt x="425101" y="72961"/>
                  <a:pt x="424243" y="73628"/>
                </a:cubicBezTo>
                <a:cubicBezTo>
                  <a:pt x="423196" y="74485"/>
                  <a:pt x="422243" y="75628"/>
                  <a:pt x="420433" y="73723"/>
                </a:cubicBezTo>
                <a:cubicBezTo>
                  <a:pt x="419576" y="72770"/>
                  <a:pt x="414528" y="73247"/>
                  <a:pt x="415004" y="73532"/>
                </a:cubicBezTo>
                <a:cubicBezTo>
                  <a:pt x="419005" y="75628"/>
                  <a:pt x="410527" y="75247"/>
                  <a:pt x="412147" y="76771"/>
                </a:cubicBezTo>
                <a:lnTo>
                  <a:pt x="410146" y="77247"/>
                </a:lnTo>
                <a:cubicBezTo>
                  <a:pt x="410146" y="77247"/>
                  <a:pt x="408908" y="76390"/>
                  <a:pt x="409194" y="76104"/>
                </a:cubicBezTo>
                <a:cubicBezTo>
                  <a:pt x="411194" y="73818"/>
                  <a:pt x="412528" y="71056"/>
                  <a:pt x="418147" y="70198"/>
                </a:cubicBezTo>
                <a:cubicBezTo>
                  <a:pt x="420053" y="69913"/>
                  <a:pt x="422624" y="70198"/>
                  <a:pt x="424720" y="69627"/>
                </a:cubicBezTo>
                <a:close/>
                <a:moveTo>
                  <a:pt x="47911" y="69532"/>
                </a:moveTo>
                <a:cubicBezTo>
                  <a:pt x="48864" y="69818"/>
                  <a:pt x="50007" y="69913"/>
                  <a:pt x="50959" y="70104"/>
                </a:cubicBezTo>
                <a:cubicBezTo>
                  <a:pt x="50483" y="70675"/>
                  <a:pt x="50197" y="71437"/>
                  <a:pt x="49340" y="71818"/>
                </a:cubicBezTo>
                <a:cubicBezTo>
                  <a:pt x="47721" y="72390"/>
                  <a:pt x="45721" y="72771"/>
                  <a:pt x="43149" y="73533"/>
                </a:cubicBezTo>
                <a:lnTo>
                  <a:pt x="43149" y="73437"/>
                </a:lnTo>
                <a:cubicBezTo>
                  <a:pt x="41434" y="72771"/>
                  <a:pt x="39910" y="72199"/>
                  <a:pt x="38577" y="71532"/>
                </a:cubicBezTo>
                <a:cubicBezTo>
                  <a:pt x="38291" y="71437"/>
                  <a:pt x="38577" y="70961"/>
                  <a:pt x="38672" y="70770"/>
                </a:cubicBezTo>
                <a:cubicBezTo>
                  <a:pt x="42483" y="71723"/>
                  <a:pt x="43815" y="68294"/>
                  <a:pt x="47911" y="69532"/>
                </a:cubicBezTo>
                <a:close/>
                <a:moveTo>
                  <a:pt x="1986057" y="69437"/>
                </a:moveTo>
                <a:cubicBezTo>
                  <a:pt x="1986534" y="69437"/>
                  <a:pt x="1987105" y="69437"/>
                  <a:pt x="1987581" y="69532"/>
                </a:cubicBezTo>
                <a:lnTo>
                  <a:pt x="1984152" y="70294"/>
                </a:lnTo>
                <a:lnTo>
                  <a:pt x="1981676" y="69913"/>
                </a:lnTo>
                <a:close/>
                <a:moveTo>
                  <a:pt x="516445" y="69437"/>
                </a:moveTo>
                <a:lnTo>
                  <a:pt x="520160" y="70866"/>
                </a:lnTo>
                <a:cubicBezTo>
                  <a:pt x="518636" y="71533"/>
                  <a:pt x="517303" y="72580"/>
                  <a:pt x="515683" y="72580"/>
                </a:cubicBezTo>
                <a:cubicBezTo>
                  <a:pt x="513969" y="72580"/>
                  <a:pt x="511969" y="71818"/>
                  <a:pt x="510159" y="71437"/>
                </a:cubicBezTo>
                <a:cubicBezTo>
                  <a:pt x="512159" y="70770"/>
                  <a:pt x="514064" y="70199"/>
                  <a:pt x="516445" y="69437"/>
                </a:cubicBezTo>
                <a:close/>
                <a:moveTo>
                  <a:pt x="918400" y="69342"/>
                </a:moveTo>
                <a:cubicBezTo>
                  <a:pt x="920305" y="69532"/>
                  <a:pt x="922020" y="70009"/>
                  <a:pt x="923829" y="70294"/>
                </a:cubicBezTo>
                <a:lnTo>
                  <a:pt x="920972" y="71247"/>
                </a:lnTo>
                <a:lnTo>
                  <a:pt x="916495" y="70199"/>
                </a:lnTo>
                <a:cubicBezTo>
                  <a:pt x="917162" y="69913"/>
                  <a:pt x="917924" y="69342"/>
                  <a:pt x="918400" y="69342"/>
                </a:cubicBezTo>
                <a:close/>
                <a:moveTo>
                  <a:pt x="1335595" y="69246"/>
                </a:moveTo>
                <a:cubicBezTo>
                  <a:pt x="1337024" y="69532"/>
                  <a:pt x="1338738" y="69532"/>
                  <a:pt x="1340072" y="69818"/>
                </a:cubicBezTo>
                <a:cubicBezTo>
                  <a:pt x="1340834" y="70008"/>
                  <a:pt x="1341119" y="70675"/>
                  <a:pt x="1341310" y="71151"/>
                </a:cubicBezTo>
                <a:cubicBezTo>
                  <a:pt x="1341500" y="71532"/>
                  <a:pt x="1341024" y="72009"/>
                  <a:pt x="1341310" y="72294"/>
                </a:cubicBezTo>
                <a:cubicBezTo>
                  <a:pt x="1341786" y="72771"/>
                  <a:pt x="1342739" y="73056"/>
                  <a:pt x="1343501" y="73437"/>
                </a:cubicBezTo>
                <a:lnTo>
                  <a:pt x="1338462" y="74464"/>
                </a:lnTo>
                <a:lnTo>
                  <a:pt x="1330451" y="72485"/>
                </a:lnTo>
                <a:cubicBezTo>
                  <a:pt x="1329308" y="72104"/>
                  <a:pt x="1328832" y="71247"/>
                  <a:pt x="1328070" y="70580"/>
                </a:cubicBezTo>
                <a:cubicBezTo>
                  <a:pt x="1330451" y="70008"/>
                  <a:pt x="1332071" y="68389"/>
                  <a:pt x="1335595" y="69246"/>
                </a:cubicBezTo>
                <a:close/>
                <a:moveTo>
                  <a:pt x="130397" y="69246"/>
                </a:moveTo>
                <a:cubicBezTo>
                  <a:pt x="131540" y="69722"/>
                  <a:pt x="132588" y="70198"/>
                  <a:pt x="133540" y="70770"/>
                </a:cubicBezTo>
                <a:lnTo>
                  <a:pt x="132434" y="72153"/>
                </a:lnTo>
                <a:lnTo>
                  <a:pt x="129349" y="69722"/>
                </a:lnTo>
                <a:cubicBezTo>
                  <a:pt x="129349" y="69722"/>
                  <a:pt x="130397" y="69246"/>
                  <a:pt x="130397" y="69246"/>
                </a:cubicBezTo>
                <a:close/>
                <a:moveTo>
                  <a:pt x="1536667" y="69151"/>
                </a:moveTo>
                <a:cubicBezTo>
                  <a:pt x="1538096" y="69246"/>
                  <a:pt x="1539525" y="69532"/>
                  <a:pt x="1541430" y="69818"/>
                </a:cubicBezTo>
                <a:lnTo>
                  <a:pt x="1541335" y="69913"/>
                </a:lnTo>
                <a:cubicBezTo>
                  <a:pt x="1540477" y="70199"/>
                  <a:pt x="1539906" y="70580"/>
                  <a:pt x="1539620" y="70484"/>
                </a:cubicBezTo>
                <a:lnTo>
                  <a:pt x="1535334" y="69722"/>
                </a:lnTo>
                <a:cubicBezTo>
                  <a:pt x="1535334" y="69722"/>
                  <a:pt x="1536286" y="69151"/>
                  <a:pt x="1536667" y="69151"/>
                </a:cubicBezTo>
                <a:close/>
                <a:moveTo>
                  <a:pt x="725899" y="69151"/>
                </a:moveTo>
                <a:cubicBezTo>
                  <a:pt x="725899" y="69151"/>
                  <a:pt x="726852" y="69722"/>
                  <a:pt x="726948" y="70008"/>
                </a:cubicBezTo>
                <a:cubicBezTo>
                  <a:pt x="727138" y="71532"/>
                  <a:pt x="728757" y="71818"/>
                  <a:pt x="731711" y="71627"/>
                </a:cubicBezTo>
                <a:cubicBezTo>
                  <a:pt x="732662" y="71627"/>
                  <a:pt x="733710" y="71723"/>
                  <a:pt x="734662" y="71818"/>
                </a:cubicBezTo>
                <a:cubicBezTo>
                  <a:pt x="733615" y="72675"/>
                  <a:pt x="732757" y="73532"/>
                  <a:pt x="731520" y="74199"/>
                </a:cubicBezTo>
                <a:cubicBezTo>
                  <a:pt x="731329" y="74294"/>
                  <a:pt x="729709" y="74009"/>
                  <a:pt x="728662" y="73818"/>
                </a:cubicBezTo>
                <a:cubicBezTo>
                  <a:pt x="726185" y="74294"/>
                  <a:pt x="724280" y="74390"/>
                  <a:pt x="725709" y="72580"/>
                </a:cubicBezTo>
                <a:cubicBezTo>
                  <a:pt x="725899" y="72389"/>
                  <a:pt x="723423" y="71818"/>
                  <a:pt x="722375" y="71342"/>
                </a:cubicBezTo>
                <a:cubicBezTo>
                  <a:pt x="721804" y="71056"/>
                  <a:pt x="721232" y="70294"/>
                  <a:pt x="721327" y="70294"/>
                </a:cubicBezTo>
                <a:cubicBezTo>
                  <a:pt x="722756" y="69818"/>
                  <a:pt x="724280" y="69532"/>
                  <a:pt x="725899" y="69151"/>
                </a:cubicBezTo>
                <a:close/>
                <a:moveTo>
                  <a:pt x="1823085" y="69056"/>
                </a:moveTo>
                <a:cubicBezTo>
                  <a:pt x="1823275" y="69056"/>
                  <a:pt x="1823847" y="69151"/>
                  <a:pt x="1826038" y="69437"/>
                </a:cubicBezTo>
                <a:lnTo>
                  <a:pt x="1825942" y="69437"/>
                </a:lnTo>
                <a:lnTo>
                  <a:pt x="1818132" y="72009"/>
                </a:lnTo>
                <a:cubicBezTo>
                  <a:pt x="1818132" y="72009"/>
                  <a:pt x="1817274" y="71056"/>
                  <a:pt x="1817560" y="70961"/>
                </a:cubicBezTo>
                <a:cubicBezTo>
                  <a:pt x="1819275" y="70294"/>
                  <a:pt x="1821180" y="69627"/>
                  <a:pt x="1823085" y="69056"/>
                </a:cubicBezTo>
                <a:close/>
                <a:moveTo>
                  <a:pt x="1563909" y="69056"/>
                </a:moveTo>
                <a:cubicBezTo>
                  <a:pt x="1564957" y="69627"/>
                  <a:pt x="1565909" y="69913"/>
                  <a:pt x="1566195" y="70389"/>
                </a:cubicBezTo>
                <a:cubicBezTo>
                  <a:pt x="1566386" y="70580"/>
                  <a:pt x="1565148" y="70961"/>
                  <a:pt x="1564576" y="71342"/>
                </a:cubicBezTo>
                <a:cubicBezTo>
                  <a:pt x="1563814" y="70866"/>
                  <a:pt x="1562957" y="70485"/>
                  <a:pt x="1562385" y="70008"/>
                </a:cubicBezTo>
                <a:cubicBezTo>
                  <a:pt x="1562290" y="69913"/>
                  <a:pt x="1563147" y="69532"/>
                  <a:pt x="1563814" y="69151"/>
                </a:cubicBezTo>
                <a:close/>
                <a:moveTo>
                  <a:pt x="1389982" y="69056"/>
                </a:moveTo>
                <a:lnTo>
                  <a:pt x="1396364" y="69532"/>
                </a:lnTo>
                <a:cubicBezTo>
                  <a:pt x="1396364" y="69532"/>
                  <a:pt x="1397126" y="69913"/>
                  <a:pt x="1397603" y="70104"/>
                </a:cubicBezTo>
                <a:cubicBezTo>
                  <a:pt x="1397222" y="70294"/>
                  <a:pt x="1396840" y="70675"/>
                  <a:pt x="1396364" y="70675"/>
                </a:cubicBezTo>
                <a:lnTo>
                  <a:pt x="1383982" y="70485"/>
                </a:lnTo>
                <a:cubicBezTo>
                  <a:pt x="1383982" y="70485"/>
                  <a:pt x="1383315" y="70199"/>
                  <a:pt x="1383315" y="70104"/>
                </a:cubicBezTo>
                <a:cubicBezTo>
                  <a:pt x="1383506" y="69818"/>
                  <a:pt x="1383982" y="69532"/>
                  <a:pt x="1384363" y="69532"/>
                </a:cubicBezTo>
                <a:lnTo>
                  <a:pt x="1389887" y="69246"/>
                </a:lnTo>
                <a:close/>
                <a:moveTo>
                  <a:pt x="843152" y="68961"/>
                </a:moveTo>
                <a:lnTo>
                  <a:pt x="843248" y="69151"/>
                </a:lnTo>
                <a:lnTo>
                  <a:pt x="842398" y="69069"/>
                </a:lnTo>
                <a:close/>
                <a:moveTo>
                  <a:pt x="1434464" y="68865"/>
                </a:moveTo>
                <a:cubicBezTo>
                  <a:pt x="1436941" y="68960"/>
                  <a:pt x="1439322" y="69436"/>
                  <a:pt x="1441703" y="69722"/>
                </a:cubicBezTo>
                <a:lnTo>
                  <a:pt x="1441608" y="69722"/>
                </a:lnTo>
                <a:cubicBezTo>
                  <a:pt x="1441608" y="69722"/>
                  <a:pt x="1441513" y="70198"/>
                  <a:pt x="1441418" y="70198"/>
                </a:cubicBezTo>
                <a:lnTo>
                  <a:pt x="1433321" y="71246"/>
                </a:lnTo>
                <a:cubicBezTo>
                  <a:pt x="1433321" y="71246"/>
                  <a:pt x="1432274" y="70770"/>
                  <a:pt x="1432464" y="70579"/>
                </a:cubicBezTo>
                <a:cubicBezTo>
                  <a:pt x="1433036" y="69913"/>
                  <a:pt x="1433893" y="68865"/>
                  <a:pt x="1434464" y="68865"/>
                </a:cubicBezTo>
                <a:close/>
                <a:moveTo>
                  <a:pt x="838009" y="68865"/>
                </a:moveTo>
                <a:cubicBezTo>
                  <a:pt x="838771" y="68865"/>
                  <a:pt x="839533" y="68770"/>
                  <a:pt x="840295" y="68865"/>
                </a:cubicBezTo>
                <a:lnTo>
                  <a:pt x="842398" y="69069"/>
                </a:lnTo>
                <a:lnTo>
                  <a:pt x="839819" y="69437"/>
                </a:lnTo>
                <a:cubicBezTo>
                  <a:pt x="839247" y="69437"/>
                  <a:pt x="838580" y="69056"/>
                  <a:pt x="838009" y="68865"/>
                </a:cubicBezTo>
                <a:close/>
                <a:moveTo>
                  <a:pt x="1969769" y="68579"/>
                </a:moveTo>
                <a:cubicBezTo>
                  <a:pt x="1970436" y="68579"/>
                  <a:pt x="1971293" y="68865"/>
                  <a:pt x="1972055" y="69055"/>
                </a:cubicBezTo>
                <a:lnTo>
                  <a:pt x="1967864" y="69817"/>
                </a:lnTo>
                <a:lnTo>
                  <a:pt x="1966626" y="70294"/>
                </a:lnTo>
                <a:lnTo>
                  <a:pt x="1966531" y="70389"/>
                </a:lnTo>
                <a:cubicBezTo>
                  <a:pt x="1966531" y="70389"/>
                  <a:pt x="1965959" y="69532"/>
                  <a:pt x="1966245" y="69436"/>
                </a:cubicBezTo>
                <a:cubicBezTo>
                  <a:pt x="1967293" y="69055"/>
                  <a:pt x="1968531" y="68769"/>
                  <a:pt x="1969769" y="68579"/>
                </a:cubicBezTo>
                <a:close/>
                <a:moveTo>
                  <a:pt x="881634" y="68579"/>
                </a:moveTo>
                <a:cubicBezTo>
                  <a:pt x="882015" y="68579"/>
                  <a:pt x="882682" y="68579"/>
                  <a:pt x="884396" y="68769"/>
                </a:cubicBezTo>
                <a:cubicBezTo>
                  <a:pt x="882682" y="69151"/>
                  <a:pt x="882110" y="69341"/>
                  <a:pt x="881444" y="69341"/>
                </a:cubicBezTo>
                <a:cubicBezTo>
                  <a:pt x="880872" y="69341"/>
                  <a:pt x="880300" y="69246"/>
                  <a:pt x="879729" y="69151"/>
                </a:cubicBezTo>
                <a:cubicBezTo>
                  <a:pt x="880396" y="68960"/>
                  <a:pt x="880967" y="68674"/>
                  <a:pt x="881634" y="68579"/>
                </a:cubicBezTo>
                <a:close/>
                <a:moveTo>
                  <a:pt x="1428083" y="68484"/>
                </a:moveTo>
                <a:lnTo>
                  <a:pt x="1429131" y="69055"/>
                </a:lnTo>
                <a:lnTo>
                  <a:pt x="1425906" y="70254"/>
                </a:lnTo>
                <a:lnTo>
                  <a:pt x="1425988" y="70008"/>
                </a:lnTo>
                <a:close/>
                <a:moveTo>
                  <a:pt x="707041" y="68484"/>
                </a:moveTo>
                <a:cubicBezTo>
                  <a:pt x="708756" y="69056"/>
                  <a:pt x="711612" y="68865"/>
                  <a:pt x="713993" y="68865"/>
                </a:cubicBezTo>
                <a:cubicBezTo>
                  <a:pt x="715994" y="68865"/>
                  <a:pt x="718184" y="68961"/>
                  <a:pt x="716946" y="70199"/>
                </a:cubicBezTo>
                <a:cubicBezTo>
                  <a:pt x="715136" y="71913"/>
                  <a:pt x="717613" y="71818"/>
                  <a:pt x="719804" y="72104"/>
                </a:cubicBezTo>
                <a:cubicBezTo>
                  <a:pt x="720661" y="72104"/>
                  <a:pt x="721328" y="72580"/>
                  <a:pt x="722185" y="72771"/>
                </a:cubicBezTo>
                <a:cubicBezTo>
                  <a:pt x="721518" y="73056"/>
                  <a:pt x="720947" y="73628"/>
                  <a:pt x="720185" y="73628"/>
                </a:cubicBezTo>
                <a:lnTo>
                  <a:pt x="705516" y="74866"/>
                </a:lnTo>
                <a:lnTo>
                  <a:pt x="697991" y="75342"/>
                </a:lnTo>
                <a:cubicBezTo>
                  <a:pt x="697039" y="75342"/>
                  <a:pt x="695991" y="75152"/>
                  <a:pt x="694943" y="75057"/>
                </a:cubicBezTo>
                <a:cubicBezTo>
                  <a:pt x="695324" y="74485"/>
                  <a:pt x="695420" y="73628"/>
                  <a:pt x="696181" y="73437"/>
                </a:cubicBezTo>
                <a:cubicBezTo>
                  <a:pt x="697515" y="73056"/>
                  <a:pt x="699706" y="72866"/>
                  <a:pt x="700850" y="73152"/>
                </a:cubicBezTo>
                <a:cubicBezTo>
                  <a:pt x="704564" y="74104"/>
                  <a:pt x="707707" y="73056"/>
                  <a:pt x="711042" y="72771"/>
                </a:cubicBezTo>
                <a:cubicBezTo>
                  <a:pt x="711898" y="72771"/>
                  <a:pt x="713422" y="72009"/>
                  <a:pt x="713327" y="71913"/>
                </a:cubicBezTo>
                <a:cubicBezTo>
                  <a:pt x="712947" y="71342"/>
                  <a:pt x="711898" y="70961"/>
                  <a:pt x="711136" y="70485"/>
                </a:cubicBezTo>
                <a:cubicBezTo>
                  <a:pt x="711136" y="70485"/>
                  <a:pt x="710756" y="70485"/>
                  <a:pt x="710564" y="70485"/>
                </a:cubicBezTo>
                <a:lnTo>
                  <a:pt x="690753" y="71151"/>
                </a:lnTo>
                <a:lnTo>
                  <a:pt x="690657" y="71151"/>
                </a:lnTo>
                <a:cubicBezTo>
                  <a:pt x="690086" y="73246"/>
                  <a:pt x="687990" y="74294"/>
                  <a:pt x="683323" y="73437"/>
                </a:cubicBezTo>
                <a:cubicBezTo>
                  <a:pt x="682466" y="73342"/>
                  <a:pt x="681418" y="73437"/>
                  <a:pt x="680466" y="73627"/>
                </a:cubicBezTo>
                <a:cubicBezTo>
                  <a:pt x="680847" y="74104"/>
                  <a:pt x="681227" y="74580"/>
                  <a:pt x="681608" y="75056"/>
                </a:cubicBezTo>
                <a:lnTo>
                  <a:pt x="683609" y="76866"/>
                </a:lnTo>
                <a:lnTo>
                  <a:pt x="679037" y="76866"/>
                </a:lnTo>
                <a:cubicBezTo>
                  <a:pt x="677799" y="76866"/>
                  <a:pt x="676560" y="76961"/>
                  <a:pt x="675512" y="76866"/>
                </a:cubicBezTo>
                <a:cubicBezTo>
                  <a:pt x="674847" y="76771"/>
                  <a:pt x="673989" y="76104"/>
                  <a:pt x="674084" y="76009"/>
                </a:cubicBezTo>
                <a:cubicBezTo>
                  <a:pt x="677513" y="74008"/>
                  <a:pt x="673607" y="74199"/>
                  <a:pt x="671512" y="74199"/>
                </a:cubicBezTo>
                <a:cubicBezTo>
                  <a:pt x="668559" y="74199"/>
                  <a:pt x="665606" y="74485"/>
                  <a:pt x="662654" y="74675"/>
                </a:cubicBezTo>
                <a:cubicBezTo>
                  <a:pt x="660463" y="74866"/>
                  <a:pt x="657987" y="75247"/>
                  <a:pt x="658844" y="73342"/>
                </a:cubicBezTo>
                <a:cubicBezTo>
                  <a:pt x="659034" y="73056"/>
                  <a:pt x="658082" y="72580"/>
                  <a:pt x="657701" y="72199"/>
                </a:cubicBezTo>
                <a:lnTo>
                  <a:pt x="656272" y="70579"/>
                </a:lnTo>
                <a:cubicBezTo>
                  <a:pt x="657701" y="70294"/>
                  <a:pt x="659320" y="69817"/>
                  <a:pt x="660654" y="69913"/>
                </a:cubicBezTo>
                <a:cubicBezTo>
                  <a:pt x="663130" y="70103"/>
                  <a:pt x="665702" y="70579"/>
                  <a:pt x="667893" y="71151"/>
                </a:cubicBezTo>
                <a:cubicBezTo>
                  <a:pt x="671702" y="72103"/>
                  <a:pt x="673226" y="72008"/>
                  <a:pt x="675322" y="70389"/>
                </a:cubicBezTo>
                <a:cubicBezTo>
                  <a:pt x="675893" y="69913"/>
                  <a:pt x="676084" y="69151"/>
                  <a:pt x="676942" y="68865"/>
                </a:cubicBezTo>
                <a:cubicBezTo>
                  <a:pt x="677894" y="68579"/>
                  <a:pt x="679418" y="68674"/>
                  <a:pt x="680751" y="68579"/>
                </a:cubicBezTo>
                <a:cubicBezTo>
                  <a:pt x="680466" y="69055"/>
                  <a:pt x="680275" y="69532"/>
                  <a:pt x="679894" y="69913"/>
                </a:cubicBezTo>
                <a:cubicBezTo>
                  <a:pt x="679608" y="70198"/>
                  <a:pt x="679227" y="70484"/>
                  <a:pt x="678846" y="70770"/>
                </a:cubicBezTo>
                <a:cubicBezTo>
                  <a:pt x="679608" y="70770"/>
                  <a:pt x="680466" y="70960"/>
                  <a:pt x="681132" y="70865"/>
                </a:cubicBezTo>
                <a:lnTo>
                  <a:pt x="689133" y="69722"/>
                </a:lnTo>
                <a:lnTo>
                  <a:pt x="689201" y="69781"/>
                </a:lnTo>
                <a:lnTo>
                  <a:pt x="691039" y="68770"/>
                </a:lnTo>
                <a:cubicBezTo>
                  <a:pt x="696372" y="68770"/>
                  <a:pt x="701421" y="66675"/>
                  <a:pt x="707041" y="68484"/>
                </a:cubicBezTo>
                <a:close/>
                <a:moveTo>
                  <a:pt x="1649062" y="68389"/>
                </a:moveTo>
                <a:lnTo>
                  <a:pt x="1648967" y="68485"/>
                </a:lnTo>
                <a:lnTo>
                  <a:pt x="1648815" y="68468"/>
                </a:lnTo>
                <a:close/>
                <a:moveTo>
                  <a:pt x="144018" y="68294"/>
                </a:moveTo>
                <a:cubicBezTo>
                  <a:pt x="146018" y="68865"/>
                  <a:pt x="147447" y="69246"/>
                  <a:pt x="148876" y="69627"/>
                </a:cubicBezTo>
                <a:cubicBezTo>
                  <a:pt x="146876" y="70008"/>
                  <a:pt x="144971" y="70580"/>
                  <a:pt x="142971" y="70770"/>
                </a:cubicBezTo>
                <a:cubicBezTo>
                  <a:pt x="142209" y="70770"/>
                  <a:pt x="141066" y="70104"/>
                  <a:pt x="140113" y="69723"/>
                </a:cubicBezTo>
                <a:close/>
                <a:moveTo>
                  <a:pt x="1943100" y="68008"/>
                </a:moveTo>
                <a:lnTo>
                  <a:pt x="1943195" y="68008"/>
                </a:lnTo>
                <a:cubicBezTo>
                  <a:pt x="1947577" y="68008"/>
                  <a:pt x="1947862" y="68294"/>
                  <a:pt x="1946052" y="70104"/>
                </a:cubicBezTo>
                <a:cubicBezTo>
                  <a:pt x="1945672" y="70485"/>
                  <a:pt x="1946052" y="70961"/>
                  <a:pt x="1946052" y="71342"/>
                </a:cubicBezTo>
                <a:lnTo>
                  <a:pt x="1946243" y="73056"/>
                </a:lnTo>
                <a:cubicBezTo>
                  <a:pt x="1944719" y="72771"/>
                  <a:pt x="1942147" y="72675"/>
                  <a:pt x="1941957" y="72294"/>
                </a:cubicBezTo>
                <a:cubicBezTo>
                  <a:pt x="1941099" y="70770"/>
                  <a:pt x="1940338" y="70389"/>
                  <a:pt x="1937861" y="71723"/>
                </a:cubicBezTo>
                <a:cubicBezTo>
                  <a:pt x="1937861" y="71723"/>
                  <a:pt x="1935956" y="71342"/>
                  <a:pt x="1935956" y="71151"/>
                </a:cubicBezTo>
                <a:cubicBezTo>
                  <a:pt x="1935956" y="69532"/>
                  <a:pt x="1939576" y="68008"/>
                  <a:pt x="1943100" y="68008"/>
                </a:cubicBezTo>
                <a:close/>
                <a:moveTo>
                  <a:pt x="465106" y="68008"/>
                </a:moveTo>
                <a:cubicBezTo>
                  <a:pt x="465772" y="68103"/>
                  <a:pt x="466249" y="68389"/>
                  <a:pt x="466820" y="68579"/>
                </a:cubicBezTo>
                <a:lnTo>
                  <a:pt x="465677" y="69342"/>
                </a:lnTo>
                <a:cubicBezTo>
                  <a:pt x="465010" y="69056"/>
                  <a:pt x="464439" y="68770"/>
                  <a:pt x="464153" y="68484"/>
                </a:cubicBezTo>
                <a:cubicBezTo>
                  <a:pt x="464153" y="68484"/>
                  <a:pt x="464915" y="68008"/>
                  <a:pt x="465106" y="68008"/>
                </a:cubicBezTo>
                <a:close/>
                <a:moveTo>
                  <a:pt x="352044" y="67913"/>
                </a:moveTo>
                <a:lnTo>
                  <a:pt x="355473" y="68961"/>
                </a:lnTo>
                <a:cubicBezTo>
                  <a:pt x="354806" y="69246"/>
                  <a:pt x="353949" y="69723"/>
                  <a:pt x="353377" y="69723"/>
                </a:cubicBezTo>
                <a:cubicBezTo>
                  <a:pt x="352139" y="69627"/>
                  <a:pt x="350996" y="69246"/>
                  <a:pt x="349853" y="68961"/>
                </a:cubicBezTo>
                <a:lnTo>
                  <a:pt x="352044" y="68008"/>
                </a:lnTo>
                <a:close/>
                <a:moveTo>
                  <a:pt x="91630" y="67817"/>
                </a:moveTo>
                <a:lnTo>
                  <a:pt x="93059" y="68674"/>
                </a:lnTo>
                <a:cubicBezTo>
                  <a:pt x="92487" y="68769"/>
                  <a:pt x="91820" y="69151"/>
                  <a:pt x="91439" y="69055"/>
                </a:cubicBezTo>
                <a:cubicBezTo>
                  <a:pt x="90868" y="69055"/>
                  <a:pt x="90582" y="68579"/>
                  <a:pt x="90201" y="68293"/>
                </a:cubicBezTo>
                <a:close/>
                <a:moveTo>
                  <a:pt x="1642300" y="67723"/>
                </a:moveTo>
                <a:lnTo>
                  <a:pt x="1648815" y="68468"/>
                </a:lnTo>
                <a:lnTo>
                  <a:pt x="1642776" y="70390"/>
                </a:lnTo>
                <a:lnTo>
                  <a:pt x="1638966" y="68485"/>
                </a:lnTo>
                <a:cubicBezTo>
                  <a:pt x="1640109" y="68199"/>
                  <a:pt x="1641252" y="67627"/>
                  <a:pt x="1642300" y="67723"/>
                </a:cubicBezTo>
                <a:close/>
                <a:moveTo>
                  <a:pt x="876966" y="67722"/>
                </a:moveTo>
                <a:lnTo>
                  <a:pt x="876966" y="67818"/>
                </a:lnTo>
                <a:lnTo>
                  <a:pt x="876855" y="67769"/>
                </a:lnTo>
                <a:close/>
                <a:moveTo>
                  <a:pt x="1717928" y="67627"/>
                </a:moveTo>
                <a:cubicBezTo>
                  <a:pt x="1718404" y="67532"/>
                  <a:pt x="1719547" y="68104"/>
                  <a:pt x="1721452" y="68675"/>
                </a:cubicBezTo>
                <a:lnTo>
                  <a:pt x="1721357" y="68770"/>
                </a:lnTo>
                <a:cubicBezTo>
                  <a:pt x="1718976" y="69247"/>
                  <a:pt x="1717547" y="69723"/>
                  <a:pt x="1716023" y="69818"/>
                </a:cubicBezTo>
                <a:cubicBezTo>
                  <a:pt x="1715356" y="69818"/>
                  <a:pt x="1714499" y="69247"/>
                  <a:pt x="1713737" y="68961"/>
                </a:cubicBezTo>
                <a:cubicBezTo>
                  <a:pt x="1715070" y="68485"/>
                  <a:pt x="1716404" y="67913"/>
                  <a:pt x="1717928" y="67627"/>
                </a:cubicBezTo>
                <a:close/>
                <a:moveTo>
                  <a:pt x="896874" y="67627"/>
                </a:moveTo>
                <a:cubicBezTo>
                  <a:pt x="898588" y="67627"/>
                  <a:pt x="900302" y="68008"/>
                  <a:pt x="901826" y="68389"/>
                </a:cubicBezTo>
                <a:cubicBezTo>
                  <a:pt x="902398" y="68579"/>
                  <a:pt x="902874" y="69151"/>
                  <a:pt x="902684" y="69532"/>
                </a:cubicBezTo>
                <a:cubicBezTo>
                  <a:pt x="902493" y="69818"/>
                  <a:pt x="901255" y="69913"/>
                  <a:pt x="900398" y="70008"/>
                </a:cubicBezTo>
                <a:lnTo>
                  <a:pt x="900207" y="69627"/>
                </a:lnTo>
                <a:lnTo>
                  <a:pt x="896874" y="69627"/>
                </a:lnTo>
                <a:cubicBezTo>
                  <a:pt x="895826" y="69437"/>
                  <a:pt x="894968" y="69056"/>
                  <a:pt x="894016" y="68675"/>
                </a:cubicBezTo>
                <a:cubicBezTo>
                  <a:pt x="894968" y="68294"/>
                  <a:pt x="895921" y="67627"/>
                  <a:pt x="896874" y="67627"/>
                </a:cubicBezTo>
                <a:close/>
                <a:moveTo>
                  <a:pt x="538638" y="67627"/>
                </a:moveTo>
                <a:cubicBezTo>
                  <a:pt x="539591" y="67627"/>
                  <a:pt x="540353" y="68580"/>
                  <a:pt x="541115" y="69056"/>
                </a:cubicBezTo>
                <a:lnTo>
                  <a:pt x="539686" y="69723"/>
                </a:lnTo>
                <a:lnTo>
                  <a:pt x="539781" y="69818"/>
                </a:lnTo>
                <a:cubicBezTo>
                  <a:pt x="540543" y="70104"/>
                  <a:pt x="541401" y="70389"/>
                  <a:pt x="542067" y="70675"/>
                </a:cubicBezTo>
                <a:cubicBezTo>
                  <a:pt x="542829" y="71056"/>
                  <a:pt x="543496" y="71532"/>
                  <a:pt x="543972" y="72009"/>
                </a:cubicBezTo>
                <a:cubicBezTo>
                  <a:pt x="544353" y="72390"/>
                  <a:pt x="544163" y="72866"/>
                  <a:pt x="544258" y="73247"/>
                </a:cubicBezTo>
                <a:cubicBezTo>
                  <a:pt x="543306" y="73247"/>
                  <a:pt x="542258" y="73437"/>
                  <a:pt x="541496" y="73247"/>
                </a:cubicBezTo>
                <a:cubicBezTo>
                  <a:pt x="538924" y="72866"/>
                  <a:pt x="537305" y="71723"/>
                  <a:pt x="533495" y="72580"/>
                </a:cubicBezTo>
                <a:cubicBezTo>
                  <a:pt x="530828" y="73152"/>
                  <a:pt x="531971" y="71056"/>
                  <a:pt x="531495" y="70199"/>
                </a:cubicBezTo>
                <a:cubicBezTo>
                  <a:pt x="531304" y="69818"/>
                  <a:pt x="531971" y="69246"/>
                  <a:pt x="532257" y="68770"/>
                </a:cubicBezTo>
                <a:cubicBezTo>
                  <a:pt x="532733" y="69151"/>
                  <a:pt x="533114" y="69532"/>
                  <a:pt x="533781" y="69818"/>
                </a:cubicBezTo>
                <a:cubicBezTo>
                  <a:pt x="534352" y="70104"/>
                  <a:pt x="535209" y="70294"/>
                  <a:pt x="535876" y="70485"/>
                </a:cubicBezTo>
                <a:cubicBezTo>
                  <a:pt x="536067" y="70104"/>
                  <a:pt x="536638" y="69627"/>
                  <a:pt x="536352" y="69342"/>
                </a:cubicBezTo>
                <a:cubicBezTo>
                  <a:pt x="535590" y="68294"/>
                  <a:pt x="536352" y="67532"/>
                  <a:pt x="538638" y="67627"/>
                </a:cubicBezTo>
                <a:close/>
                <a:moveTo>
                  <a:pt x="33242" y="67627"/>
                </a:moveTo>
                <a:lnTo>
                  <a:pt x="35147" y="68198"/>
                </a:lnTo>
                <a:cubicBezTo>
                  <a:pt x="35147" y="68198"/>
                  <a:pt x="34480" y="68675"/>
                  <a:pt x="34480" y="68675"/>
                </a:cubicBezTo>
                <a:lnTo>
                  <a:pt x="32480" y="68198"/>
                </a:lnTo>
                <a:cubicBezTo>
                  <a:pt x="32480" y="68198"/>
                  <a:pt x="33147" y="67627"/>
                  <a:pt x="33242" y="67627"/>
                </a:cubicBezTo>
                <a:close/>
                <a:moveTo>
                  <a:pt x="344553" y="67599"/>
                </a:moveTo>
                <a:lnTo>
                  <a:pt x="344615" y="67627"/>
                </a:lnTo>
                <a:lnTo>
                  <a:pt x="344519" y="67627"/>
                </a:lnTo>
                <a:close/>
                <a:moveTo>
                  <a:pt x="278130" y="67436"/>
                </a:moveTo>
                <a:cubicBezTo>
                  <a:pt x="278511" y="67436"/>
                  <a:pt x="278987" y="67531"/>
                  <a:pt x="280320" y="67722"/>
                </a:cubicBezTo>
                <a:lnTo>
                  <a:pt x="280320" y="67817"/>
                </a:lnTo>
                <a:cubicBezTo>
                  <a:pt x="278606" y="68103"/>
                  <a:pt x="277844" y="68293"/>
                  <a:pt x="276987" y="68388"/>
                </a:cubicBezTo>
                <a:cubicBezTo>
                  <a:pt x="276701" y="68388"/>
                  <a:pt x="276320" y="68103"/>
                  <a:pt x="276034" y="67912"/>
                </a:cubicBezTo>
                <a:cubicBezTo>
                  <a:pt x="276701" y="67722"/>
                  <a:pt x="277368" y="67531"/>
                  <a:pt x="278130" y="67436"/>
                </a:cubicBezTo>
                <a:close/>
                <a:moveTo>
                  <a:pt x="172879" y="67436"/>
                </a:moveTo>
                <a:cubicBezTo>
                  <a:pt x="174879" y="67722"/>
                  <a:pt x="176499" y="68579"/>
                  <a:pt x="178308" y="69151"/>
                </a:cubicBezTo>
                <a:lnTo>
                  <a:pt x="174498" y="70389"/>
                </a:lnTo>
                <a:lnTo>
                  <a:pt x="174403" y="70294"/>
                </a:lnTo>
                <a:lnTo>
                  <a:pt x="168307" y="68008"/>
                </a:lnTo>
                <a:cubicBezTo>
                  <a:pt x="169831" y="67817"/>
                  <a:pt x="171641" y="67246"/>
                  <a:pt x="172879" y="67436"/>
                </a:cubicBezTo>
                <a:close/>
                <a:moveTo>
                  <a:pt x="508978" y="67358"/>
                </a:moveTo>
                <a:lnTo>
                  <a:pt x="512635" y="68389"/>
                </a:lnTo>
                <a:lnTo>
                  <a:pt x="509968" y="69151"/>
                </a:lnTo>
                <a:lnTo>
                  <a:pt x="506729" y="70198"/>
                </a:lnTo>
                <a:lnTo>
                  <a:pt x="503967" y="70770"/>
                </a:lnTo>
                <a:cubicBezTo>
                  <a:pt x="504158" y="70294"/>
                  <a:pt x="504062" y="69627"/>
                  <a:pt x="504729" y="69246"/>
                </a:cubicBezTo>
                <a:close/>
                <a:moveTo>
                  <a:pt x="2438018" y="67341"/>
                </a:moveTo>
                <a:lnTo>
                  <a:pt x="2438121" y="67383"/>
                </a:lnTo>
                <a:lnTo>
                  <a:pt x="2438018" y="67436"/>
                </a:lnTo>
                <a:close/>
                <a:moveTo>
                  <a:pt x="508920" y="67341"/>
                </a:moveTo>
                <a:lnTo>
                  <a:pt x="509015" y="67341"/>
                </a:lnTo>
                <a:lnTo>
                  <a:pt x="508978" y="67358"/>
                </a:lnTo>
                <a:close/>
                <a:moveTo>
                  <a:pt x="268890" y="67341"/>
                </a:moveTo>
                <a:lnTo>
                  <a:pt x="272605" y="68674"/>
                </a:lnTo>
                <a:cubicBezTo>
                  <a:pt x="271843" y="69055"/>
                  <a:pt x="271176" y="69341"/>
                  <a:pt x="271081" y="69341"/>
                </a:cubicBezTo>
                <a:cubicBezTo>
                  <a:pt x="269843" y="68960"/>
                  <a:pt x="268700" y="68579"/>
                  <a:pt x="267652" y="68103"/>
                </a:cubicBezTo>
                <a:cubicBezTo>
                  <a:pt x="267652" y="68103"/>
                  <a:pt x="268509" y="67627"/>
                  <a:pt x="268890" y="67341"/>
                </a:cubicBezTo>
                <a:close/>
                <a:moveTo>
                  <a:pt x="207169" y="67341"/>
                </a:moveTo>
                <a:cubicBezTo>
                  <a:pt x="207264" y="67341"/>
                  <a:pt x="207550" y="67627"/>
                  <a:pt x="207835" y="67912"/>
                </a:cubicBezTo>
                <a:lnTo>
                  <a:pt x="207740" y="67912"/>
                </a:lnTo>
                <a:lnTo>
                  <a:pt x="202120" y="69817"/>
                </a:lnTo>
                <a:cubicBezTo>
                  <a:pt x="202120" y="69817"/>
                  <a:pt x="201549" y="69722"/>
                  <a:pt x="201263" y="69627"/>
                </a:cubicBezTo>
                <a:cubicBezTo>
                  <a:pt x="202406" y="68960"/>
                  <a:pt x="203359" y="68293"/>
                  <a:pt x="204597" y="67722"/>
                </a:cubicBezTo>
                <a:cubicBezTo>
                  <a:pt x="205168" y="67436"/>
                  <a:pt x="206311" y="67436"/>
                  <a:pt x="207169" y="67341"/>
                </a:cubicBezTo>
                <a:close/>
                <a:moveTo>
                  <a:pt x="101441" y="67341"/>
                </a:moveTo>
                <a:lnTo>
                  <a:pt x="101536" y="67341"/>
                </a:lnTo>
                <a:cubicBezTo>
                  <a:pt x="102298" y="67722"/>
                  <a:pt x="103156" y="68008"/>
                  <a:pt x="103060" y="68198"/>
                </a:cubicBezTo>
                <a:cubicBezTo>
                  <a:pt x="103060" y="68484"/>
                  <a:pt x="102298" y="68865"/>
                  <a:pt x="101822" y="68865"/>
                </a:cubicBezTo>
                <a:cubicBezTo>
                  <a:pt x="101346" y="68865"/>
                  <a:pt x="100393" y="68579"/>
                  <a:pt x="100298" y="68389"/>
                </a:cubicBezTo>
                <a:cubicBezTo>
                  <a:pt x="100203" y="68198"/>
                  <a:pt x="100870" y="67817"/>
                  <a:pt x="101441" y="67341"/>
                </a:cubicBezTo>
                <a:close/>
                <a:moveTo>
                  <a:pt x="1060989" y="67246"/>
                </a:moveTo>
                <a:cubicBezTo>
                  <a:pt x="1062990" y="67056"/>
                  <a:pt x="1064228" y="67246"/>
                  <a:pt x="1063561" y="68389"/>
                </a:cubicBezTo>
                <a:cubicBezTo>
                  <a:pt x="1063371" y="68675"/>
                  <a:pt x="1063085" y="68961"/>
                  <a:pt x="1063180" y="69151"/>
                </a:cubicBezTo>
                <a:cubicBezTo>
                  <a:pt x="1063371" y="69818"/>
                  <a:pt x="1063752" y="70580"/>
                  <a:pt x="1064133" y="71247"/>
                </a:cubicBezTo>
                <a:lnTo>
                  <a:pt x="1058037" y="71056"/>
                </a:lnTo>
                <a:cubicBezTo>
                  <a:pt x="1057465" y="71056"/>
                  <a:pt x="1056894" y="70961"/>
                  <a:pt x="1056322" y="70866"/>
                </a:cubicBezTo>
                <a:cubicBezTo>
                  <a:pt x="1056132" y="70009"/>
                  <a:pt x="1053084" y="68675"/>
                  <a:pt x="1057941" y="68485"/>
                </a:cubicBezTo>
                <a:lnTo>
                  <a:pt x="1057591" y="67522"/>
                </a:lnTo>
                <a:close/>
                <a:moveTo>
                  <a:pt x="217265" y="67246"/>
                </a:moveTo>
                <a:cubicBezTo>
                  <a:pt x="217265" y="67246"/>
                  <a:pt x="218789" y="67627"/>
                  <a:pt x="218885" y="68008"/>
                </a:cubicBezTo>
                <a:cubicBezTo>
                  <a:pt x="219075" y="68389"/>
                  <a:pt x="218694" y="69246"/>
                  <a:pt x="218504" y="69246"/>
                </a:cubicBezTo>
                <a:cubicBezTo>
                  <a:pt x="216123" y="69342"/>
                  <a:pt x="215076" y="69627"/>
                  <a:pt x="216789" y="70770"/>
                </a:cubicBezTo>
                <a:cubicBezTo>
                  <a:pt x="217361" y="71151"/>
                  <a:pt x="216980" y="71818"/>
                  <a:pt x="216980" y="72294"/>
                </a:cubicBezTo>
                <a:cubicBezTo>
                  <a:pt x="215741" y="72294"/>
                  <a:pt x="214313" y="72294"/>
                  <a:pt x="213361" y="72009"/>
                </a:cubicBezTo>
                <a:lnTo>
                  <a:pt x="208491" y="70171"/>
                </a:lnTo>
                <a:close/>
                <a:moveTo>
                  <a:pt x="875442" y="67151"/>
                </a:moveTo>
                <a:lnTo>
                  <a:pt x="876855" y="67769"/>
                </a:lnTo>
                <a:lnTo>
                  <a:pt x="873823" y="69056"/>
                </a:lnTo>
                <a:cubicBezTo>
                  <a:pt x="873823" y="69056"/>
                  <a:pt x="872775" y="68580"/>
                  <a:pt x="872870" y="68580"/>
                </a:cubicBezTo>
                <a:close/>
                <a:moveTo>
                  <a:pt x="1775935" y="67056"/>
                </a:moveTo>
                <a:lnTo>
                  <a:pt x="1775840" y="67151"/>
                </a:lnTo>
                <a:lnTo>
                  <a:pt x="1775697" y="67082"/>
                </a:lnTo>
                <a:close/>
                <a:moveTo>
                  <a:pt x="286988" y="67056"/>
                </a:moveTo>
                <a:lnTo>
                  <a:pt x="286988" y="67151"/>
                </a:lnTo>
                <a:lnTo>
                  <a:pt x="286816" y="67105"/>
                </a:lnTo>
                <a:close/>
                <a:moveTo>
                  <a:pt x="453866" y="66961"/>
                </a:moveTo>
                <a:lnTo>
                  <a:pt x="453961" y="67151"/>
                </a:lnTo>
                <a:lnTo>
                  <a:pt x="453748" y="66992"/>
                </a:lnTo>
                <a:close/>
                <a:moveTo>
                  <a:pt x="607599" y="66960"/>
                </a:moveTo>
                <a:cubicBezTo>
                  <a:pt x="608075" y="66960"/>
                  <a:pt x="608742" y="67246"/>
                  <a:pt x="609314" y="67436"/>
                </a:cubicBezTo>
                <a:lnTo>
                  <a:pt x="607504" y="68484"/>
                </a:lnTo>
                <a:lnTo>
                  <a:pt x="605599" y="67722"/>
                </a:lnTo>
                <a:cubicBezTo>
                  <a:pt x="606266" y="67436"/>
                  <a:pt x="606837" y="67055"/>
                  <a:pt x="607599" y="66960"/>
                </a:cubicBezTo>
                <a:close/>
                <a:moveTo>
                  <a:pt x="1488757" y="66865"/>
                </a:moveTo>
                <a:cubicBezTo>
                  <a:pt x="1489138" y="66865"/>
                  <a:pt x="1489710" y="66865"/>
                  <a:pt x="1491234" y="67055"/>
                </a:cubicBezTo>
                <a:cubicBezTo>
                  <a:pt x="1489519" y="67436"/>
                  <a:pt x="1488662" y="67722"/>
                  <a:pt x="1487805" y="67817"/>
                </a:cubicBezTo>
                <a:cubicBezTo>
                  <a:pt x="1487519" y="67817"/>
                  <a:pt x="1487138" y="67627"/>
                  <a:pt x="1486757" y="67436"/>
                </a:cubicBezTo>
                <a:cubicBezTo>
                  <a:pt x="1487424" y="67246"/>
                  <a:pt x="1487995" y="66960"/>
                  <a:pt x="1488757" y="66865"/>
                </a:cubicBezTo>
                <a:close/>
                <a:moveTo>
                  <a:pt x="70815" y="66851"/>
                </a:moveTo>
                <a:lnTo>
                  <a:pt x="70866" y="66865"/>
                </a:lnTo>
                <a:lnTo>
                  <a:pt x="70770" y="66865"/>
                </a:lnTo>
                <a:close/>
                <a:moveTo>
                  <a:pt x="1796701" y="66770"/>
                </a:moveTo>
                <a:cubicBezTo>
                  <a:pt x="1798224" y="65341"/>
                  <a:pt x="1799748" y="66675"/>
                  <a:pt x="1801368" y="66961"/>
                </a:cubicBezTo>
                <a:cubicBezTo>
                  <a:pt x="1802797" y="67151"/>
                  <a:pt x="1804511" y="66961"/>
                  <a:pt x="1806035" y="67246"/>
                </a:cubicBezTo>
                <a:cubicBezTo>
                  <a:pt x="1807083" y="67437"/>
                  <a:pt x="1807940" y="67913"/>
                  <a:pt x="1808797" y="68199"/>
                </a:cubicBezTo>
                <a:lnTo>
                  <a:pt x="1805940" y="68675"/>
                </a:lnTo>
                <a:lnTo>
                  <a:pt x="1803082" y="68961"/>
                </a:lnTo>
                <a:cubicBezTo>
                  <a:pt x="1802415" y="68961"/>
                  <a:pt x="1800987" y="68961"/>
                  <a:pt x="1800225" y="68580"/>
                </a:cubicBezTo>
                <a:cubicBezTo>
                  <a:pt x="1798796" y="68104"/>
                  <a:pt x="1796415" y="67056"/>
                  <a:pt x="1796701" y="66770"/>
                </a:cubicBezTo>
                <a:close/>
                <a:moveTo>
                  <a:pt x="909161" y="66770"/>
                </a:moveTo>
                <a:cubicBezTo>
                  <a:pt x="910970" y="67246"/>
                  <a:pt x="912494" y="68008"/>
                  <a:pt x="914685" y="68866"/>
                </a:cubicBezTo>
                <a:lnTo>
                  <a:pt x="914685" y="68961"/>
                </a:lnTo>
                <a:cubicBezTo>
                  <a:pt x="912685" y="69532"/>
                  <a:pt x="911447" y="69913"/>
                  <a:pt x="910018" y="70104"/>
                </a:cubicBezTo>
                <a:cubicBezTo>
                  <a:pt x="908208" y="70390"/>
                  <a:pt x="906303" y="70390"/>
                  <a:pt x="904398" y="70580"/>
                </a:cubicBezTo>
                <a:cubicBezTo>
                  <a:pt x="904874" y="69723"/>
                  <a:pt x="905160" y="68770"/>
                  <a:pt x="906113" y="67913"/>
                </a:cubicBezTo>
                <a:cubicBezTo>
                  <a:pt x="906684" y="67437"/>
                  <a:pt x="908684" y="66675"/>
                  <a:pt x="909161" y="66770"/>
                </a:cubicBezTo>
                <a:close/>
                <a:moveTo>
                  <a:pt x="598646" y="66769"/>
                </a:moveTo>
                <a:cubicBezTo>
                  <a:pt x="600932" y="67341"/>
                  <a:pt x="603027" y="68008"/>
                  <a:pt x="605218" y="68579"/>
                </a:cubicBezTo>
                <a:lnTo>
                  <a:pt x="603694" y="69532"/>
                </a:lnTo>
                <a:cubicBezTo>
                  <a:pt x="603027" y="69532"/>
                  <a:pt x="601980" y="69913"/>
                  <a:pt x="601694" y="69817"/>
                </a:cubicBezTo>
                <a:cubicBezTo>
                  <a:pt x="599980" y="69055"/>
                  <a:pt x="598360" y="68198"/>
                  <a:pt x="596741" y="67341"/>
                </a:cubicBezTo>
                <a:cubicBezTo>
                  <a:pt x="597408" y="67150"/>
                  <a:pt x="598265" y="66674"/>
                  <a:pt x="598646" y="66769"/>
                </a:cubicBezTo>
                <a:close/>
                <a:moveTo>
                  <a:pt x="1954910" y="66675"/>
                </a:moveTo>
                <a:cubicBezTo>
                  <a:pt x="1955577" y="67151"/>
                  <a:pt x="1956339" y="67532"/>
                  <a:pt x="1956244" y="67627"/>
                </a:cubicBezTo>
                <a:cubicBezTo>
                  <a:pt x="1955768" y="68008"/>
                  <a:pt x="1955006" y="68294"/>
                  <a:pt x="1954339" y="68580"/>
                </a:cubicBezTo>
                <a:cubicBezTo>
                  <a:pt x="1953958" y="68389"/>
                  <a:pt x="1953196" y="68104"/>
                  <a:pt x="1953291" y="68008"/>
                </a:cubicBezTo>
                <a:cubicBezTo>
                  <a:pt x="1953577" y="67627"/>
                  <a:pt x="1954148" y="67246"/>
                  <a:pt x="1954910" y="66675"/>
                </a:cubicBezTo>
                <a:close/>
                <a:moveTo>
                  <a:pt x="1869948" y="66675"/>
                </a:moveTo>
                <a:cubicBezTo>
                  <a:pt x="1870329" y="66675"/>
                  <a:pt x="1871757" y="67056"/>
                  <a:pt x="1871662" y="67151"/>
                </a:cubicBezTo>
                <a:cubicBezTo>
                  <a:pt x="1871186" y="67818"/>
                  <a:pt x="1870519" y="68485"/>
                  <a:pt x="1869852" y="69152"/>
                </a:cubicBezTo>
                <a:lnTo>
                  <a:pt x="1867947" y="68580"/>
                </a:lnTo>
                <a:lnTo>
                  <a:pt x="1867947" y="68485"/>
                </a:lnTo>
                <a:lnTo>
                  <a:pt x="1866709" y="67723"/>
                </a:lnTo>
                <a:cubicBezTo>
                  <a:pt x="1867757" y="67342"/>
                  <a:pt x="1868709" y="66865"/>
                  <a:pt x="1869948" y="66675"/>
                </a:cubicBezTo>
                <a:close/>
                <a:moveTo>
                  <a:pt x="2673052" y="66645"/>
                </a:moveTo>
                <a:lnTo>
                  <a:pt x="2673096" y="66675"/>
                </a:lnTo>
                <a:lnTo>
                  <a:pt x="2673000" y="66675"/>
                </a:lnTo>
                <a:close/>
                <a:moveTo>
                  <a:pt x="368617" y="66579"/>
                </a:moveTo>
                <a:cubicBezTo>
                  <a:pt x="369474" y="67055"/>
                  <a:pt x="371093" y="67532"/>
                  <a:pt x="371189" y="68103"/>
                </a:cubicBezTo>
                <a:cubicBezTo>
                  <a:pt x="371189" y="68579"/>
                  <a:pt x="369760" y="69151"/>
                  <a:pt x="368998" y="69627"/>
                </a:cubicBezTo>
                <a:lnTo>
                  <a:pt x="366140" y="68484"/>
                </a:lnTo>
                <a:lnTo>
                  <a:pt x="366045" y="68484"/>
                </a:lnTo>
                <a:close/>
                <a:moveTo>
                  <a:pt x="284130" y="66389"/>
                </a:moveTo>
                <a:lnTo>
                  <a:pt x="286816" y="67105"/>
                </a:lnTo>
                <a:lnTo>
                  <a:pt x="283654" y="68008"/>
                </a:lnTo>
                <a:cubicBezTo>
                  <a:pt x="283082" y="68008"/>
                  <a:pt x="282416" y="67532"/>
                  <a:pt x="281749" y="67246"/>
                </a:cubicBezTo>
                <a:cubicBezTo>
                  <a:pt x="282511" y="66961"/>
                  <a:pt x="283273" y="66484"/>
                  <a:pt x="284130" y="66389"/>
                </a:cubicBezTo>
                <a:close/>
                <a:moveTo>
                  <a:pt x="2411730" y="66388"/>
                </a:moveTo>
                <a:cubicBezTo>
                  <a:pt x="2412206" y="66388"/>
                  <a:pt x="2412587" y="66674"/>
                  <a:pt x="2413159" y="66960"/>
                </a:cubicBezTo>
                <a:lnTo>
                  <a:pt x="2413254" y="66960"/>
                </a:lnTo>
                <a:cubicBezTo>
                  <a:pt x="2413254" y="66960"/>
                  <a:pt x="2412587" y="67531"/>
                  <a:pt x="2412111" y="67627"/>
                </a:cubicBezTo>
                <a:lnTo>
                  <a:pt x="2403729" y="69817"/>
                </a:lnTo>
                <a:cubicBezTo>
                  <a:pt x="2403729" y="69817"/>
                  <a:pt x="2401824" y="69436"/>
                  <a:pt x="2401824" y="69341"/>
                </a:cubicBezTo>
                <a:cubicBezTo>
                  <a:pt x="2402300" y="67722"/>
                  <a:pt x="2408682" y="65912"/>
                  <a:pt x="2411730" y="66388"/>
                </a:cubicBezTo>
                <a:close/>
                <a:moveTo>
                  <a:pt x="1756124" y="66293"/>
                </a:moveTo>
                <a:cubicBezTo>
                  <a:pt x="1758410" y="66769"/>
                  <a:pt x="1758124" y="67817"/>
                  <a:pt x="1756410" y="68293"/>
                </a:cubicBezTo>
                <a:cubicBezTo>
                  <a:pt x="1751933" y="69627"/>
                  <a:pt x="1748218" y="71913"/>
                  <a:pt x="1741836" y="71532"/>
                </a:cubicBezTo>
                <a:lnTo>
                  <a:pt x="1741836" y="71437"/>
                </a:lnTo>
                <a:cubicBezTo>
                  <a:pt x="1740979" y="71246"/>
                  <a:pt x="1739360" y="71056"/>
                  <a:pt x="1739455" y="70960"/>
                </a:cubicBezTo>
                <a:cubicBezTo>
                  <a:pt x="1739836" y="70198"/>
                  <a:pt x="1740408" y="69341"/>
                  <a:pt x="1741170" y="68674"/>
                </a:cubicBezTo>
                <a:cubicBezTo>
                  <a:pt x="1741265" y="68579"/>
                  <a:pt x="1742884" y="68674"/>
                  <a:pt x="1743360" y="68770"/>
                </a:cubicBezTo>
                <a:cubicBezTo>
                  <a:pt x="1744789" y="69341"/>
                  <a:pt x="1745170" y="69627"/>
                  <a:pt x="1745837" y="68389"/>
                </a:cubicBezTo>
                <a:cubicBezTo>
                  <a:pt x="1746408" y="67246"/>
                  <a:pt x="1754124" y="65817"/>
                  <a:pt x="1756124" y="66293"/>
                </a:cubicBezTo>
                <a:close/>
                <a:moveTo>
                  <a:pt x="1474374" y="66293"/>
                </a:moveTo>
                <a:cubicBezTo>
                  <a:pt x="1475422" y="66293"/>
                  <a:pt x="1476374" y="67055"/>
                  <a:pt x="1477422" y="67436"/>
                </a:cubicBezTo>
                <a:cubicBezTo>
                  <a:pt x="1476374" y="67722"/>
                  <a:pt x="1475327" y="68103"/>
                  <a:pt x="1474184" y="68294"/>
                </a:cubicBezTo>
                <a:cubicBezTo>
                  <a:pt x="1473231" y="68484"/>
                  <a:pt x="1472183" y="68294"/>
                  <a:pt x="1471231" y="68294"/>
                </a:cubicBezTo>
                <a:lnTo>
                  <a:pt x="1471135" y="68294"/>
                </a:lnTo>
                <a:cubicBezTo>
                  <a:pt x="1470088" y="68294"/>
                  <a:pt x="1469040" y="68294"/>
                  <a:pt x="1468183" y="68294"/>
                </a:cubicBezTo>
                <a:cubicBezTo>
                  <a:pt x="1466659" y="68008"/>
                  <a:pt x="1465230" y="67532"/>
                  <a:pt x="1463706" y="67151"/>
                </a:cubicBezTo>
                <a:cubicBezTo>
                  <a:pt x="1465135" y="66960"/>
                  <a:pt x="1466468" y="66674"/>
                  <a:pt x="1467897" y="66579"/>
                </a:cubicBezTo>
                <a:cubicBezTo>
                  <a:pt x="1469993" y="66389"/>
                  <a:pt x="1472279" y="66198"/>
                  <a:pt x="1474374" y="66293"/>
                </a:cubicBezTo>
                <a:close/>
                <a:moveTo>
                  <a:pt x="1414748" y="66103"/>
                </a:moveTo>
                <a:cubicBezTo>
                  <a:pt x="1415224" y="66103"/>
                  <a:pt x="1416177" y="66484"/>
                  <a:pt x="1417510" y="66865"/>
                </a:cubicBezTo>
                <a:lnTo>
                  <a:pt x="1417415" y="66865"/>
                </a:lnTo>
                <a:cubicBezTo>
                  <a:pt x="1415510" y="67341"/>
                  <a:pt x="1414176" y="67817"/>
                  <a:pt x="1412843" y="68008"/>
                </a:cubicBezTo>
                <a:cubicBezTo>
                  <a:pt x="1412652" y="68008"/>
                  <a:pt x="1411890" y="67436"/>
                  <a:pt x="1411414" y="67151"/>
                </a:cubicBezTo>
                <a:cubicBezTo>
                  <a:pt x="1412462" y="66770"/>
                  <a:pt x="1413510" y="66293"/>
                  <a:pt x="1414748" y="66103"/>
                </a:cubicBezTo>
                <a:close/>
                <a:moveTo>
                  <a:pt x="2223801" y="65913"/>
                </a:moveTo>
                <a:lnTo>
                  <a:pt x="2228087" y="67532"/>
                </a:lnTo>
                <a:cubicBezTo>
                  <a:pt x="2227325" y="67818"/>
                  <a:pt x="2226373" y="68485"/>
                  <a:pt x="2225896" y="68485"/>
                </a:cubicBezTo>
                <a:cubicBezTo>
                  <a:pt x="2223706" y="68199"/>
                  <a:pt x="2221705" y="67627"/>
                  <a:pt x="2219705" y="67151"/>
                </a:cubicBezTo>
                <a:close/>
                <a:moveTo>
                  <a:pt x="1773268" y="65913"/>
                </a:moveTo>
                <a:lnTo>
                  <a:pt x="1775697" y="67082"/>
                </a:lnTo>
                <a:lnTo>
                  <a:pt x="1770697" y="67627"/>
                </a:lnTo>
                <a:cubicBezTo>
                  <a:pt x="1770411" y="67627"/>
                  <a:pt x="1769649" y="66580"/>
                  <a:pt x="1769744" y="66580"/>
                </a:cubicBezTo>
                <a:cubicBezTo>
                  <a:pt x="1770792" y="66294"/>
                  <a:pt x="1772030" y="65913"/>
                  <a:pt x="1773268" y="65913"/>
                </a:cubicBezTo>
                <a:close/>
                <a:moveTo>
                  <a:pt x="1296447" y="65913"/>
                </a:moveTo>
                <a:cubicBezTo>
                  <a:pt x="1297400" y="65913"/>
                  <a:pt x="1298448" y="66103"/>
                  <a:pt x="1299400" y="66199"/>
                </a:cubicBezTo>
                <a:cubicBezTo>
                  <a:pt x="1298924" y="66675"/>
                  <a:pt x="1298733" y="67437"/>
                  <a:pt x="1298067" y="67532"/>
                </a:cubicBezTo>
                <a:cubicBezTo>
                  <a:pt x="1295971" y="68008"/>
                  <a:pt x="1293590" y="68294"/>
                  <a:pt x="1290923" y="68675"/>
                </a:cubicBezTo>
                <a:lnTo>
                  <a:pt x="1288351" y="67913"/>
                </a:lnTo>
                <a:cubicBezTo>
                  <a:pt x="1289113" y="67532"/>
                  <a:pt x="1289589" y="66961"/>
                  <a:pt x="1290542" y="66770"/>
                </a:cubicBezTo>
                <a:cubicBezTo>
                  <a:pt x="1292447" y="66389"/>
                  <a:pt x="1294447" y="66103"/>
                  <a:pt x="1296447" y="65913"/>
                </a:cubicBezTo>
                <a:close/>
                <a:moveTo>
                  <a:pt x="712504" y="65858"/>
                </a:moveTo>
                <a:lnTo>
                  <a:pt x="713327" y="66008"/>
                </a:lnTo>
                <a:lnTo>
                  <a:pt x="716279" y="67436"/>
                </a:lnTo>
                <a:cubicBezTo>
                  <a:pt x="715613" y="67532"/>
                  <a:pt x="714946" y="67913"/>
                  <a:pt x="714374" y="67817"/>
                </a:cubicBezTo>
                <a:close/>
                <a:moveTo>
                  <a:pt x="774192" y="65817"/>
                </a:moveTo>
                <a:cubicBezTo>
                  <a:pt x="773143" y="66484"/>
                  <a:pt x="772191" y="66865"/>
                  <a:pt x="771715" y="67436"/>
                </a:cubicBezTo>
                <a:cubicBezTo>
                  <a:pt x="771524" y="67532"/>
                  <a:pt x="772858" y="68008"/>
                  <a:pt x="773524" y="68294"/>
                </a:cubicBezTo>
                <a:lnTo>
                  <a:pt x="775738" y="66818"/>
                </a:lnTo>
                <a:lnTo>
                  <a:pt x="775810" y="66865"/>
                </a:lnTo>
                <a:lnTo>
                  <a:pt x="775810" y="66770"/>
                </a:lnTo>
                <a:lnTo>
                  <a:pt x="775738" y="66818"/>
                </a:lnTo>
                <a:close/>
                <a:moveTo>
                  <a:pt x="1672146" y="65772"/>
                </a:moveTo>
                <a:lnTo>
                  <a:pt x="1675923" y="65913"/>
                </a:lnTo>
                <a:lnTo>
                  <a:pt x="1676406" y="65934"/>
                </a:lnTo>
                <a:lnTo>
                  <a:pt x="1673256" y="66294"/>
                </a:lnTo>
                <a:lnTo>
                  <a:pt x="1673256" y="66199"/>
                </a:lnTo>
                <a:close/>
                <a:moveTo>
                  <a:pt x="712374" y="65722"/>
                </a:moveTo>
                <a:lnTo>
                  <a:pt x="712504" y="65858"/>
                </a:lnTo>
                <a:lnTo>
                  <a:pt x="712279" y="65817"/>
                </a:lnTo>
                <a:close/>
                <a:moveTo>
                  <a:pt x="712279" y="65722"/>
                </a:moveTo>
                <a:lnTo>
                  <a:pt x="712279" y="65817"/>
                </a:lnTo>
                <a:lnTo>
                  <a:pt x="712128" y="65747"/>
                </a:lnTo>
                <a:close/>
                <a:moveTo>
                  <a:pt x="71628" y="65722"/>
                </a:moveTo>
                <a:cubicBezTo>
                  <a:pt x="72199" y="65722"/>
                  <a:pt x="72866" y="65912"/>
                  <a:pt x="73532" y="66008"/>
                </a:cubicBezTo>
                <a:lnTo>
                  <a:pt x="70815" y="66851"/>
                </a:lnTo>
                <a:lnTo>
                  <a:pt x="68389" y="66198"/>
                </a:lnTo>
                <a:cubicBezTo>
                  <a:pt x="69437" y="66008"/>
                  <a:pt x="70580" y="65817"/>
                  <a:pt x="71628" y="65722"/>
                </a:cubicBezTo>
                <a:close/>
                <a:moveTo>
                  <a:pt x="2729293" y="65627"/>
                </a:moveTo>
                <a:cubicBezTo>
                  <a:pt x="2729959" y="65627"/>
                  <a:pt x="2730626" y="65817"/>
                  <a:pt x="2732055" y="66008"/>
                </a:cubicBezTo>
                <a:cubicBezTo>
                  <a:pt x="2730721" y="66389"/>
                  <a:pt x="2730055" y="66770"/>
                  <a:pt x="2729483" y="66675"/>
                </a:cubicBezTo>
                <a:cubicBezTo>
                  <a:pt x="2728912" y="66675"/>
                  <a:pt x="2728435" y="66294"/>
                  <a:pt x="2727959" y="66103"/>
                </a:cubicBezTo>
                <a:cubicBezTo>
                  <a:pt x="2728435" y="65913"/>
                  <a:pt x="2728816" y="65627"/>
                  <a:pt x="2729293" y="65627"/>
                </a:cubicBezTo>
                <a:close/>
                <a:moveTo>
                  <a:pt x="1628870" y="65627"/>
                </a:moveTo>
                <a:cubicBezTo>
                  <a:pt x="1629251" y="65627"/>
                  <a:pt x="1630013" y="66008"/>
                  <a:pt x="1630584" y="66103"/>
                </a:cubicBezTo>
                <a:lnTo>
                  <a:pt x="1626298" y="67532"/>
                </a:lnTo>
                <a:lnTo>
                  <a:pt x="1626298" y="67627"/>
                </a:lnTo>
                <a:lnTo>
                  <a:pt x="1624679" y="66770"/>
                </a:lnTo>
                <a:cubicBezTo>
                  <a:pt x="1626108" y="66389"/>
                  <a:pt x="1627441" y="65913"/>
                  <a:pt x="1628870" y="65627"/>
                </a:cubicBezTo>
                <a:close/>
                <a:moveTo>
                  <a:pt x="2673191" y="65532"/>
                </a:moveTo>
                <a:cubicBezTo>
                  <a:pt x="2673476" y="65532"/>
                  <a:pt x="2674239" y="65818"/>
                  <a:pt x="2674143" y="66008"/>
                </a:cubicBezTo>
                <a:lnTo>
                  <a:pt x="2673052" y="66645"/>
                </a:lnTo>
                <a:lnTo>
                  <a:pt x="2672143" y="66008"/>
                </a:lnTo>
                <a:cubicBezTo>
                  <a:pt x="2672143" y="65818"/>
                  <a:pt x="2672810" y="65532"/>
                  <a:pt x="2673191" y="65532"/>
                </a:cubicBezTo>
                <a:close/>
                <a:moveTo>
                  <a:pt x="1942909" y="65532"/>
                </a:moveTo>
                <a:lnTo>
                  <a:pt x="1942909" y="65627"/>
                </a:lnTo>
                <a:lnTo>
                  <a:pt x="1942845" y="65576"/>
                </a:lnTo>
                <a:close/>
                <a:moveTo>
                  <a:pt x="483298" y="65436"/>
                </a:moveTo>
                <a:lnTo>
                  <a:pt x="483458" y="65484"/>
                </a:lnTo>
                <a:lnTo>
                  <a:pt x="483298" y="65532"/>
                </a:lnTo>
                <a:lnTo>
                  <a:pt x="483298" y="65626"/>
                </a:lnTo>
                <a:lnTo>
                  <a:pt x="483023" y="65614"/>
                </a:lnTo>
                <a:lnTo>
                  <a:pt x="483298" y="65531"/>
                </a:lnTo>
                <a:close/>
                <a:moveTo>
                  <a:pt x="479107" y="65436"/>
                </a:moveTo>
                <a:lnTo>
                  <a:pt x="483023" y="65614"/>
                </a:lnTo>
                <a:lnTo>
                  <a:pt x="479488" y="66674"/>
                </a:lnTo>
                <a:cubicBezTo>
                  <a:pt x="479012" y="66484"/>
                  <a:pt x="479202" y="65912"/>
                  <a:pt x="479107" y="65436"/>
                </a:cubicBezTo>
                <a:close/>
                <a:moveTo>
                  <a:pt x="1760314" y="65341"/>
                </a:moveTo>
                <a:lnTo>
                  <a:pt x="1766220" y="66960"/>
                </a:lnTo>
                <a:cubicBezTo>
                  <a:pt x="1764886" y="67436"/>
                  <a:pt x="1763934" y="67912"/>
                  <a:pt x="1763839" y="67817"/>
                </a:cubicBezTo>
                <a:cubicBezTo>
                  <a:pt x="1762315" y="67150"/>
                  <a:pt x="1760791" y="66484"/>
                  <a:pt x="1759362" y="65817"/>
                </a:cubicBezTo>
                <a:cubicBezTo>
                  <a:pt x="1759362" y="65817"/>
                  <a:pt x="1760219" y="65245"/>
                  <a:pt x="1760314" y="65341"/>
                </a:cubicBezTo>
                <a:close/>
                <a:moveTo>
                  <a:pt x="1738026" y="65341"/>
                </a:moveTo>
                <a:cubicBezTo>
                  <a:pt x="1738979" y="65912"/>
                  <a:pt x="1739836" y="66198"/>
                  <a:pt x="1740026" y="66484"/>
                </a:cubicBezTo>
                <a:cubicBezTo>
                  <a:pt x="1740122" y="66674"/>
                  <a:pt x="1739169" y="67246"/>
                  <a:pt x="1738883" y="67246"/>
                </a:cubicBezTo>
                <a:cubicBezTo>
                  <a:pt x="1738121" y="67246"/>
                  <a:pt x="1736978" y="66960"/>
                  <a:pt x="1736788" y="66674"/>
                </a:cubicBezTo>
                <a:cubicBezTo>
                  <a:pt x="1736597" y="66389"/>
                  <a:pt x="1737359" y="66008"/>
                  <a:pt x="1738026" y="65341"/>
                </a:cubicBezTo>
                <a:close/>
                <a:moveTo>
                  <a:pt x="1549812" y="65246"/>
                </a:moveTo>
                <a:cubicBezTo>
                  <a:pt x="1550479" y="65341"/>
                  <a:pt x="1551051" y="65627"/>
                  <a:pt x="1551622" y="65818"/>
                </a:cubicBezTo>
                <a:lnTo>
                  <a:pt x="1549717" y="67151"/>
                </a:lnTo>
                <a:lnTo>
                  <a:pt x="1549812" y="67056"/>
                </a:lnTo>
                <a:cubicBezTo>
                  <a:pt x="1549336" y="66484"/>
                  <a:pt x="1548955" y="66103"/>
                  <a:pt x="1548955" y="65722"/>
                </a:cubicBezTo>
                <a:cubicBezTo>
                  <a:pt x="1548955" y="65532"/>
                  <a:pt x="1549717" y="65151"/>
                  <a:pt x="1549812" y="65246"/>
                </a:cubicBezTo>
                <a:close/>
                <a:moveTo>
                  <a:pt x="1190244" y="65246"/>
                </a:moveTo>
                <a:cubicBezTo>
                  <a:pt x="1191006" y="65722"/>
                  <a:pt x="1191768" y="65913"/>
                  <a:pt x="1191768" y="66198"/>
                </a:cubicBezTo>
                <a:cubicBezTo>
                  <a:pt x="1191768" y="66484"/>
                  <a:pt x="1191387" y="66865"/>
                  <a:pt x="1191196" y="67246"/>
                </a:cubicBezTo>
                <a:cubicBezTo>
                  <a:pt x="1190530" y="66961"/>
                  <a:pt x="1189577" y="66770"/>
                  <a:pt x="1189196" y="66484"/>
                </a:cubicBezTo>
                <a:cubicBezTo>
                  <a:pt x="1189006" y="66294"/>
                  <a:pt x="1189672" y="65913"/>
                  <a:pt x="1190244" y="65341"/>
                </a:cubicBezTo>
                <a:close/>
                <a:moveTo>
                  <a:pt x="484250" y="65246"/>
                </a:moveTo>
                <a:cubicBezTo>
                  <a:pt x="485298" y="65246"/>
                  <a:pt x="486346" y="65341"/>
                  <a:pt x="487394" y="65436"/>
                </a:cubicBezTo>
                <a:cubicBezTo>
                  <a:pt x="487394" y="65436"/>
                  <a:pt x="487394" y="65722"/>
                  <a:pt x="487394" y="65913"/>
                </a:cubicBezTo>
                <a:lnTo>
                  <a:pt x="484250" y="65722"/>
                </a:lnTo>
                <a:lnTo>
                  <a:pt x="483458" y="65484"/>
                </a:lnTo>
                <a:close/>
                <a:moveTo>
                  <a:pt x="2463069" y="65151"/>
                </a:moveTo>
                <a:lnTo>
                  <a:pt x="2463164" y="65151"/>
                </a:lnTo>
                <a:lnTo>
                  <a:pt x="2466022" y="66199"/>
                </a:lnTo>
                <a:cubicBezTo>
                  <a:pt x="2465069" y="66484"/>
                  <a:pt x="2464117" y="66961"/>
                  <a:pt x="2462974" y="67056"/>
                </a:cubicBezTo>
                <a:cubicBezTo>
                  <a:pt x="2462402" y="67056"/>
                  <a:pt x="2461640" y="66580"/>
                  <a:pt x="2460878" y="66294"/>
                </a:cubicBezTo>
                <a:close/>
                <a:moveTo>
                  <a:pt x="446913" y="65056"/>
                </a:moveTo>
                <a:cubicBezTo>
                  <a:pt x="449008" y="65151"/>
                  <a:pt x="450913" y="65818"/>
                  <a:pt x="452818" y="66294"/>
                </a:cubicBezTo>
                <a:lnTo>
                  <a:pt x="453748" y="66992"/>
                </a:lnTo>
                <a:lnTo>
                  <a:pt x="451294" y="67627"/>
                </a:lnTo>
                <a:cubicBezTo>
                  <a:pt x="449389" y="67532"/>
                  <a:pt x="447484" y="67151"/>
                  <a:pt x="445675" y="66961"/>
                </a:cubicBezTo>
                <a:cubicBezTo>
                  <a:pt x="443960" y="66675"/>
                  <a:pt x="440912" y="67056"/>
                  <a:pt x="441674" y="65627"/>
                </a:cubicBezTo>
                <a:cubicBezTo>
                  <a:pt x="441865" y="65246"/>
                  <a:pt x="445198" y="64865"/>
                  <a:pt x="446913" y="65056"/>
                </a:cubicBezTo>
                <a:close/>
                <a:moveTo>
                  <a:pt x="2322862" y="64865"/>
                </a:moveTo>
                <a:cubicBezTo>
                  <a:pt x="2323529" y="65055"/>
                  <a:pt x="2324100" y="65246"/>
                  <a:pt x="2324671" y="65532"/>
                </a:cubicBezTo>
                <a:cubicBezTo>
                  <a:pt x="2324386" y="65722"/>
                  <a:pt x="2323909" y="66008"/>
                  <a:pt x="2323719" y="66008"/>
                </a:cubicBezTo>
                <a:cubicBezTo>
                  <a:pt x="2323052" y="66008"/>
                  <a:pt x="2322481" y="65722"/>
                  <a:pt x="2321433" y="65436"/>
                </a:cubicBezTo>
                <a:cubicBezTo>
                  <a:pt x="2322100" y="65151"/>
                  <a:pt x="2322671" y="64865"/>
                  <a:pt x="2322862" y="64865"/>
                </a:cubicBezTo>
                <a:close/>
                <a:moveTo>
                  <a:pt x="565309" y="64770"/>
                </a:moveTo>
                <a:lnTo>
                  <a:pt x="569595" y="66865"/>
                </a:lnTo>
                <a:cubicBezTo>
                  <a:pt x="568928" y="66961"/>
                  <a:pt x="568071" y="67342"/>
                  <a:pt x="567690" y="67246"/>
                </a:cubicBezTo>
                <a:cubicBezTo>
                  <a:pt x="566547" y="66961"/>
                  <a:pt x="565499" y="66580"/>
                  <a:pt x="564737" y="66199"/>
                </a:cubicBezTo>
                <a:cubicBezTo>
                  <a:pt x="564451" y="66008"/>
                  <a:pt x="565023" y="65532"/>
                  <a:pt x="565404" y="64865"/>
                </a:cubicBezTo>
                <a:close/>
                <a:moveTo>
                  <a:pt x="557021" y="64770"/>
                </a:moveTo>
                <a:cubicBezTo>
                  <a:pt x="557688" y="64770"/>
                  <a:pt x="558260" y="64960"/>
                  <a:pt x="559593" y="65246"/>
                </a:cubicBezTo>
                <a:cubicBezTo>
                  <a:pt x="558355" y="65627"/>
                  <a:pt x="557688" y="65913"/>
                  <a:pt x="557212" y="65818"/>
                </a:cubicBezTo>
                <a:cubicBezTo>
                  <a:pt x="556640" y="65818"/>
                  <a:pt x="556259" y="65437"/>
                  <a:pt x="555783" y="65246"/>
                </a:cubicBezTo>
                <a:cubicBezTo>
                  <a:pt x="556164" y="65056"/>
                  <a:pt x="556545" y="64770"/>
                  <a:pt x="557021" y="64770"/>
                </a:cubicBezTo>
                <a:close/>
                <a:moveTo>
                  <a:pt x="1787175" y="64769"/>
                </a:moveTo>
                <a:lnTo>
                  <a:pt x="1787080" y="64960"/>
                </a:lnTo>
                <a:cubicBezTo>
                  <a:pt x="1787842" y="64960"/>
                  <a:pt x="1788509" y="64769"/>
                  <a:pt x="1789080" y="64769"/>
                </a:cubicBezTo>
                <a:cubicBezTo>
                  <a:pt x="1790414" y="64769"/>
                  <a:pt x="1792700" y="64769"/>
                  <a:pt x="1792795" y="64864"/>
                </a:cubicBezTo>
                <a:cubicBezTo>
                  <a:pt x="1793271" y="65722"/>
                  <a:pt x="1793843" y="66769"/>
                  <a:pt x="1793081" y="67436"/>
                </a:cubicBezTo>
                <a:cubicBezTo>
                  <a:pt x="1792509" y="67912"/>
                  <a:pt x="1789461" y="68389"/>
                  <a:pt x="1788414" y="68103"/>
                </a:cubicBezTo>
                <a:cubicBezTo>
                  <a:pt x="1784318" y="66960"/>
                  <a:pt x="1781937" y="67912"/>
                  <a:pt x="1779460" y="69246"/>
                </a:cubicBezTo>
                <a:cubicBezTo>
                  <a:pt x="1778984" y="69532"/>
                  <a:pt x="1777365" y="69436"/>
                  <a:pt x="1776317" y="69436"/>
                </a:cubicBezTo>
                <a:cubicBezTo>
                  <a:pt x="1776412" y="68960"/>
                  <a:pt x="1776317" y="68389"/>
                  <a:pt x="1776793" y="68008"/>
                </a:cubicBezTo>
                <a:cubicBezTo>
                  <a:pt x="1778889" y="65912"/>
                  <a:pt x="1780794" y="63626"/>
                  <a:pt x="1787175" y="64769"/>
                </a:cubicBezTo>
                <a:close/>
                <a:moveTo>
                  <a:pt x="709855" y="64698"/>
                </a:moveTo>
                <a:lnTo>
                  <a:pt x="712128" y="65747"/>
                </a:lnTo>
                <a:lnTo>
                  <a:pt x="711708" y="65817"/>
                </a:lnTo>
                <a:lnTo>
                  <a:pt x="706374" y="66674"/>
                </a:lnTo>
                <a:close/>
                <a:moveTo>
                  <a:pt x="709803" y="64674"/>
                </a:moveTo>
                <a:lnTo>
                  <a:pt x="709898" y="64674"/>
                </a:lnTo>
                <a:lnTo>
                  <a:pt x="709855" y="64698"/>
                </a:lnTo>
                <a:close/>
                <a:moveTo>
                  <a:pt x="434530" y="64674"/>
                </a:moveTo>
                <a:cubicBezTo>
                  <a:pt x="435387" y="64484"/>
                  <a:pt x="437864" y="65246"/>
                  <a:pt x="437864" y="65627"/>
                </a:cubicBezTo>
                <a:cubicBezTo>
                  <a:pt x="437864" y="66389"/>
                  <a:pt x="436721" y="67246"/>
                  <a:pt x="435959" y="68103"/>
                </a:cubicBezTo>
                <a:lnTo>
                  <a:pt x="429482" y="66389"/>
                </a:lnTo>
                <a:cubicBezTo>
                  <a:pt x="431197" y="65817"/>
                  <a:pt x="432721" y="65055"/>
                  <a:pt x="434530" y="64674"/>
                </a:cubicBezTo>
                <a:close/>
                <a:moveTo>
                  <a:pt x="1602581" y="64579"/>
                </a:moveTo>
                <a:cubicBezTo>
                  <a:pt x="1603152" y="64960"/>
                  <a:pt x="1604105" y="65246"/>
                  <a:pt x="1604105" y="65627"/>
                </a:cubicBezTo>
                <a:cubicBezTo>
                  <a:pt x="1604486" y="67341"/>
                  <a:pt x="1606105" y="68294"/>
                  <a:pt x="1609820" y="68484"/>
                </a:cubicBezTo>
                <a:cubicBezTo>
                  <a:pt x="1610296" y="68484"/>
                  <a:pt x="1610677" y="68770"/>
                  <a:pt x="1611249" y="69056"/>
                </a:cubicBezTo>
                <a:cubicBezTo>
                  <a:pt x="1609534" y="69627"/>
                  <a:pt x="1608010" y="70294"/>
                  <a:pt x="1606296" y="70675"/>
                </a:cubicBezTo>
                <a:cubicBezTo>
                  <a:pt x="1605819" y="70770"/>
                  <a:pt x="1604200" y="70389"/>
                  <a:pt x="1604010" y="70103"/>
                </a:cubicBezTo>
                <a:cubicBezTo>
                  <a:pt x="1603057" y="68960"/>
                  <a:pt x="1601438" y="68865"/>
                  <a:pt x="1599247" y="69056"/>
                </a:cubicBezTo>
                <a:cubicBezTo>
                  <a:pt x="1597914" y="69151"/>
                  <a:pt x="1596294" y="69151"/>
                  <a:pt x="1595151" y="68960"/>
                </a:cubicBezTo>
                <a:cubicBezTo>
                  <a:pt x="1593913" y="68675"/>
                  <a:pt x="1592961" y="68008"/>
                  <a:pt x="1591913" y="67532"/>
                </a:cubicBezTo>
                <a:cubicBezTo>
                  <a:pt x="1593151" y="67436"/>
                  <a:pt x="1594485" y="67055"/>
                  <a:pt x="1595628" y="67151"/>
                </a:cubicBezTo>
                <a:cubicBezTo>
                  <a:pt x="1598771" y="67436"/>
                  <a:pt x="1599247" y="66293"/>
                  <a:pt x="1600485" y="65531"/>
                </a:cubicBezTo>
                <a:cubicBezTo>
                  <a:pt x="1601057" y="65150"/>
                  <a:pt x="1601914" y="64865"/>
                  <a:pt x="1602581" y="64579"/>
                </a:cubicBezTo>
                <a:close/>
                <a:moveTo>
                  <a:pt x="1202721" y="64579"/>
                </a:moveTo>
                <a:lnTo>
                  <a:pt x="1202721" y="64674"/>
                </a:lnTo>
                <a:lnTo>
                  <a:pt x="1202665" y="64602"/>
                </a:lnTo>
                <a:close/>
                <a:moveTo>
                  <a:pt x="303125" y="64511"/>
                </a:moveTo>
                <a:lnTo>
                  <a:pt x="302609" y="64769"/>
                </a:lnTo>
                <a:cubicBezTo>
                  <a:pt x="301181" y="65055"/>
                  <a:pt x="299561" y="65055"/>
                  <a:pt x="297942" y="65055"/>
                </a:cubicBezTo>
                <a:lnTo>
                  <a:pt x="297942" y="64960"/>
                </a:lnTo>
                <a:close/>
                <a:moveTo>
                  <a:pt x="2104072" y="64484"/>
                </a:moveTo>
                <a:cubicBezTo>
                  <a:pt x="2103310" y="64579"/>
                  <a:pt x="2102548" y="64865"/>
                  <a:pt x="2101976" y="65151"/>
                </a:cubicBezTo>
                <a:cubicBezTo>
                  <a:pt x="2101881" y="65246"/>
                  <a:pt x="2103024" y="65913"/>
                  <a:pt x="2103024" y="65913"/>
                </a:cubicBezTo>
                <a:cubicBezTo>
                  <a:pt x="2103786" y="65913"/>
                  <a:pt x="2104548" y="65627"/>
                  <a:pt x="2105787" y="65437"/>
                </a:cubicBezTo>
                <a:cubicBezTo>
                  <a:pt x="2104929" y="64960"/>
                  <a:pt x="2104358" y="64484"/>
                  <a:pt x="2104072" y="64484"/>
                </a:cubicBezTo>
                <a:close/>
                <a:moveTo>
                  <a:pt x="1941480" y="64484"/>
                </a:moveTo>
                <a:lnTo>
                  <a:pt x="1942845" y="65576"/>
                </a:lnTo>
                <a:lnTo>
                  <a:pt x="1941385" y="66579"/>
                </a:lnTo>
                <a:cubicBezTo>
                  <a:pt x="1940813" y="66198"/>
                  <a:pt x="1939956" y="65722"/>
                  <a:pt x="1939861" y="65341"/>
                </a:cubicBezTo>
                <a:cubicBezTo>
                  <a:pt x="1939861" y="65055"/>
                  <a:pt x="1940909" y="64770"/>
                  <a:pt x="1941480" y="64484"/>
                </a:cubicBezTo>
                <a:close/>
                <a:moveTo>
                  <a:pt x="1085850" y="64484"/>
                </a:moveTo>
                <a:cubicBezTo>
                  <a:pt x="1087374" y="66484"/>
                  <a:pt x="1089184" y="67723"/>
                  <a:pt x="1088422" y="68294"/>
                </a:cubicBezTo>
                <a:cubicBezTo>
                  <a:pt x="1086898" y="69437"/>
                  <a:pt x="1084135" y="70294"/>
                  <a:pt x="1081849" y="71247"/>
                </a:cubicBezTo>
                <a:cubicBezTo>
                  <a:pt x="1080706" y="70294"/>
                  <a:pt x="1078230" y="69247"/>
                  <a:pt x="1078706" y="68580"/>
                </a:cubicBezTo>
                <a:cubicBezTo>
                  <a:pt x="1079563" y="67437"/>
                  <a:pt x="1082230" y="66484"/>
                  <a:pt x="1085850" y="64579"/>
                </a:cubicBezTo>
                <a:close/>
                <a:moveTo>
                  <a:pt x="405479" y="64389"/>
                </a:moveTo>
                <a:cubicBezTo>
                  <a:pt x="405669" y="64960"/>
                  <a:pt x="406050" y="65532"/>
                  <a:pt x="406050" y="66103"/>
                </a:cubicBezTo>
                <a:cubicBezTo>
                  <a:pt x="406050" y="66770"/>
                  <a:pt x="405669" y="67437"/>
                  <a:pt x="405383" y="68008"/>
                </a:cubicBezTo>
                <a:lnTo>
                  <a:pt x="404336" y="70104"/>
                </a:lnTo>
                <a:cubicBezTo>
                  <a:pt x="403193" y="69723"/>
                  <a:pt x="402240" y="69152"/>
                  <a:pt x="400907" y="68866"/>
                </a:cubicBezTo>
                <a:cubicBezTo>
                  <a:pt x="398430" y="68485"/>
                  <a:pt x="395478" y="67151"/>
                  <a:pt x="393859" y="69532"/>
                </a:cubicBezTo>
                <a:cubicBezTo>
                  <a:pt x="393668" y="69723"/>
                  <a:pt x="392048" y="70009"/>
                  <a:pt x="392048" y="70009"/>
                </a:cubicBezTo>
                <a:cubicBezTo>
                  <a:pt x="390715" y="68961"/>
                  <a:pt x="389191" y="67913"/>
                  <a:pt x="388334" y="66770"/>
                </a:cubicBezTo>
                <a:cubicBezTo>
                  <a:pt x="388143" y="66580"/>
                  <a:pt x="390334" y="65913"/>
                  <a:pt x="390905" y="65722"/>
                </a:cubicBezTo>
                <a:lnTo>
                  <a:pt x="390905" y="65818"/>
                </a:lnTo>
                <a:cubicBezTo>
                  <a:pt x="392715" y="65818"/>
                  <a:pt x="393668" y="65818"/>
                  <a:pt x="394239" y="66008"/>
                </a:cubicBezTo>
                <a:cubicBezTo>
                  <a:pt x="397573" y="67056"/>
                  <a:pt x="399954" y="66675"/>
                  <a:pt x="402050" y="65056"/>
                </a:cubicBezTo>
                <a:cubicBezTo>
                  <a:pt x="402621" y="64675"/>
                  <a:pt x="404336" y="64579"/>
                  <a:pt x="405479" y="64389"/>
                </a:cubicBezTo>
                <a:close/>
                <a:moveTo>
                  <a:pt x="1534573" y="64388"/>
                </a:moveTo>
                <a:cubicBezTo>
                  <a:pt x="1535715" y="64388"/>
                  <a:pt x="1536954" y="64388"/>
                  <a:pt x="1537906" y="64484"/>
                </a:cubicBezTo>
                <a:cubicBezTo>
                  <a:pt x="1539716" y="64484"/>
                  <a:pt x="1541431" y="64198"/>
                  <a:pt x="1542859" y="64388"/>
                </a:cubicBezTo>
                <a:cubicBezTo>
                  <a:pt x="1543717" y="64388"/>
                  <a:pt x="1544383" y="65150"/>
                  <a:pt x="1545145" y="65531"/>
                </a:cubicBezTo>
                <a:cubicBezTo>
                  <a:pt x="1544288" y="65912"/>
                  <a:pt x="1543336" y="66579"/>
                  <a:pt x="1542478" y="66579"/>
                </a:cubicBezTo>
                <a:cubicBezTo>
                  <a:pt x="1539716" y="66579"/>
                  <a:pt x="1536954" y="66389"/>
                  <a:pt x="1534287" y="66103"/>
                </a:cubicBezTo>
                <a:cubicBezTo>
                  <a:pt x="1533239" y="66008"/>
                  <a:pt x="1532572" y="65341"/>
                  <a:pt x="1531715" y="64960"/>
                </a:cubicBezTo>
                <a:cubicBezTo>
                  <a:pt x="1532668" y="64769"/>
                  <a:pt x="1533620" y="64484"/>
                  <a:pt x="1534573" y="64388"/>
                </a:cubicBezTo>
                <a:close/>
                <a:moveTo>
                  <a:pt x="959548" y="64293"/>
                </a:moveTo>
                <a:cubicBezTo>
                  <a:pt x="960215" y="64293"/>
                  <a:pt x="961072" y="64769"/>
                  <a:pt x="961834" y="64960"/>
                </a:cubicBezTo>
                <a:cubicBezTo>
                  <a:pt x="961453" y="65245"/>
                  <a:pt x="961072" y="65722"/>
                  <a:pt x="960501" y="65817"/>
                </a:cubicBezTo>
                <a:lnTo>
                  <a:pt x="954310" y="66865"/>
                </a:lnTo>
                <a:cubicBezTo>
                  <a:pt x="952786" y="66674"/>
                  <a:pt x="951357" y="66579"/>
                  <a:pt x="950214" y="66293"/>
                </a:cubicBezTo>
                <a:cubicBezTo>
                  <a:pt x="949928" y="66293"/>
                  <a:pt x="950214" y="65245"/>
                  <a:pt x="950404" y="65245"/>
                </a:cubicBezTo>
                <a:cubicBezTo>
                  <a:pt x="953357" y="64864"/>
                  <a:pt x="956405" y="64483"/>
                  <a:pt x="959548" y="64293"/>
                </a:cubicBezTo>
                <a:close/>
                <a:moveTo>
                  <a:pt x="943260" y="64198"/>
                </a:moveTo>
                <a:cubicBezTo>
                  <a:pt x="943736" y="64198"/>
                  <a:pt x="944403" y="64103"/>
                  <a:pt x="944784" y="64198"/>
                </a:cubicBezTo>
                <a:cubicBezTo>
                  <a:pt x="945165" y="64294"/>
                  <a:pt x="945260" y="64579"/>
                  <a:pt x="945546" y="64960"/>
                </a:cubicBezTo>
                <a:cubicBezTo>
                  <a:pt x="944784" y="64960"/>
                  <a:pt x="944022" y="65151"/>
                  <a:pt x="943831" y="65056"/>
                </a:cubicBezTo>
                <a:cubicBezTo>
                  <a:pt x="943451" y="64865"/>
                  <a:pt x="943451" y="64484"/>
                  <a:pt x="943260" y="64198"/>
                </a:cubicBezTo>
                <a:close/>
                <a:moveTo>
                  <a:pt x="2524696" y="64103"/>
                </a:moveTo>
                <a:cubicBezTo>
                  <a:pt x="2526601" y="64008"/>
                  <a:pt x="2528792" y="64389"/>
                  <a:pt x="2530601" y="64770"/>
                </a:cubicBezTo>
                <a:cubicBezTo>
                  <a:pt x="2532316" y="65151"/>
                  <a:pt x="2532888" y="66008"/>
                  <a:pt x="2530887" y="66484"/>
                </a:cubicBezTo>
                <a:cubicBezTo>
                  <a:pt x="2529935" y="66770"/>
                  <a:pt x="2528125" y="66484"/>
                  <a:pt x="2526982" y="66198"/>
                </a:cubicBezTo>
                <a:cubicBezTo>
                  <a:pt x="2526125" y="66008"/>
                  <a:pt x="2525744" y="65341"/>
                  <a:pt x="2525744" y="65341"/>
                </a:cubicBezTo>
                <a:lnTo>
                  <a:pt x="2525648" y="65436"/>
                </a:lnTo>
                <a:lnTo>
                  <a:pt x="2519743" y="65436"/>
                </a:lnTo>
                <a:cubicBezTo>
                  <a:pt x="2521362" y="64960"/>
                  <a:pt x="2522981" y="64198"/>
                  <a:pt x="2524696" y="64103"/>
                </a:cubicBezTo>
                <a:close/>
                <a:moveTo>
                  <a:pt x="1146523" y="64103"/>
                </a:moveTo>
                <a:cubicBezTo>
                  <a:pt x="1147095" y="63913"/>
                  <a:pt x="1148333" y="64198"/>
                  <a:pt x="1149190" y="64294"/>
                </a:cubicBezTo>
                <a:lnTo>
                  <a:pt x="1147666" y="65627"/>
                </a:lnTo>
                <a:cubicBezTo>
                  <a:pt x="1147666" y="65627"/>
                  <a:pt x="1147285" y="65627"/>
                  <a:pt x="1147095" y="65722"/>
                </a:cubicBezTo>
                <a:lnTo>
                  <a:pt x="1143190" y="66865"/>
                </a:lnTo>
                <a:cubicBezTo>
                  <a:pt x="1145095" y="66865"/>
                  <a:pt x="1147952" y="67342"/>
                  <a:pt x="1148905" y="66865"/>
                </a:cubicBezTo>
                <a:cubicBezTo>
                  <a:pt x="1156144" y="63627"/>
                  <a:pt x="1164621" y="65722"/>
                  <a:pt x="1172527" y="65246"/>
                </a:cubicBezTo>
                <a:cubicBezTo>
                  <a:pt x="1176718" y="64960"/>
                  <a:pt x="1175289" y="66199"/>
                  <a:pt x="1175098" y="67246"/>
                </a:cubicBezTo>
                <a:lnTo>
                  <a:pt x="1175098" y="67342"/>
                </a:lnTo>
                <a:lnTo>
                  <a:pt x="1175003" y="67338"/>
                </a:lnTo>
                <a:lnTo>
                  <a:pt x="1175003" y="67341"/>
                </a:lnTo>
                <a:cubicBezTo>
                  <a:pt x="1175860" y="67722"/>
                  <a:pt x="1176813" y="68103"/>
                  <a:pt x="1177480" y="68484"/>
                </a:cubicBezTo>
                <a:cubicBezTo>
                  <a:pt x="1179480" y="69913"/>
                  <a:pt x="1181671" y="70294"/>
                  <a:pt x="1185004" y="69342"/>
                </a:cubicBezTo>
                <a:cubicBezTo>
                  <a:pt x="1186147" y="69056"/>
                  <a:pt x="1187862" y="69246"/>
                  <a:pt x="1189291" y="69056"/>
                </a:cubicBezTo>
                <a:cubicBezTo>
                  <a:pt x="1194148" y="68675"/>
                  <a:pt x="1190815" y="70008"/>
                  <a:pt x="1190719" y="70580"/>
                </a:cubicBezTo>
                <a:lnTo>
                  <a:pt x="1180813" y="72294"/>
                </a:lnTo>
                <a:cubicBezTo>
                  <a:pt x="1179099" y="72580"/>
                  <a:pt x="1177289" y="72866"/>
                  <a:pt x="1175575" y="72866"/>
                </a:cubicBezTo>
                <a:cubicBezTo>
                  <a:pt x="1173193" y="72866"/>
                  <a:pt x="1170050" y="73437"/>
                  <a:pt x="1172050" y="70961"/>
                </a:cubicBezTo>
                <a:lnTo>
                  <a:pt x="1174932" y="67335"/>
                </a:lnTo>
                <a:lnTo>
                  <a:pt x="1167955" y="67056"/>
                </a:lnTo>
                <a:cubicBezTo>
                  <a:pt x="1166335" y="67246"/>
                  <a:pt x="1165097" y="68199"/>
                  <a:pt x="1163668" y="68770"/>
                </a:cubicBezTo>
                <a:cubicBezTo>
                  <a:pt x="1164621" y="68961"/>
                  <a:pt x="1165669" y="69056"/>
                  <a:pt x="1166335" y="69342"/>
                </a:cubicBezTo>
                <a:cubicBezTo>
                  <a:pt x="1167002" y="69628"/>
                  <a:pt x="1167764" y="70199"/>
                  <a:pt x="1167478" y="70580"/>
                </a:cubicBezTo>
                <a:cubicBezTo>
                  <a:pt x="1167097" y="71152"/>
                  <a:pt x="1166145" y="71818"/>
                  <a:pt x="1165288" y="71914"/>
                </a:cubicBezTo>
                <a:cubicBezTo>
                  <a:pt x="1163287" y="72104"/>
                  <a:pt x="1161001" y="72009"/>
                  <a:pt x="1159001" y="71914"/>
                </a:cubicBezTo>
                <a:cubicBezTo>
                  <a:pt x="1157382" y="71818"/>
                  <a:pt x="1155382" y="71723"/>
                  <a:pt x="1157668" y="70390"/>
                </a:cubicBezTo>
                <a:cubicBezTo>
                  <a:pt x="1158525" y="69913"/>
                  <a:pt x="1156715" y="68485"/>
                  <a:pt x="1156144" y="67437"/>
                </a:cubicBezTo>
                <a:cubicBezTo>
                  <a:pt x="1155477" y="67627"/>
                  <a:pt x="1154620" y="67723"/>
                  <a:pt x="1154334" y="68008"/>
                </a:cubicBezTo>
                <a:cubicBezTo>
                  <a:pt x="1153858" y="68485"/>
                  <a:pt x="1153762" y="69437"/>
                  <a:pt x="1153572" y="69437"/>
                </a:cubicBezTo>
                <a:cubicBezTo>
                  <a:pt x="1148619" y="69437"/>
                  <a:pt x="1143761" y="69247"/>
                  <a:pt x="1138903" y="68961"/>
                </a:cubicBezTo>
                <a:cubicBezTo>
                  <a:pt x="1138427" y="68961"/>
                  <a:pt x="1137475" y="67437"/>
                  <a:pt x="1137951" y="67246"/>
                </a:cubicBezTo>
                <a:cubicBezTo>
                  <a:pt x="1140618" y="66103"/>
                  <a:pt x="1143571" y="65056"/>
                  <a:pt x="1146523" y="64103"/>
                </a:cubicBezTo>
                <a:close/>
                <a:moveTo>
                  <a:pt x="676179" y="64103"/>
                </a:moveTo>
                <a:cubicBezTo>
                  <a:pt x="676369" y="64103"/>
                  <a:pt x="677036" y="64293"/>
                  <a:pt x="677512" y="64389"/>
                </a:cubicBezTo>
                <a:lnTo>
                  <a:pt x="675988" y="65627"/>
                </a:lnTo>
                <a:cubicBezTo>
                  <a:pt x="675322" y="65246"/>
                  <a:pt x="674655" y="65055"/>
                  <a:pt x="674750" y="64960"/>
                </a:cubicBezTo>
                <a:cubicBezTo>
                  <a:pt x="675131" y="64674"/>
                  <a:pt x="675607" y="64389"/>
                  <a:pt x="676179" y="64103"/>
                </a:cubicBezTo>
                <a:close/>
                <a:moveTo>
                  <a:pt x="1036510" y="64007"/>
                </a:moveTo>
                <a:cubicBezTo>
                  <a:pt x="1035843" y="64007"/>
                  <a:pt x="1034796" y="64388"/>
                  <a:pt x="1034510" y="64769"/>
                </a:cubicBezTo>
                <a:cubicBezTo>
                  <a:pt x="1034319" y="64960"/>
                  <a:pt x="1035653" y="65626"/>
                  <a:pt x="1035653" y="65626"/>
                </a:cubicBezTo>
                <a:lnTo>
                  <a:pt x="1035653" y="65531"/>
                </a:lnTo>
                <a:cubicBezTo>
                  <a:pt x="1036891" y="65436"/>
                  <a:pt x="1038034" y="65150"/>
                  <a:pt x="1040130" y="64674"/>
                </a:cubicBezTo>
                <a:cubicBezTo>
                  <a:pt x="1038415" y="64388"/>
                  <a:pt x="1037463" y="64007"/>
                  <a:pt x="1036510" y="64007"/>
                </a:cubicBezTo>
                <a:close/>
                <a:moveTo>
                  <a:pt x="837248" y="64007"/>
                </a:moveTo>
                <a:lnTo>
                  <a:pt x="836115" y="64617"/>
                </a:lnTo>
                <a:lnTo>
                  <a:pt x="836008" y="64579"/>
                </a:lnTo>
                <a:lnTo>
                  <a:pt x="836008" y="64674"/>
                </a:lnTo>
                <a:lnTo>
                  <a:pt x="836115" y="64617"/>
                </a:lnTo>
                <a:lnTo>
                  <a:pt x="837913" y="65246"/>
                </a:lnTo>
                <a:cubicBezTo>
                  <a:pt x="838390" y="64960"/>
                  <a:pt x="838866" y="64579"/>
                  <a:pt x="838866" y="64579"/>
                </a:cubicBezTo>
                <a:cubicBezTo>
                  <a:pt x="838485" y="64388"/>
                  <a:pt x="837913" y="64007"/>
                  <a:pt x="837248" y="64007"/>
                </a:cubicBezTo>
                <a:close/>
                <a:moveTo>
                  <a:pt x="2085021" y="63912"/>
                </a:moveTo>
                <a:cubicBezTo>
                  <a:pt x="2085403" y="63912"/>
                  <a:pt x="2085974" y="64293"/>
                  <a:pt x="2086450" y="64483"/>
                </a:cubicBezTo>
                <a:lnTo>
                  <a:pt x="2083307" y="65341"/>
                </a:lnTo>
                <a:cubicBezTo>
                  <a:pt x="2083307" y="65341"/>
                  <a:pt x="2082545" y="64674"/>
                  <a:pt x="2082640" y="64674"/>
                </a:cubicBezTo>
                <a:cubicBezTo>
                  <a:pt x="2083307" y="64388"/>
                  <a:pt x="2084164" y="64102"/>
                  <a:pt x="2085021" y="63912"/>
                </a:cubicBezTo>
                <a:close/>
                <a:moveTo>
                  <a:pt x="1202054" y="63817"/>
                </a:moveTo>
                <a:lnTo>
                  <a:pt x="1202665" y="64602"/>
                </a:lnTo>
                <a:lnTo>
                  <a:pt x="1200625" y="65436"/>
                </a:lnTo>
                <a:cubicBezTo>
                  <a:pt x="1200625" y="65436"/>
                  <a:pt x="1199768" y="64770"/>
                  <a:pt x="1199959" y="64579"/>
                </a:cubicBezTo>
                <a:cubicBezTo>
                  <a:pt x="1200435" y="64198"/>
                  <a:pt x="1201292" y="64007"/>
                  <a:pt x="1202054" y="63817"/>
                </a:cubicBezTo>
                <a:close/>
                <a:moveTo>
                  <a:pt x="664682" y="63810"/>
                </a:moveTo>
                <a:lnTo>
                  <a:pt x="664750" y="63817"/>
                </a:lnTo>
                <a:lnTo>
                  <a:pt x="664654" y="63817"/>
                </a:lnTo>
                <a:close/>
                <a:moveTo>
                  <a:pt x="2451734" y="63722"/>
                </a:moveTo>
                <a:cubicBezTo>
                  <a:pt x="2452401" y="64007"/>
                  <a:pt x="2453068" y="64579"/>
                  <a:pt x="2452877" y="64960"/>
                </a:cubicBezTo>
                <a:cubicBezTo>
                  <a:pt x="2452115" y="66008"/>
                  <a:pt x="2450782" y="66960"/>
                  <a:pt x="2449925" y="68008"/>
                </a:cubicBezTo>
                <a:cubicBezTo>
                  <a:pt x="2448782" y="69437"/>
                  <a:pt x="2446496" y="68960"/>
                  <a:pt x="2444400" y="68960"/>
                </a:cubicBezTo>
                <a:cubicBezTo>
                  <a:pt x="2443638" y="68960"/>
                  <a:pt x="2442781" y="68960"/>
                  <a:pt x="2442019" y="68960"/>
                </a:cubicBezTo>
                <a:lnTo>
                  <a:pt x="2438121" y="67383"/>
                </a:lnTo>
                <a:lnTo>
                  <a:pt x="2443352" y="64674"/>
                </a:lnTo>
                <a:cubicBezTo>
                  <a:pt x="2445353" y="64674"/>
                  <a:pt x="2447353" y="64293"/>
                  <a:pt x="2449353" y="64007"/>
                </a:cubicBezTo>
                <a:cubicBezTo>
                  <a:pt x="2450210" y="63912"/>
                  <a:pt x="2451353" y="63531"/>
                  <a:pt x="2451734" y="63722"/>
                </a:cubicBezTo>
                <a:close/>
                <a:moveTo>
                  <a:pt x="605313" y="63722"/>
                </a:moveTo>
                <a:lnTo>
                  <a:pt x="607599" y="64674"/>
                </a:lnTo>
                <a:lnTo>
                  <a:pt x="605599" y="65722"/>
                </a:lnTo>
                <a:cubicBezTo>
                  <a:pt x="605028" y="65436"/>
                  <a:pt x="604075" y="65151"/>
                  <a:pt x="604075" y="64865"/>
                </a:cubicBezTo>
                <a:cubicBezTo>
                  <a:pt x="604075" y="64484"/>
                  <a:pt x="604837" y="64103"/>
                  <a:pt x="605313" y="63722"/>
                </a:cubicBezTo>
                <a:close/>
                <a:moveTo>
                  <a:pt x="1220628" y="63532"/>
                </a:moveTo>
                <a:cubicBezTo>
                  <a:pt x="1222343" y="63436"/>
                  <a:pt x="1225867" y="64484"/>
                  <a:pt x="1225962" y="65627"/>
                </a:cubicBezTo>
                <a:lnTo>
                  <a:pt x="1225962" y="65722"/>
                </a:lnTo>
                <a:lnTo>
                  <a:pt x="1224438" y="65913"/>
                </a:lnTo>
                <a:lnTo>
                  <a:pt x="1215008" y="66389"/>
                </a:lnTo>
                <a:cubicBezTo>
                  <a:pt x="1214437" y="66389"/>
                  <a:pt x="1213580" y="66580"/>
                  <a:pt x="1213580" y="66675"/>
                </a:cubicBezTo>
                <a:cubicBezTo>
                  <a:pt x="1213485" y="69913"/>
                  <a:pt x="1206627" y="68294"/>
                  <a:pt x="1203864" y="69628"/>
                </a:cubicBezTo>
                <a:cubicBezTo>
                  <a:pt x="1203674" y="69628"/>
                  <a:pt x="1202245" y="69247"/>
                  <a:pt x="1201483" y="69056"/>
                </a:cubicBezTo>
                <a:cubicBezTo>
                  <a:pt x="1205864" y="68199"/>
                  <a:pt x="1203293" y="65722"/>
                  <a:pt x="1206722" y="64484"/>
                </a:cubicBezTo>
                <a:cubicBezTo>
                  <a:pt x="1209198" y="63627"/>
                  <a:pt x="1210532" y="62770"/>
                  <a:pt x="1213866" y="63817"/>
                </a:cubicBezTo>
                <a:cubicBezTo>
                  <a:pt x="1215294" y="64294"/>
                  <a:pt x="1218342" y="63722"/>
                  <a:pt x="1220628" y="63532"/>
                </a:cubicBezTo>
                <a:close/>
                <a:moveTo>
                  <a:pt x="2424779" y="63436"/>
                </a:moveTo>
                <a:cubicBezTo>
                  <a:pt x="2425446" y="63246"/>
                  <a:pt x="2427732" y="63913"/>
                  <a:pt x="2428970" y="64389"/>
                </a:cubicBezTo>
                <a:cubicBezTo>
                  <a:pt x="2429541" y="64579"/>
                  <a:pt x="2429732" y="65532"/>
                  <a:pt x="2429541" y="65627"/>
                </a:cubicBezTo>
                <a:cubicBezTo>
                  <a:pt x="2428208" y="65913"/>
                  <a:pt x="2426684" y="66008"/>
                  <a:pt x="2426588" y="66008"/>
                </a:cubicBezTo>
                <a:lnTo>
                  <a:pt x="2426588" y="66103"/>
                </a:lnTo>
                <a:cubicBezTo>
                  <a:pt x="2424779" y="66008"/>
                  <a:pt x="2424398" y="65913"/>
                  <a:pt x="2424017" y="65913"/>
                </a:cubicBezTo>
                <a:lnTo>
                  <a:pt x="2419159" y="66199"/>
                </a:lnTo>
                <a:cubicBezTo>
                  <a:pt x="2420969" y="65246"/>
                  <a:pt x="2422683" y="64198"/>
                  <a:pt x="2424779" y="63436"/>
                </a:cubicBezTo>
                <a:close/>
                <a:moveTo>
                  <a:pt x="1289113" y="63436"/>
                </a:moveTo>
                <a:lnTo>
                  <a:pt x="1289208" y="63436"/>
                </a:lnTo>
                <a:cubicBezTo>
                  <a:pt x="1291304" y="63912"/>
                  <a:pt x="1293590" y="64293"/>
                  <a:pt x="1293495" y="64389"/>
                </a:cubicBezTo>
                <a:cubicBezTo>
                  <a:pt x="1292542" y="65817"/>
                  <a:pt x="1290066" y="66198"/>
                  <a:pt x="1287303" y="66008"/>
                </a:cubicBezTo>
                <a:cubicBezTo>
                  <a:pt x="1286065" y="66008"/>
                  <a:pt x="1284922" y="65436"/>
                  <a:pt x="1283779" y="65055"/>
                </a:cubicBezTo>
                <a:close/>
                <a:moveTo>
                  <a:pt x="344519" y="63341"/>
                </a:moveTo>
                <a:cubicBezTo>
                  <a:pt x="345376" y="64103"/>
                  <a:pt x="346710" y="64865"/>
                  <a:pt x="346900" y="65627"/>
                </a:cubicBezTo>
                <a:lnTo>
                  <a:pt x="344553" y="67599"/>
                </a:lnTo>
                <a:lnTo>
                  <a:pt x="339852" y="65436"/>
                </a:lnTo>
                <a:close/>
                <a:moveTo>
                  <a:pt x="2595276" y="63245"/>
                </a:moveTo>
                <a:lnTo>
                  <a:pt x="2596228" y="64007"/>
                </a:lnTo>
                <a:lnTo>
                  <a:pt x="2596133" y="64007"/>
                </a:lnTo>
                <a:cubicBezTo>
                  <a:pt x="2595562" y="64102"/>
                  <a:pt x="2594895" y="64388"/>
                  <a:pt x="2594800" y="64293"/>
                </a:cubicBezTo>
                <a:cubicBezTo>
                  <a:pt x="2594419" y="64102"/>
                  <a:pt x="2594037" y="63816"/>
                  <a:pt x="2594133" y="63626"/>
                </a:cubicBezTo>
                <a:cubicBezTo>
                  <a:pt x="2594133" y="63435"/>
                  <a:pt x="2594895" y="63340"/>
                  <a:pt x="2595276" y="63245"/>
                </a:cubicBezTo>
                <a:close/>
                <a:moveTo>
                  <a:pt x="288035" y="63055"/>
                </a:moveTo>
                <a:cubicBezTo>
                  <a:pt x="288892" y="63055"/>
                  <a:pt x="289845" y="63055"/>
                  <a:pt x="290607" y="63245"/>
                </a:cubicBezTo>
                <a:lnTo>
                  <a:pt x="297846" y="65151"/>
                </a:lnTo>
                <a:lnTo>
                  <a:pt x="297941" y="65055"/>
                </a:lnTo>
                <a:cubicBezTo>
                  <a:pt x="295369" y="65532"/>
                  <a:pt x="292798" y="66103"/>
                  <a:pt x="296227" y="67532"/>
                </a:cubicBezTo>
                <a:cubicBezTo>
                  <a:pt x="296512" y="67627"/>
                  <a:pt x="295750" y="68579"/>
                  <a:pt x="295083" y="68960"/>
                </a:cubicBezTo>
                <a:cubicBezTo>
                  <a:pt x="294703" y="69151"/>
                  <a:pt x="293274" y="68770"/>
                  <a:pt x="292321" y="68675"/>
                </a:cubicBezTo>
                <a:cubicBezTo>
                  <a:pt x="293464" y="66675"/>
                  <a:pt x="289845" y="65627"/>
                  <a:pt x="288416" y="64103"/>
                </a:cubicBezTo>
                <a:cubicBezTo>
                  <a:pt x="288130" y="63817"/>
                  <a:pt x="288130" y="63341"/>
                  <a:pt x="288035" y="63055"/>
                </a:cubicBezTo>
                <a:close/>
                <a:moveTo>
                  <a:pt x="2115312" y="62865"/>
                </a:moveTo>
                <a:cubicBezTo>
                  <a:pt x="2114073" y="62960"/>
                  <a:pt x="2112930" y="63436"/>
                  <a:pt x="2111787" y="63722"/>
                </a:cubicBezTo>
                <a:cubicBezTo>
                  <a:pt x="2113121" y="63913"/>
                  <a:pt x="2114454" y="64198"/>
                  <a:pt x="2115788" y="64198"/>
                </a:cubicBezTo>
                <a:lnTo>
                  <a:pt x="2115788" y="64103"/>
                </a:lnTo>
                <a:cubicBezTo>
                  <a:pt x="2116931" y="64103"/>
                  <a:pt x="2118169" y="63913"/>
                  <a:pt x="2119407" y="63817"/>
                </a:cubicBezTo>
                <a:lnTo>
                  <a:pt x="2119407" y="64008"/>
                </a:lnTo>
                <a:lnTo>
                  <a:pt x="2123312" y="63722"/>
                </a:lnTo>
                <a:cubicBezTo>
                  <a:pt x="2122074" y="63436"/>
                  <a:pt x="2120741" y="63055"/>
                  <a:pt x="2119407" y="62865"/>
                </a:cubicBezTo>
                <a:cubicBezTo>
                  <a:pt x="2118169" y="62865"/>
                  <a:pt x="2116645" y="62770"/>
                  <a:pt x="2115312" y="62865"/>
                </a:cubicBezTo>
                <a:close/>
                <a:moveTo>
                  <a:pt x="862202" y="62864"/>
                </a:moveTo>
                <a:lnTo>
                  <a:pt x="864203" y="63245"/>
                </a:lnTo>
                <a:lnTo>
                  <a:pt x="861345" y="65341"/>
                </a:lnTo>
                <a:lnTo>
                  <a:pt x="861345" y="65150"/>
                </a:lnTo>
                <a:close/>
                <a:moveTo>
                  <a:pt x="225266" y="62864"/>
                </a:moveTo>
                <a:cubicBezTo>
                  <a:pt x="225933" y="63150"/>
                  <a:pt x="226790" y="63340"/>
                  <a:pt x="227171" y="63721"/>
                </a:cubicBezTo>
                <a:cubicBezTo>
                  <a:pt x="227361" y="63912"/>
                  <a:pt x="226695" y="64293"/>
                  <a:pt x="226218" y="64769"/>
                </a:cubicBezTo>
                <a:cubicBezTo>
                  <a:pt x="225171" y="64293"/>
                  <a:pt x="224218" y="64102"/>
                  <a:pt x="223837" y="63721"/>
                </a:cubicBezTo>
                <a:cubicBezTo>
                  <a:pt x="223647" y="63531"/>
                  <a:pt x="224790" y="63150"/>
                  <a:pt x="225266" y="62864"/>
                </a:cubicBezTo>
                <a:close/>
                <a:moveTo>
                  <a:pt x="977931" y="62674"/>
                </a:moveTo>
                <a:cubicBezTo>
                  <a:pt x="979265" y="62579"/>
                  <a:pt x="980598" y="62674"/>
                  <a:pt x="982027" y="62674"/>
                </a:cubicBezTo>
                <a:cubicBezTo>
                  <a:pt x="981551" y="63151"/>
                  <a:pt x="981074" y="63722"/>
                  <a:pt x="980503" y="64198"/>
                </a:cubicBezTo>
                <a:cubicBezTo>
                  <a:pt x="979360" y="65056"/>
                  <a:pt x="978979" y="66484"/>
                  <a:pt x="975550" y="66199"/>
                </a:cubicBezTo>
                <a:cubicBezTo>
                  <a:pt x="975169" y="66199"/>
                  <a:pt x="974216" y="66580"/>
                  <a:pt x="974216" y="66675"/>
                </a:cubicBezTo>
                <a:cubicBezTo>
                  <a:pt x="975455" y="70390"/>
                  <a:pt x="968406" y="68866"/>
                  <a:pt x="965358" y="69913"/>
                </a:cubicBezTo>
                <a:lnTo>
                  <a:pt x="965325" y="69911"/>
                </a:lnTo>
                <a:lnTo>
                  <a:pt x="965549" y="69818"/>
                </a:lnTo>
                <a:lnTo>
                  <a:pt x="965453" y="69818"/>
                </a:lnTo>
                <a:lnTo>
                  <a:pt x="964047" y="69818"/>
                </a:lnTo>
                <a:lnTo>
                  <a:pt x="958786" y="69437"/>
                </a:lnTo>
                <a:cubicBezTo>
                  <a:pt x="958595" y="69437"/>
                  <a:pt x="958405" y="69723"/>
                  <a:pt x="958214" y="69818"/>
                </a:cubicBezTo>
                <a:lnTo>
                  <a:pt x="964047" y="69818"/>
                </a:lnTo>
                <a:lnTo>
                  <a:pt x="965325" y="69911"/>
                </a:lnTo>
                <a:lnTo>
                  <a:pt x="960691" y="71818"/>
                </a:lnTo>
                <a:cubicBezTo>
                  <a:pt x="958595" y="72295"/>
                  <a:pt x="955643" y="71914"/>
                  <a:pt x="956309" y="73723"/>
                </a:cubicBezTo>
                <a:cubicBezTo>
                  <a:pt x="956309" y="73723"/>
                  <a:pt x="954690" y="74009"/>
                  <a:pt x="953833" y="74200"/>
                </a:cubicBezTo>
                <a:cubicBezTo>
                  <a:pt x="951547" y="74485"/>
                  <a:pt x="950690" y="75152"/>
                  <a:pt x="952310" y="76105"/>
                </a:cubicBezTo>
                <a:cubicBezTo>
                  <a:pt x="954023" y="77057"/>
                  <a:pt x="953547" y="77057"/>
                  <a:pt x="951166" y="77438"/>
                </a:cubicBezTo>
                <a:cubicBezTo>
                  <a:pt x="948308" y="77819"/>
                  <a:pt x="946118" y="79153"/>
                  <a:pt x="942689" y="78772"/>
                </a:cubicBezTo>
                <a:lnTo>
                  <a:pt x="940117" y="78391"/>
                </a:lnTo>
                <a:cubicBezTo>
                  <a:pt x="940688" y="78010"/>
                  <a:pt x="941069" y="77629"/>
                  <a:pt x="941831" y="77343"/>
                </a:cubicBezTo>
                <a:cubicBezTo>
                  <a:pt x="942403" y="77152"/>
                  <a:pt x="943355" y="77057"/>
                  <a:pt x="944022" y="76867"/>
                </a:cubicBezTo>
                <a:cubicBezTo>
                  <a:pt x="944403" y="76771"/>
                  <a:pt x="944594" y="76486"/>
                  <a:pt x="944879" y="76295"/>
                </a:cubicBezTo>
                <a:cubicBezTo>
                  <a:pt x="944498" y="76295"/>
                  <a:pt x="944117" y="76200"/>
                  <a:pt x="943736" y="76200"/>
                </a:cubicBezTo>
                <a:cubicBezTo>
                  <a:pt x="941069" y="76295"/>
                  <a:pt x="938021" y="76581"/>
                  <a:pt x="938402" y="74676"/>
                </a:cubicBezTo>
                <a:cubicBezTo>
                  <a:pt x="938402" y="74390"/>
                  <a:pt x="942498" y="74295"/>
                  <a:pt x="944689" y="74200"/>
                </a:cubicBezTo>
                <a:cubicBezTo>
                  <a:pt x="945832" y="74200"/>
                  <a:pt x="947356" y="74676"/>
                  <a:pt x="947927" y="74485"/>
                </a:cubicBezTo>
                <a:cubicBezTo>
                  <a:pt x="950023" y="73819"/>
                  <a:pt x="951833" y="72866"/>
                  <a:pt x="953547" y="72009"/>
                </a:cubicBezTo>
                <a:cubicBezTo>
                  <a:pt x="953642" y="72009"/>
                  <a:pt x="952595" y="71152"/>
                  <a:pt x="951833" y="70961"/>
                </a:cubicBezTo>
                <a:cubicBezTo>
                  <a:pt x="950213" y="70675"/>
                  <a:pt x="948404" y="70675"/>
                  <a:pt x="946784" y="70390"/>
                </a:cubicBezTo>
                <a:cubicBezTo>
                  <a:pt x="944975" y="70009"/>
                  <a:pt x="944213" y="69532"/>
                  <a:pt x="943165" y="70961"/>
                </a:cubicBezTo>
                <a:cubicBezTo>
                  <a:pt x="942308" y="72199"/>
                  <a:pt x="938879" y="71247"/>
                  <a:pt x="938307" y="70485"/>
                </a:cubicBezTo>
                <a:cubicBezTo>
                  <a:pt x="937355" y="69151"/>
                  <a:pt x="935926" y="69342"/>
                  <a:pt x="933735" y="69342"/>
                </a:cubicBezTo>
                <a:cubicBezTo>
                  <a:pt x="929544" y="69342"/>
                  <a:pt x="925353" y="69247"/>
                  <a:pt x="922115" y="67532"/>
                </a:cubicBezTo>
                <a:cubicBezTo>
                  <a:pt x="921353" y="67056"/>
                  <a:pt x="918971" y="67056"/>
                  <a:pt x="917447" y="67246"/>
                </a:cubicBezTo>
                <a:cubicBezTo>
                  <a:pt x="912875" y="67532"/>
                  <a:pt x="912018" y="67151"/>
                  <a:pt x="913637" y="64960"/>
                </a:cubicBezTo>
                <a:cubicBezTo>
                  <a:pt x="914018" y="64389"/>
                  <a:pt x="914304" y="63817"/>
                  <a:pt x="914971" y="63341"/>
                </a:cubicBezTo>
                <a:cubicBezTo>
                  <a:pt x="915352" y="63151"/>
                  <a:pt x="917066" y="62960"/>
                  <a:pt x="917162" y="63151"/>
                </a:cubicBezTo>
                <a:cubicBezTo>
                  <a:pt x="918876" y="64579"/>
                  <a:pt x="920686" y="64484"/>
                  <a:pt x="922972" y="63436"/>
                </a:cubicBezTo>
                <a:cubicBezTo>
                  <a:pt x="923162" y="63436"/>
                  <a:pt x="924686" y="63627"/>
                  <a:pt x="924972" y="63913"/>
                </a:cubicBezTo>
                <a:cubicBezTo>
                  <a:pt x="925734" y="64579"/>
                  <a:pt x="925639" y="65722"/>
                  <a:pt x="926688" y="66008"/>
                </a:cubicBezTo>
                <a:cubicBezTo>
                  <a:pt x="929068" y="66580"/>
                  <a:pt x="932022" y="67151"/>
                  <a:pt x="934592" y="67056"/>
                </a:cubicBezTo>
                <a:cubicBezTo>
                  <a:pt x="938974" y="66865"/>
                  <a:pt x="942784" y="66865"/>
                  <a:pt x="946308" y="68389"/>
                </a:cubicBezTo>
                <a:cubicBezTo>
                  <a:pt x="947642" y="68961"/>
                  <a:pt x="950594" y="69056"/>
                  <a:pt x="952595" y="68866"/>
                </a:cubicBezTo>
                <a:cubicBezTo>
                  <a:pt x="958119" y="68389"/>
                  <a:pt x="964215" y="68008"/>
                  <a:pt x="965644" y="64579"/>
                </a:cubicBezTo>
                <a:cubicBezTo>
                  <a:pt x="965739" y="64294"/>
                  <a:pt x="966977" y="63913"/>
                  <a:pt x="967263" y="63913"/>
                </a:cubicBezTo>
                <a:cubicBezTo>
                  <a:pt x="971740" y="65151"/>
                  <a:pt x="974312" y="63055"/>
                  <a:pt x="977931" y="62674"/>
                </a:cubicBezTo>
                <a:close/>
                <a:moveTo>
                  <a:pt x="2382797" y="62489"/>
                </a:moveTo>
                <a:lnTo>
                  <a:pt x="2385250" y="63150"/>
                </a:lnTo>
                <a:cubicBezTo>
                  <a:pt x="2384488" y="63531"/>
                  <a:pt x="2383822" y="63912"/>
                  <a:pt x="2382869" y="64197"/>
                </a:cubicBezTo>
                <a:cubicBezTo>
                  <a:pt x="2377726" y="65436"/>
                  <a:pt x="2371344" y="65341"/>
                  <a:pt x="2367343" y="67722"/>
                </a:cubicBezTo>
                <a:cubicBezTo>
                  <a:pt x="2367058" y="67912"/>
                  <a:pt x="2365629" y="67912"/>
                  <a:pt x="2365153" y="67722"/>
                </a:cubicBezTo>
                <a:cubicBezTo>
                  <a:pt x="2364676" y="67531"/>
                  <a:pt x="2364391" y="66960"/>
                  <a:pt x="2364772" y="66769"/>
                </a:cubicBezTo>
                <a:cubicBezTo>
                  <a:pt x="2366962" y="65531"/>
                  <a:pt x="2368867" y="64007"/>
                  <a:pt x="2371630" y="63435"/>
                </a:cubicBezTo>
                <a:close/>
                <a:moveTo>
                  <a:pt x="2382774" y="62483"/>
                </a:moveTo>
                <a:lnTo>
                  <a:pt x="2382869" y="62483"/>
                </a:lnTo>
                <a:lnTo>
                  <a:pt x="2382797" y="62489"/>
                </a:lnTo>
                <a:close/>
                <a:moveTo>
                  <a:pt x="2697765" y="62389"/>
                </a:moveTo>
                <a:cubicBezTo>
                  <a:pt x="2697099" y="62770"/>
                  <a:pt x="2696527" y="63055"/>
                  <a:pt x="2696527" y="63151"/>
                </a:cubicBezTo>
                <a:cubicBezTo>
                  <a:pt x="2696813" y="63436"/>
                  <a:pt x="2697289" y="63627"/>
                  <a:pt x="2697765" y="63913"/>
                </a:cubicBezTo>
                <a:cubicBezTo>
                  <a:pt x="2698051" y="63817"/>
                  <a:pt x="2698718" y="63436"/>
                  <a:pt x="2698718" y="63436"/>
                </a:cubicBezTo>
                <a:cubicBezTo>
                  <a:pt x="2698623" y="63151"/>
                  <a:pt x="2698242" y="62865"/>
                  <a:pt x="2697765" y="62389"/>
                </a:cubicBezTo>
                <a:close/>
                <a:moveTo>
                  <a:pt x="1384078" y="62389"/>
                </a:moveTo>
                <a:cubicBezTo>
                  <a:pt x="1385125" y="62198"/>
                  <a:pt x="1386649" y="62389"/>
                  <a:pt x="1387888" y="62484"/>
                </a:cubicBezTo>
                <a:cubicBezTo>
                  <a:pt x="1388745" y="62579"/>
                  <a:pt x="1389793" y="63151"/>
                  <a:pt x="1390269" y="63055"/>
                </a:cubicBezTo>
                <a:cubicBezTo>
                  <a:pt x="1396174" y="61722"/>
                  <a:pt x="1402175" y="63246"/>
                  <a:pt x="1408176" y="62770"/>
                </a:cubicBezTo>
                <a:cubicBezTo>
                  <a:pt x="1408747" y="62770"/>
                  <a:pt x="1409509" y="62960"/>
                  <a:pt x="1410176" y="63055"/>
                </a:cubicBezTo>
                <a:cubicBezTo>
                  <a:pt x="1409700" y="63341"/>
                  <a:pt x="1409319" y="63722"/>
                  <a:pt x="1408747" y="63817"/>
                </a:cubicBezTo>
                <a:lnTo>
                  <a:pt x="1398841" y="65056"/>
                </a:lnTo>
                <a:lnTo>
                  <a:pt x="1398841" y="64579"/>
                </a:lnTo>
                <a:lnTo>
                  <a:pt x="1398651" y="64675"/>
                </a:lnTo>
                <a:lnTo>
                  <a:pt x="1386268" y="64675"/>
                </a:lnTo>
                <a:cubicBezTo>
                  <a:pt x="1385125" y="64675"/>
                  <a:pt x="1383697" y="64294"/>
                  <a:pt x="1383030" y="63817"/>
                </a:cubicBezTo>
                <a:cubicBezTo>
                  <a:pt x="1382649" y="63532"/>
                  <a:pt x="1383411" y="62579"/>
                  <a:pt x="1384078" y="62389"/>
                </a:cubicBezTo>
                <a:close/>
                <a:moveTo>
                  <a:pt x="699134" y="62389"/>
                </a:moveTo>
                <a:cubicBezTo>
                  <a:pt x="700182" y="62484"/>
                  <a:pt x="700850" y="63246"/>
                  <a:pt x="701706" y="63722"/>
                </a:cubicBezTo>
                <a:cubicBezTo>
                  <a:pt x="700850" y="64008"/>
                  <a:pt x="699896" y="64579"/>
                  <a:pt x="699134" y="64579"/>
                </a:cubicBezTo>
                <a:cubicBezTo>
                  <a:pt x="695991" y="64484"/>
                  <a:pt x="693991" y="64579"/>
                  <a:pt x="694848" y="66484"/>
                </a:cubicBezTo>
                <a:cubicBezTo>
                  <a:pt x="694943" y="66770"/>
                  <a:pt x="693419" y="67342"/>
                  <a:pt x="692373" y="67532"/>
                </a:cubicBezTo>
                <a:cubicBezTo>
                  <a:pt x="690657" y="67723"/>
                  <a:pt x="688847" y="67723"/>
                  <a:pt x="686466" y="67913"/>
                </a:cubicBezTo>
                <a:lnTo>
                  <a:pt x="684180" y="67913"/>
                </a:lnTo>
                <a:cubicBezTo>
                  <a:pt x="683704" y="67913"/>
                  <a:pt x="683132" y="67627"/>
                  <a:pt x="682942" y="67342"/>
                </a:cubicBezTo>
                <a:cubicBezTo>
                  <a:pt x="682848" y="67151"/>
                  <a:pt x="683228" y="66770"/>
                  <a:pt x="683609" y="66675"/>
                </a:cubicBezTo>
                <a:lnTo>
                  <a:pt x="695324" y="62960"/>
                </a:lnTo>
                <a:cubicBezTo>
                  <a:pt x="696468" y="62579"/>
                  <a:pt x="697991" y="62198"/>
                  <a:pt x="699134" y="62389"/>
                </a:cubicBezTo>
                <a:close/>
                <a:moveTo>
                  <a:pt x="1227391" y="62388"/>
                </a:moveTo>
                <a:cubicBezTo>
                  <a:pt x="1227772" y="62388"/>
                  <a:pt x="1228534" y="62578"/>
                  <a:pt x="1229486" y="62864"/>
                </a:cubicBezTo>
                <a:lnTo>
                  <a:pt x="1229582" y="62864"/>
                </a:lnTo>
                <a:cubicBezTo>
                  <a:pt x="1228724" y="63340"/>
                  <a:pt x="1228344" y="63721"/>
                  <a:pt x="1227772" y="63721"/>
                </a:cubicBezTo>
                <a:cubicBezTo>
                  <a:pt x="1227296" y="63721"/>
                  <a:pt x="1226248" y="63436"/>
                  <a:pt x="1226248" y="63245"/>
                </a:cubicBezTo>
                <a:cubicBezTo>
                  <a:pt x="1226248" y="62959"/>
                  <a:pt x="1226819" y="62578"/>
                  <a:pt x="1227391" y="62388"/>
                </a:cubicBezTo>
                <a:close/>
                <a:moveTo>
                  <a:pt x="869917" y="62388"/>
                </a:moveTo>
                <a:cubicBezTo>
                  <a:pt x="870394" y="62388"/>
                  <a:pt x="870965" y="62674"/>
                  <a:pt x="871251" y="62865"/>
                </a:cubicBezTo>
                <a:cubicBezTo>
                  <a:pt x="871346" y="62865"/>
                  <a:pt x="870870" y="63246"/>
                  <a:pt x="869917" y="64008"/>
                </a:cubicBezTo>
                <a:lnTo>
                  <a:pt x="870012" y="63912"/>
                </a:lnTo>
                <a:cubicBezTo>
                  <a:pt x="869346" y="63341"/>
                  <a:pt x="868965" y="62960"/>
                  <a:pt x="868679" y="62674"/>
                </a:cubicBezTo>
                <a:cubicBezTo>
                  <a:pt x="868679" y="62674"/>
                  <a:pt x="869536" y="62293"/>
                  <a:pt x="869917" y="62388"/>
                </a:cubicBezTo>
                <a:close/>
                <a:moveTo>
                  <a:pt x="539019" y="62388"/>
                </a:moveTo>
                <a:lnTo>
                  <a:pt x="539019" y="62579"/>
                </a:lnTo>
                <a:lnTo>
                  <a:pt x="538162" y="64770"/>
                </a:lnTo>
                <a:cubicBezTo>
                  <a:pt x="537495" y="64579"/>
                  <a:pt x="536448" y="64484"/>
                  <a:pt x="536162" y="64293"/>
                </a:cubicBezTo>
                <a:cubicBezTo>
                  <a:pt x="535019" y="63055"/>
                  <a:pt x="537019" y="62674"/>
                  <a:pt x="539019" y="62388"/>
                </a:cubicBezTo>
                <a:close/>
                <a:moveTo>
                  <a:pt x="306610" y="62388"/>
                </a:moveTo>
                <a:cubicBezTo>
                  <a:pt x="306991" y="62293"/>
                  <a:pt x="308038" y="62483"/>
                  <a:pt x="308800" y="62578"/>
                </a:cubicBezTo>
                <a:cubicBezTo>
                  <a:pt x="308515" y="63055"/>
                  <a:pt x="308324" y="63626"/>
                  <a:pt x="307848" y="64102"/>
                </a:cubicBezTo>
                <a:lnTo>
                  <a:pt x="303125" y="64511"/>
                </a:lnTo>
                <a:lnTo>
                  <a:pt x="305086" y="63531"/>
                </a:lnTo>
                <a:cubicBezTo>
                  <a:pt x="305657" y="63150"/>
                  <a:pt x="305943" y="62674"/>
                  <a:pt x="306610" y="62388"/>
                </a:cubicBezTo>
                <a:close/>
                <a:moveTo>
                  <a:pt x="685228" y="62293"/>
                </a:moveTo>
                <a:cubicBezTo>
                  <a:pt x="685895" y="63245"/>
                  <a:pt x="686752" y="63817"/>
                  <a:pt x="686466" y="64198"/>
                </a:cubicBezTo>
                <a:cubicBezTo>
                  <a:pt x="685895" y="64770"/>
                  <a:pt x="684562" y="65151"/>
                  <a:pt x="683609" y="65627"/>
                </a:cubicBezTo>
                <a:cubicBezTo>
                  <a:pt x="683037" y="65246"/>
                  <a:pt x="681799" y="64674"/>
                  <a:pt x="681990" y="64389"/>
                </a:cubicBezTo>
                <a:cubicBezTo>
                  <a:pt x="682466" y="63722"/>
                  <a:pt x="683704" y="63245"/>
                  <a:pt x="685228" y="62293"/>
                </a:cubicBezTo>
                <a:close/>
                <a:moveTo>
                  <a:pt x="193357" y="62293"/>
                </a:moveTo>
                <a:cubicBezTo>
                  <a:pt x="193833" y="62579"/>
                  <a:pt x="194786" y="62864"/>
                  <a:pt x="194691" y="62960"/>
                </a:cubicBezTo>
                <a:cubicBezTo>
                  <a:pt x="194024" y="63531"/>
                  <a:pt x="193167" y="64007"/>
                  <a:pt x="191833" y="64865"/>
                </a:cubicBezTo>
                <a:lnTo>
                  <a:pt x="191833" y="64960"/>
                </a:lnTo>
                <a:cubicBezTo>
                  <a:pt x="190976" y="64198"/>
                  <a:pt x="190309" y="63817"/>
                  <a:pt x="190500" y="63722"/>
                </a:cubicBezTo>
                <a:cubicBezTo>
                  <a:pt x="191357" y="63245"/>
                  <a:pt x="192405" y="62769"/>
                  <a:pt x="193357" y="62293"/>
                </a:cubicBezTo>
                <a:close/>
                <a:moveTo>
                  <a:pt x="1133148" y="62138"/>
                </a:moveTo>
                <a:lnTo>
                  <a:pt x="1135856" y="63912"/>
                </a:lnTo>
                <a:cubicBezTo>
                  <a:pt x="1134808" y="64197"/>
                  <a:pt x="1133760" y="64674"/>
                  <a:pt x="1132617" y="64864"/>
                </a:cubicBezTo>
                <a:cubicBezTo>
                  <a:pt x="1132236" y="64864"/>
                  <a:pt x="1130903" y="64293"/>
                  <a:pt x="1130998" y="64007"/>
                </a:cubicBezTo>
                <a:close/>
                <a:moveTo>
                  <a:pt x="1818989" y="62103"/>
                </a:moveTo>
                <a:lnTo>
                  <a:pt x="1815941" y="62579"/>
                </a:lnTo>
                <a:cubicBezTo>
                  <a:pt x="1817179" y="62770"/>
                  <a:pt x="1818322" y="63151"/>
                  <a:pt x="1819560" y="63151"/>
                </a:cubicBezTo>
                <a:cubicBezTo>
                  <a:pt x="1820132" y="63151"/>
                  <a:pt x="1820894" y="62865"/>
                  <a:pt x="1821561" y="62770"/>
                </a:cubicBezTo>
                <a:close/>
                <a:moveTo>
                  <a:pt x="1308925" y="62103"/>
                </a:moveTo>
                <a:lnTo>
                  <a:pt x="1308925" y="62198"/>
                </a:lnTo>
                <a:lnTo>
                  <a:pt x="1308791" y="62153"/>
                </a:lnTo>
                <a:close/>
                <a:moveTo>
                  <a:pt x="1371028" y="62102"/>
                </a:moveTo>
                <a:cubicBezTo>
                  <a:pt x="1371218" y="62102"/>
                  <a:pt x="1372075" y="62483"/>
                  <a:pt x="1373123" y="62864"/>
                </a:cubicBezTo>
                <a:cubicBezTo>
                  <a:pt x="1371599" y="63245"/>
                  <a:pt x="1370647" y="63531"/>
                  <a:pt x="1369694" y="63626"/>
                </a:cubicBezTo>
                <a:cubicBezTo>
                  <a:pt x="1369408" y="63626"/>
                  <a:pt x="1368932" y="63340"/>
                  <a:pt x="1368551" y="63150"/>
                </a:cubicBezTo>
                <a:cubicBezTo>
                  <a:pt x="1369408" y="62769"/>
                  <a:pt x="1370075" y="62388"/>
                  <a:pt x="1371028" y="62102"/>
                </a:cubicBezTo>
                <a:close/>
                <a:moveTo>
                  <a:pt x="1133093" y="62102"/>
                </a:moveTo>
                <a:lnTo>
                  <a:pt x="1133189" y="62102"/>
                </a:lnTo>
                <a:lnTo>
                  <a:pt x="1133148" y="62138"/>
                </a:lnTo>
                <a:close/>
                <a:moveTo>
                  <a:pt x="1416176" y="62008"/>
                </a:moveTo>
                <a:cubicBezTo>
                  <a:pt x="1417986" y="62579"/>
                  <a:pt x="1419891" y="63151"/>
                  <a:pt x="1421510" y="63913"/>
                </a:cubicBezTo>
                <a:cubicBezTo>
                  <a:pt x="1421796" y="64008"/>
                  <a:pt x="1421129" y="64579"/>
                  <a:pt x="1420843" y="65246"/>
                </a:cubicBezTo>
                <a:lnTo>
                  <a:pt x="1420748" y="65246"/>
                </a:lnTo>
                <a:lnTo>
                  <a:pt x="1415033" y="62389"/>
                </a:lnTo>
                <a:cubicBezTo>
                  <a:pt x="1415033" y="62389"/>
                  <a:pt x="1415986" y="61912"/>
                  <a:pt x="1416176" y="62008"/>
                </a:cubicBezTo>
                <a:close/>
                <a:moveTo>
                  <a:pt x="1264634" y="62008"/>
                </a:moveTo>
                <a:cubicBezTo>
                  <a:pt x="1260157" y="62389"/>
                  <a:pt x="1255871" y="63150"/>
                  <a:pt x="1254251" y="65532"/>
                </a:cubicBezTo>
                <a:lnTo>
                  <a:pt x="1253394" y="66770"/>
                </a:lnTo>
                <a:cubicBezTo>
                  <a:pt x="1254728" y="66865"/>
                  <a:pt x="1256919" y="67056"/>
                  <a:pt x="1257204" y="66865"/>
                </a:cubicBezTo>
                <a:cubicBezTo>
                  <a:pt x="1258728" y="65627"/>
                  <a:pt x="1261110" y="65913"/>
                  <a:pt x="1263396" y="65627"/>
                </a:cubicBezTo>
                <a:cubicBezTo>
                  <a:pt x="1265872" y="65341"/>
                  <a:pt x="1268063" y="64293"/>
                  <a:pt x="1270349" y="63531"/>
                </a:cubicBezTo>
                <a:lnTo>
                  <a:pt x="1270063" y="62674"/>
                </a:lnTo>
                <a:cubicBezTo>
                  <a:pt x="1268253" y="62389"/>
                  <a:pt x="1266348" y="61817"/>
                  <a:pt x="1264634" y="62008"/>
                </a:cubicBezTo>
                <a:close/>
                <a:moveTo>
                  <a:pt x="3905" y="62007"/>
                </a:moveTo>
                <a:cubicBezTo>
                  <a:pt x="4382" y="62007"/>
                  <a:pt x="4953" y="62388"/>
                  <a:pt x="6191" y="62864"/>
                </a:cubicBezTo>
                <a:lnTo>
                  <a:pt x="6287" y="62959"/>
                </a:lnTo>
                <a:cubicBezTo>
                  <a:pt x="4667" y="63150"/>
                  <a:pt x="3715" y="63436"/>
                  <a:pt x="2953" y="63340"/>
                </a:cubicBezTo>
                <a:cubicBezTo>
                  <a:pt x="1905" y="63245"/>
                  <a:pt x="1048" y="62769"/>
                  <a:pt x="0" y="62483"/>
                </a:cubicBezTo>
                <a:cubicBezTo>
                  <a:pt x="1334" y="62293"/>
                  <a:pt x="2572" y="62102"/>
                  <a:pt x="3905" y="62007"/>
                </a:cubicBezTo>
                <a:close/>
                <a:moveTo>
                  <a:pt x="886396" y="61817"/>
                </a:moveTo>
                <a:cubicBezTo>
                  <a:pt x="884967" y="62007"/>
                  <a:pt x="883633" y="62293"/>
                  <a:pt x="882205" y="62579"/>
                </a:cubicBezTo>
                <a:cubicBezTo>
                  <a:pt x="883157" y="62960"/>
                  <a:pt x="884110" y="63626"/>
                  <a:pt x="885253" y="63626"/>
                </a:cubicBezTo>
                <a:cubicBezTo>
                  <a:pt x="886301" y="63626"/>
                  <a:pt x="887444" y="63055"/>
                  <a:pt x="889253" y="62579"/>
                </a:cubicBezTo>
                <a:cubicBezTo>
                  <a:pt x="887825" y="62198"/>
                  <a:pt x="887062" y="61817"/>
                  <a:pt x="886396" y="61817"/>
                </a:cubicBezTo>
                <a:close/>
                <a:moveTo>
                  <a:pt x="404050" y="61817"/>
                </a:moveTo>
                <a:cubicBezTo>
                  <a:pt x="404622" y="61817"/>
                  <a:pt x="405288" y="62008"/>
                  <a:pt x="406717" y="62103"/>
                </a:cubicBezTo>
                <a:lnTo>
                  <a:pt x="406717" y="62198"/>
                </a:lnTo>
                <a:cubicBezTo>
                  <a:pt x="405574" y="62674"/>
                  <a:pt x="405003" y="62960"/>
                  <a:pt x="404431" y="62960"/>
                </a:cubicBezTo>
                <a:cubicBezTo>
                  <a:pt x="403955" y="62960"/>
                  <a:pt x="403383" y="62579"/>
                  <a:pt x="402907" y="62389"/>
                </a:cubicBezTo>
                <a:cubicBezTo>
                  <a:pt x="403288" y="62198"/>
                  <a:pt x="403669" y="61817"/>
                  <a:pt x="404050" y="61817"/>
                </a:cubicBezTo>
                <a:close/>
                <a:moveTo>
                  <a:pt x="2808446" y="61722"/>
                </a:moveTo>
                <a:cubicBezTo>
                  <a:pt x="2806826" y="61817"/>
                  <a:pt x="2805302" y="62198"/>
                  <a:pt x="2803778" y="62484"/>
                </a:cubicBezTo>
                <a:lnTo>
                  <a:pt x="2803778" y="62579"/>
                </a:lnTo>
                <a:lnTo>
                  <a:pt x="2807684" y="63151"/>
                </a:lnTo>
                <a:lnTo>
                  <a:pt x="2812256" y="62103"/>
                </a:lnTo>
                <a:cubicBezTo>
                  <a:pt x="2811017" y="61912"/>
                  <a:pt x="2809684" y="61722"/>
                  <a:pt x="2808446" y="61722"/>
                </a:cubicBezTo>
                <a:close/>
                <a:moveTo>
                  <a:pt x="2393918" y="61722"/>
                </a:moveTo>
                <a:cubicBezTo>
                  <a:pt x="2394680" y="62103"/>
                  <a:pt x="2395537" y="62389"/>
                  <a:pt x="2395442" y="62579"/>
                </a:cubicBezTo>
                <a:cubicBezTo>
                  <a:pt x="2395347" y="62865"/>
                  <a:pt x="2394490" y="63246"/>
                  <a:pt x="2393918" y="63246"/>
                </a:cubicBezTo>
                <a:cubicBezTo>
                  <a:pt x="2393442" y="63246"/>
                  <a:pt x="2392775" y="62865"/>
                  <a:pt x="2392299" y="62674"/>
                </a:cubicBezTo>
                <a:close/>
                <a:moveTo>
                  <a:pt x="1307496" y="61722"/>
                </a:moveTo>
                <a:lnTo>
                  <a:pt x="1308791" y="62153"/>
                </a:lnTo>
                <a:lnTo>
                  <a:pt x="1307401" y="62674"/>
                </a:lnTo>
                <a:cubicBezTo>
                  <a:pt x="1307020" y="62674"/>
                  <a:pt x="1306353" y="62293"/>
                  <a:pt x="1306448" y="62198"/>
                </a:cubicBezTo>
                <a:cubicBezTo>
                  <a:pt x="1306448" y="62008"/>
                  <a:pt x="1307115" y="61722"/>
                  <a:pt x="1307496" y="61722"/>
                </a:cubicBezTo>
                <a:close/>
                <a:moveTo>
                  <a:pt x="453961" y="61722"/>
                </a:moveTo>
                <a:cubicBezTo>
                  <a:pt x="454533" y="61722"/>
                  <a:pt x="455104" y="62008"/>
                  <a:pt x="456533" y="62293"/>
                </a:cubicBezTo>
                <a:lnTo>
                  <a:pt x="456438" y="62293"/>
                </a:lnTo>
                <a:cubicBezTo>
                  <a:pt x="455009" y="62579"/>
                  <a:pt x="454342" y="62865"/>
                  <a:pt x="453866" y="62770"/>
                </a:cubicBezTo>
                <a:cubicBezTo>
                  <a:pt x="453104" y="62770"/>
                  <a:pt x="452532" y="62293"/>
                  <a:pt x="451961" y="62103"/>
                </a:cubicBezTo>
                <a:cubicBezTo>
                  <a:pt x="452628" y="61912"/>
                  <a:pt x="453294" y="61722"/>
                  <a:pt x="453961" y="61722"/>
                </a:cubicBezTo>
                <a:close/>
                <a:moveTo>
                  <a:pt x="237269" y="61721"/>
                </a:moveTo>
                <a:cubicBezTo>
                  <a:pt x="238221" y="61340"/>
                  <a:pt x="241269" y="62388"/>
                  <a:pt x="243460" y="62769"/>
                </a:cubicBezTo>
                <a:cubicBezTo>
                  <a:pt x="243555" y="62769"/>
                  <a:pt x="243650" y="62959"/>
                  <a:pt x="243841" y="63150"/>
                </a:cubicBezTo>
                <a:lnTo>
                  <a:pt x="243745" y="63150"/>
                </a:lnTo>
                <a:cubicBezTo>
                  <a:pt x="243745" y="63150"/>
                  <a:pt x="243079" y="63721"/>
                  <a:pt x="242412" y="63912"/>
                </a:cubicBezTo>
                <a:cubicBezTo>
                  <a:pt x="240697" y="64293"/>
                  <a:pt x="238983" y="64769"/>
                  <a:pt x="237173" y="64960"/>
                </a:cubicBezTo>
                <a:cubicBezTo>
                  <a:pt x="235554" y="65150"/>
                  <a:pt x="233840" y="65055"/>
                  <a:pt x="232220" y="65150"/>
                </a:cubicBezTo>
                <a:cubicBezTo>
                  <a:pt x="233840" y="64007"/>
                  <a:pt x="234982" y="62578"/>
                  <a:pt x="237269" y="61721"/>
                </a:cubicBezTo>
                <a:close/>
                <a:moveTo>
                  <a:pt x="424815" y="61531"/>
                </a:moveTo>
                <a:cubicBezTo>
                  <a:pt x="426244" y="62007"/>
                  <a:pt x="429101" y="60102"/>
                  <a:pt x="429292" y="62103"/>
                </a:cubicBezTo>
                <a:cubicBezTo>
                  <a:pt x="429292" y="63341"/>
                  <a:pt x="427673" y="64198"/>
                  <a:pt x="424625" y="64198"/>
                </a:cubicBezTo>
                <a:cubicBezTo>
                  <a:pt x="423672" y="64198"/>
                  <a:pt x="421957" y="64389"/>
                  <a:pt x="421862" y="64579"/>
                </a:cubicBezTo>
                <a:cubicBezTo>
                  <a:pt x="420433" y="67818"/>
                  <a:pt x="415671" y="65436"/>
                  <a:pt x="412623" y="65817"/>
                </a:cubicBezTo>
                <a:cubicBezTo>
                  <a:pt x="411766" y="65817"/>
                  <a:pt x="410623" y="65151"/>
                  <a:pt x="409575" y="64770"/>
                </a:cubicBezTo>
                <a:cubicBezTo>
                  <a:pt x="410718" y="64484"/>
                  <a:pt x="411861" y="64103"/>
                  <a:pt x="413099" y="63912"/>
                </a:cubicBezTo>
                <a:cubicBezTo>
                  <a:pt x="413575" y="63912"/>
                  <a:pt x="414242" y="63912"/>
                  <a:pt x="414814" y="63912"/>
                </a:cubicBezTo>
                <a:lnTo>
                  <a:pt x="415480" y="64389"/>
                </a:lnTo>
                <a:lnTo>
                  <a:pt x="415480" y="64484"/>
                </a:lnTo>
                <a:cubicBezTo>
                  <a:pt x="417576" y="63722"/>
                  <a:pt x="421291" y="63055"/>
                  <a:pt x="421386" y="62293"/>
                </a:cubicBezTo>
                <a:cubicBezTo>
                  <a:pt x="421576" y="60388"/>
                  <a:pt x="422910" y="60960"/>
                  <a:pt x="424815" y="61531"/>
                </a:cubicBezTo>
                <a:close/>
                <a:moveTo>
                  <a:pt x="1660969" y="61436"/>
                </a:moveTo>
                <a:cubicBezTo>
                  <a:pt x="1660207" y="61627"/>
                  <a:pt x="1659540" y="61912"/>
                  <a:pt x="1658778" y="62198"/>
                </a:cubicBezTo>
                <a:cubicBezTo>
                  <a:pt x="1659350" y="62389"/>
                  <a:pt x="1659826" y="62674"/>
                  <a:pt x="1660398" y="62674"/>
                </a:cubicBezTo>
                <a:cubicBezTo>
                  <a:pt x="1661159" y="62579"/>
                  <a:pt x="1661921" y="62293"/>
                  <a:pt x="1663541" y="62008"/>
                </a:cubicBezTo>
                <a:cubicBezTo>
                  <a:pt x="1662112" y="61722"/>
                  <a:pt x="1661445" y="61436"/>
                  <a:pt x="1660969" y="61436"/>
                </a:cubicBezTo>
                <a:close/>
                <a:moveTo>
                  <a:pt x="1021557" y="61436"/>
                </a:moveTo>
                <a:lnTo>
                  <a:pt x="1021557" y="61531"/>
                </a:lnTo>
                <a:lnTo>
                  <a:pt x="1021477" y="61477"/>
                </a:lnTo>
                <a:close/>
                <a:moveTo>
                  <a:pt x="2139124" y="61341"/>
                </a:moveTo>
                <a:cubicBezTo>
                  <a:pt x="2137886" y="61436"/>
                  <a:pt x="2136743" y="62008"/>
                  <a:pt x="2135600" y="62389"/>
                </a:cubicBezTo>
                <a:cubicBezTo>
                  <a:pt x="2136743" y="62579"/>
                  <a:pt x="2137886" y="63055"/>
                  <a:pt x="2139029" y="63055"/>
                </a:cubicBezTo>
                <a:lnTo>
                  <a:pt x="2139029" y="63151"/>
                </a:lnTo>
                <a:cubicBezTo>
                  <a:pt x="2140172" y="63151"/>
                  <a:pt x="2141315" y="62770"/>
                  <a:pt x="2143696" y="62293"/>
                </a:cubicBezTo>
                <a:cubicBezTo>
                  <a:pt x="2141410" y="61722"/>
                  <a:pt x="2140172" y="61341"/>
                  <a:pt x="2139124" y="61341"/>
                </a:cubicBezTo>
                <a:close/>
                <a:moveTo>
                  <a:pt x="328993" y="61341"/>
                </a:moveTo>
                <a:lnTo>
                  <a:pt x="330422" y="61912"/>
                </a:lnTo>
                <a:lnTo>
                  <a:pt x="328517" y="62770"/>
                </a:lnTo>
                <a:cubicBezTo>
                  <a:pt x="328517" y="62770"/>
                  <a:pt x="327469" y="62293"/>
                  <a:pt x="327564" y="62198"/>
                </a:cubicBezTo>
                <a:cubicBezTo>
                  <a:pt x="327850" y="61912"/>
                  <a:pt x="328421" y="61722"/>
                  <a:pt x="328993" y="61341"/>
                </a:cubicBezTo>
                <a:close/>
                <a:moveTo>
                  <a:pt x="2235232" y="61245"/>
                </a:moveTo>
                <a:cubicBezTo>
                  <a:pt x="2240185" y="61817"/>
                  <a:pt x="2245138" y="62483"/>
                  <a:pt x="2249995" y="63245"/>
                </a:cubicBezTo>
                <a:cubicBezTo>
                  <a:pt x="2250281" y="63245"/>
                  <a:pt x="2250186" y="64579"/>
                  <a:pt x="2249805" y="64674"/>
                </a:cubicBezTo>
                <a:cubicBezTo>
                  <a:pt x="2247805" y="65055"/>
                  <a:pt x="2245614" y="65246"/>
                  <a:pt x="2244090" y="65436"/>
                </a:cubicBezTo>
                <a:cubicBezTo>
                  <a:pt x="2241328" y="65436"/>
                  <a:pt x="2233993" y="63055"/>
                  <a:pt x="2233803" y="62102"/>
                </a:cubicBezTo>
                <a:cubicBezTo>
                  <a:pt x="2233803" y="61817"/>
                  <a:pt x="2234946" y="61150"/>
                  <a:pt x="2235232" y="61245"/>
                </a:cubicBezTo>
                <a:close/>
                <a:moveTo>
                  <a:pt x="321841" y="61161"/>
                </a:moveTo>
                <a:lnTo>
                  <a:pt x="317372" y="62770"/>
                </a:lnTo>
                <a:cubicBezTo>
                  <a:pt x="317087" y="62770"/>
                  <a:pt x="316420" y="62579"/>
                  <a:pt x="316039" y="62484"/>
                </a:cubicBezTo>
                <a:cubicBezTo>
                  <a:pt x="316991" y="62103"/>
                  <a:pt x="317754" y="61626"/>
                  <a:pt x="318801" y="61245"/>
                </a:cubicBezTo>
                <a:close/>
                <a:moveTo>
                  <a:pt x="461390" y="61055"/>
                </a:moveTo>
                <a:cubicBezTo>
                  <a:pt x="461771" y="61055"/>
                  <a:pt x="462152" y="61055"/>
                  <a:pt x="462438" y="61055"/>
                </a:cubicBezTo>
                <a:lnTo>
                  <a:pt x="470249" y="62960"/>
                </a:lnTo>
                <a:cubicBezTo>
                  <a:pt x="471011" y="63151"/>
                  <a:pt x="471773" y="63246"/>
                  <a:pt x="472535" y="63341"/>
                </a:cubicBezTo>
                <a:lnTo>
                  <a:pt x="471868" y="64198"/>
                </a:lnTo>
                <a:lnTo>
                  <a:pt x="471963" y="64198"/>
                </a:lnTo>
                <a:cubicBezTo>
                  <a:pt x="471011" y="64389"/>
                  <a:pt x="469868" y="64865"/>
                  <a:pt x="469010" y="64865"/>
                </a:cubicBezTo>
                <a:cubicBezTo>
                  <a:pt x="465296" y="64579"/>
                  <a:pt x="462343" y="63722"/>
                  <a:pt x="461390" y="61817"/>
                </a:cubicBezTo>
                <a:cubicBezTo>
                  <a:pt x="461295" y="61626"/>
                  <a:pt x="461390" y="61341"/>
                  <a:pt x="461390" y="61055"/>
                </a:cubicBezTo>
                <a:close/>
                <a:moveTo>
                  <a:pt x="322135" y="61055"/>
                </a:moveTo>
                <a:lnTo>
                  <a:pt x="322230" y="61150"/>
                </a:lnTo>
                <a:lnTo>
                  <a:pt x="321841" y="61161"/>
                </a:lnTo>
                <a:close/>
                <a:moveTo>
                  <a:pt x="1738503" y="60960"/>
                </a:moveTo>
                <a:lnTo>
                  <a:pt x="1740217" y="61722"/>
                </a:lnTo>
                <a:cubicBezTo>
                  <a:pt x="1739360" y="62103"/>
                  <a:pt x="1738503" y="62579"/>
                  <a:pt x="1737455" y="62865"/>
                </a:cubicBezTo>
                <a:cubicBezTo>
                  <a:pt x="1737264" y="62865"/>
                  <a:pt x="1736216" y="62293"/>
                  <a:pt x="1735645" y="62008"/>
                </a:cubicBezTo>
                <a:close/>
                <a:moveTo>
                  <a:pt x="1584483" y="60864"/>
                </a:moveTo>
                <a:lnTo>
                  <a:pt x="1592103" y="63341"/>
                </a:lnTo>
                <a:cubicBezTo>
                  <a:pt x="1592103" y="63341"/>
                  <a:pt x="1592389" y="64007"/>
                  <a:pt x="1592199" y="64103"/>
                </a:cubicBezTo>
                <a:cubicBezTo>
                  <a:pt x="1591341" y="64293"/>
                  <a:pt x="1590198" y="64579"/>
                  <a:pt x="1589532" y="64484"/>
                </a:cubicBezTo>
                <a:cubicBezTo>
                  <a:pt x="1587246" y="64103"/>
                  <a:pt x="1585055" y="63626"/>
                  <a:pt x="1582959" y="63150"/>
                </a:cubicBezTo>
                <a:cubicBezTo>
                  <a:pt x="1582483" y="63055"/>
                  <a:pt x="1582292" y="62388"/>
                  <a:pt x="1582483" y="62102"/>
                </a:cubicBezTo>
                <a:cubicBezTo>
                  <a:pt x="1582769" y="61721"/>
                  <a:pt x="1583531" y="61435"/>
                  <a:pt x="1584483" y="60959"/>
                </a:cubicBezTo>
                <a:close/>
                <a:moveTo>
                  <a:pt x="1574863" y="60769"/>
                </a:moveTo>
                <a:cubicBezTo>
                  <a:pt x="1576197" y="60960"/>
                  <a:pt x="1577340" y="61341"/>
                  <a:pt x="1578578" y="61626"/>
                </a:cubicBezTo>
                <a:cubicBezTo>
                  <a:pt x="1577721" y="62103"/>
                  <a:pt x="1577054" y="62579"/>
                  <a:pt x="1576101" y="62960"/>
                </a:cubicBezTo>
                <a:cubicBezTo>
                  <a:pt x="1573911" y="63817"/>
                  <a:pt x="1575816" y="64103"/>
                  <a:pt x="1576959" y="64579"/>
                </a:cubicBezTo>
                <a:cubicBezTo>
                  <a:pt x="1577721" y="64960"/>
                  <a:pt x="1578388" y="65341"/>
                  <a:pt x="1579054" y="65722"/>
                </a:cubicBezTo>
                <a:cubicBezTo>
                  <a:pt x="1578006" y="66008"/>
                  <a:pt x="1577054" y="66294"/>
                  <a:pt x="1576006" y="66484"/>
                </a:cubicBezTo>
                <a:cubicBezTo>
                  <a:pt x="1572672" y="66865"/>
                  <a:pt x="1569434" y="67246"/>
                  <a:pt x="1566957" y="67532"/>
                </a:cubicBezTo>
                <a:lnTo>
                  <a:pt x="1566862" y="67532"/>
                </a:lnTo>
                <a:cubicBezTo>
                  <a:pt x="1564957" y="67532"/>
                  <a:pt x="1563719" y="67722"/>
                  <a:pt x="1563052" y="67532"/>
                </a:cubicBezTo>
                <a:cubicBezTo>
                  <a:pt x="1562004" y="67246"/>
                  <a:pt x="1561433" y="66579"/>
                  <a:pt x="1560671" y="66103"/>
                </a:cubicBezTo>
                <a:cubicBezTo>
                  <a:pt x="1561528" y="65817"/>
                  <a:pt x="1562385" y="65246"/>
                  <a:pt x="1563147" y="65246"/>
                </a:cubicBezTo>
                <a:cubicBezTo>
                  <a:pt x="1567243" y="65436"/>
                  <a:pt x="1567815" y="64103"/>
                  <a:pt x="1568386" y="62769"/>
                </a:cubicBezTo>
                <a:cubicBezTo>
                  <a:pt x="1569148" y="60960"/>
                  <a:pt x="1571339" y="60388"/>
                  <a:pt x="1574863" y="60769"/>
                </a:cubicBezTo>
                <a:close/>
                <a:moveTo>
                  <a:pt x="2092547" y="60579"/>
                </a:moveTo>
                <a:lnTo>
                  <a:pt x="2092451" y="62103"/>
                </a:lnTo>
                <a:lnTo>
                  <a:pt x="2092163" y="61623"/>
                </a:lnTo>
                <a:lnTo>
                  <a:pt x="2092261" y="61627"/>
                </a:lnTo>
                <a:cubicBezTo>
                  <a:pt x="2092261" y="61627"/>
                  <a:pt x="2092642" y="60579"/>
                  <a:pt x="2092547" y="60579"/>
                </a:cubicBezTo>
                <a:close/>
                <a:moveTo>
                  <a:pt x="2284285" y="60388"/>
                </a:moveTo>
                <a:lnTo>
                  <a:pt x="2284095" y="60674"/>
                </a:lnTo>
                <a:cubicBezTo>
                  <a:pt x="2284666" y="60769"/>
                  <a:pt x="2285333" y="61055"/>
                  <a:pt x="2285999" y="61055"/>
                </a:cubicBezTo>
                <a:cubicBezTo>
                  <a:pt x="2286666" y="61150"/>
                  <a:pt x="2287428" y="60865"/>
                  <a:pt x="2288095" y="60865"/>
                </a:cubicBezTo>
                <a:cubicBezTo>
                  <a:pt x="2287714" y="60674"/>
                  <a:pt x="2287047" y="60388"/>
                  <a:pt x="2287047" y="60388"/>
                </a:cubicBezTo>
                <a:close/>
                <a:moveTo>
                  <a:pt x="93535" y="60388"/>
                </a:moveTo>
                <a:cubicBezTo>
                  <a:pt x="93916" y="60388"/>
                  <a:pt x="94392" y="60674"/>
                  <a:pt x="94964" y="60864"/>
                </a:cubicBezTo>
                <a:cubicBezTo>
                  <a:pt x="94297" y="61055"/>
                  <a:pt x="93916" y="61340"/>
                  <a:pt x="93535" y="61340"/>
                </a:cubicBezTo>
                <a:cubicBezTo>
                  <a:pt x="93154" y="61340"/>
                  <a:pt x="92773" y="61055"/>
                  <a:pt x="92392" y="60864"/>
                </a:cubicBezTo>
                <a:cubicBezTo>
                  <a:pt x="92773" y="60674"/>
                  <a:pt x="93154" y="60388"/>
                  <a:pt x="93535" y="60388"/>
                </a:cubicBezTo>
                <a:close/>
                <a:moveTo>
                  <a:pt x="278034" y="60293"/>
                </a:moveTo>
                <a:cubicBezTo>
                  <a:pt x="278606" y="60198"/>
                  <a:pt x="279558" y="60484"/>
                  <a:pt x="280320" y="60579"/>
                </a:cubicBezTo>
                <a:lnTo>
                  <a:pt x="279463" y="61436"/>
                </a:lnTo>
                <a:cubicBezTo>
                  <a:pt x="277844" y="61627"/>
                  <a:pt x="276320" y="61912"/>
                  <a:pt x="274605" y="62008"/>
                </a:cubicBezTo>
                <a:cubicBezTo>
                  <a:pt x="274224" y="62008"/>
                  <a:pt x="273748" y="61531"/>
                  <a:pt x="273367" y="61341"/>
                </a:cubicBezTo>
                <a:cubicBezTo>
                  <a:pt x="274891" y="60960"/>
                  <a:pt x="276415" y="60579"/>
                  <a:pt x="278034" y="60293"/>
                </a:cubicBezTo>
                <a:close/>
                <a:moveTo>
                  <a:pt x="1287208" y="60198"/>
                </a:moveTo>
                <a:cubicBezTo>
                  <a:pt x="1288828" y="60103"/>
                  <a:pt x="1290542" y="60388"/>
                  <a:pt x="1293304" y="60579"/>
                </a:cubicBezTo>
                <a:lnTo>
                  <a:pt x="1293400" y="60579"/>
                </a:lnTo>
                <a:cubicBezTo>
                  <a:pt x="1290733" y="61246"/>
                  <a:pt x="1289113" y="61722"/>
                  <a:pt x="1287399" y="62008"/>
                </a:cubicBezTo>
                <a:cubicBezTo>
                  <a:pt x="1286923" y="62008"/>
                  <a:pt x="1286161" y="61817"/>
                  <a:pt x="1285494" y="61722"/>
                </a:cubicBezTo>
                <a:cubicBezTo>
                  <a:pt x="1286065" y="61150"/>
                  <a:pt x="1286446" y="60293"/>
                  <a:pt x="1287208" y="60198"/>
                </a:cubicBezTo>
                <a:close/>
                <a:moveTo>
                  <a:pt x="1051560" y="60197"/>
                </a:moveTo>
                <a:cubicBezTo>
                  <a:pt x="1050893" y="60769"/>
                  <a:pt x="1050702" y="61721"/>
                  <a:pt x="1051180" y="62293"/>
                </a:cubicBezTo>
                <a:cubicBezTo>
                  <a:pt x="1051560" y="62674"/>
                  <a:pt x="1053274" y="63055"/>
                  <a:pt x="1054512" y="63055"/>
                </a:cubicBezTo>
                <a:lnTo>
                  <a:pt x="1054417" y="63150"/>
                </a:lnTo>
                <a:cubicBezTo>
                  <a:pt x="1055941" y="63150"/>
                  <a:pt x="1057561" y="62864"/>
                  <a:pt x="1058322" y="62864"/>
                </a:cubicBezTo>
                <a:cubicBezTo>
                  <a:pt x="1060227" y="63055"/>
                  <a:pt x="1061275" y="63150"/>
                  <a:pt x="1062132" y="63055"/>
                </a:cubicBezTo>
                <a:cubicBezTo>
                  <a:pt x="1063180" y="62960"/>
                  <a:pt x="1064037" y="62483"/>
                  <a:pt x="1064990" y="62198"/>
                </a:cubicBezTo>
                <a:cubicBezTo>
                  <a:pt x="1064133" y="61912"/>
                  <a:pt x="1063466" y="61531"/>
                  <a:pt x="1062513" y="61340"/>
                </a:cubicBezTo>
                <a:cubicBezTo>
                  <a:pt x="1060132" y="60864"/>
                  <a:pt x="1057656" y="60483"/>
                  <a:pt x="1055179" y="60197"/>
                </a:cubicBezTo>
                <a:cubicBezTo>
                  <a:pt x="1054036" y="60007"/>
                  <a:pt x="1051845" y="59911"/>
                  <a:pt x="1051560" y="60197"/>
                </a:cubicBezTo>
                <a:close/>
                <a:moveTo>
                  <a:pt x="2514314" y="60103"/>
                </a:moveTo>
                <a:cubicBezTo>
                  <a:pt x="2512885" y="59531"/>
                  <a:pt x="2504408" y="60388"/>
                  <a:pt x="2503360" y="61246"/>
                </a:cubicBezTo>
                <a:cubicBezTo>
                  <a:pt x="2502979" y="61436"/>
                  <a:pt x="2502884" y="62008"/>
                  <a:pt x="2502884" y="62008"/>
                </a:cubicBezTo>
                <a:cubicBezTo>
                  <a:pt x="2503074" y="62293"/>
                  <a:pt x="2503932" y="62293"/>
                  <a:pt x="2504503" y="62293"/>
                </a:cubicBezTo>
                <a:cubicBezTo>
                  <a:pt x="2507646" y="61912"/>
                  <a:pt x="2510790" y="61531"/>
                  <a:pt x="2513838" y="61150"/>
                </a:cubicBezTo>
                <a:cubicBezTo>
                  <a:pt x="2514218" y="61055"/>
                  <a:pt x="2514600" y="60198"/>
                  <a:pt x="2514314" y="60103"/>
                </a:cubicBezTo>
                <a:close/>
                <a:moveTo>
                  <a:pt x="1476088" y="59912"/>
                </a:moveTo>
                <a:cubicBezTo>
                  <a:pt x="1477327" y="59912"/>
                  <a:pt x="1478565" y="60388"/>
                  <a:pt x="1480946" y="60864"/>
                </a:cubicBezTo>
                <a:lnTo>
                  <a:pt x="1481041" y="60960"/>
                </a:lnTo>
                <a:cubicBezTo>
                  <a:pt x="1479041" y="61722"/>
                  <a:pt x="1477898" y="62389"/>
                  <a:pt x="1477231" y="62293"/>
                </a:cubicBezTo>
                <a:cubicBezTo>
                  <a:pt x="1475898" y="62103"/>
                  <a:pt x="1474850" y="61531"/>
                  <a:pt x="1473612" y="61055"/>
                </a:cubicBezTo>
                <a:cubicBezTo>
                  <a:pt x="1474469" y="60674"/>
                  <a:pt x="1475231" y="59912"/>
                  <a:pt x="1476088" y="59912"/>
                </a:cubicBezTo>
                <a:close/>
                <a:moveTo>
                  <a:pt x="599408" y="59912"/>
                </a:moveTo>
                <a:lnTo>
                  <a:pt x="603218" y="61817"/>
                </a:lnTo>
                <a:lnTo>
                  <a:pt x="603218" y="61912"/>
                </a:lnTo>
                <a:cubicBezTo>
                  <a:pt x="602551" y="62293"/>
                  <a:pt x="601979" y="62770"/>
                  <a:pt x="601122" y="62865"/>
                </a:cubicBezTo>
                <a:cubicBezTo>
                  <a:pt x="599503" y="63151"/>
                  <a:pt x="597788" y="63151"/>
                  <a:pt x="596074" y="63246"/>
                </a:cubicBezTo>
                <a:cubicBezTo>
                  <a:pt x="595979" y="63246"/>
                  <a:pt x="595407" y="62674"/>
                  <a:pt x="595598" y="62484"/>
                </a:cubicBezTo>
                <a:cubicBezTo>
                  <a:pt x="596741" y="61626"/>
                  <a:pt x="598074" y="60769"/>
                  <a:pt x="599408" y="59912"/>
                </a:cubicBezTo>
                <a:close/>
                <a:moveTo>
                  <a:pt x="1463135" y="59817"/>
                </a:moveTo>
                <a:cubicBezTo>
                  <a:pt x="1464087" y="59912"/>
                  <a:pt x="1464659" y="60579"/>
                  <a:pt x="1465421" y="60960"/>
                </a:cubicBezTo>
                <a:cubicBezTo>
                  <a:pt x="1464468" y="61150"/>
                  <a:pt x="1463516" y="61341"/>
                  <a:pt x="1462563" y="61436"/>
                </a:cubicBezTo>
                <a:lnTo>
                  <a:pt x="1446752" y="62960"/>
                </a:lnTo>
                <a:cubicBezTo>
                  <a:pt x="1443894" y="63246"/>
                  <a:pt x="1443132" y="64770"/>
                  <a:pt x="1444656" y="66103"/>
                </a:cubicBezTo>
                <a:cubicBezTo>
                  <a:pt x="1445990" y="67341"/>
                  <a:pt x="1445037" y="68103"/>
                  <a:pt x="1441418" y="68199"/>
                </a:cubicBezTo>
                <a:lnTo>
                  <a:pt x="1441418" y="68294"/>
                </a:lnTo>
                <a:cubicBezTo>
                  <a:pt x="1441418" y="68294"/>
                  <a:pt x="1439513" y="67913"/>
                  <a:pt x="1439322" y="67532"/>
                </a:cubicBezTo>
                <a:cubicBezTo>
                  <a:pt x="1438941" y="66865"/>
                  <a:pt x="1438751" y="65913"/>
                  <a:pt x="1439608" y="65436"/>
                </a:cubicBezTo>
                <a:cubicBezTo>
                  <a:pt x="1441513" y="64389"/>
                  <a:pt x="1442942" y="63722"/>
                  <a:pt x="1439417" y="62865"/>
                </a:cubicBezTo>
                <a:cubicBezTo>
                  <a:pt x="1439036" y="62865"/>
                  <a:pt x="1439417" y="61626"/>
                  <a:pt x="1440084" y="61150"/>
                </a:cubicBezTo>
                <a:cubicBezTo>
                  <a:pt x="1440846" y="60674"/>
                  <a:pt x="1442656" y="60579"/>
                  <a:pt x="1443608" y="60102"/>
                </a:cubicBezTo>
                <a:cubicBezTo>
                  <a:pt x="1449990" y="57245"/>
                  <a:pt x="1456658" y="58864"/>
                  <a:pt x="1463135" y="59817"/>
                </a:cubicBezTo>
                <a:close/>
                <a:moveTo>
                  <a:pt x="1559718" y="59721"/>
                </a:moveTo>
                <a:cubicBezTo>
                  <a:pt x="1560195" y="59626"/>
                  <a:pt x="1561338" y="60198"/>
                  <a:pt x="1563147" y="60769"/>
                </a:cubicBezTo>
                <a:cubicBezTo>
                  <a:pt x="1561433" y="61341"/>
                  <a:pt x="1560480" y="61817"/>
                  <a:pt x="1559528" y="61912"/>
                </a:cubicBezTo>
                <a:cubicBezTo>
                  <a:pt x="1558290" y="61912"/>
                  <a:pt x="1557051" y="61531"/>
                  <a:pt x="1555813" y="61245"/>
                </a:cubicBezTo>
                <a:cubicBezTo>
                  <a:pt x="1557051" y="60769"/>
                  <a:pt x="1558290" y="60102"/>
                  <a:pt x="1559718" y="59721"/>
                </a:cubicBezTo>
                <a:close/>
                <a:moveTo>
                  <a:pt x="762380" y="59721"/>
                </a:moveTo>
                <a:cubicBezTo>
                  <a:pt x="763904" y="60578"/>
                  <a:pt x="764571" y="60959"/>
                  <a:pt x="764476" y="60959"/>
                </a:cubicBezTo>
                <a:cubicBezTo>
                  <a:pt x="763047" y="61626"/>
                  <a:pt x="761618" y="62388"/>
                  <a:pt x="759999" y="63055"/>
                </a:cubicBezTo>
                <a:cubicBezTo>
                  <a:pt x="759903" y="63055"/>
                  <a:pt x="758570" y="62579"/>
                  <a:pt x="758570" y="62579"/>
                </a:cubicBezTo>
                <a:lnTo>
                  <a:pt x="762380" y="59816"/>
                </a:lnTo>
                <a:close/>
                <a:moveTo>
                  <a:pt x="357473" y="59626"/>
                </a:moveTo>
                <a:lnTo>
                  <a:pt x="357473" y="59721"/>
                </a:lnTo>
                <a:lnTo>
                  <a:pt x="357371" y="59670"/>
                </a:lnTo>
                <a:close/>
                <a:moveTo>
                  <a:pt x="610457" y="59531"/>
                </a:moveTo>
                <a:lnTo>
                  <a:pt x="615029" y="62008"/>
                </a:lnTo>
                <a:lnTo>
                  <a:pt x="616934" y="63055"/>
                </a:lnTo>
                <a:cubicBezTo>
                  <a:pt x="615791" y="63055"/>
                  <a:pt x="614648" y="63055"/>
                  <a:pt x="613600" y="63055"/>
                </a:cubicBezTo>
                <a:lnTo>
                  <a:pt x="603218" y="62008"/>
                </a:lnTo>
                <a:cubicBezTo>
                  <a:pt x="603504" y="59721"/>
                  <a:pt x="607028" y="59817"/>
                  <a:pt x="610457" y="59721"/>
                </a:cubicBezTo>
                <a:close/>
                <a:moveTo>
                  <a:pt x="2777490" y="59341"/>
                </a:moveTo>
                <a:cubicBezTo>
                  <a:pt x="2775870" y="59626"/>
                  <a:pt x="2774251" y="60007"/>
                  <a:pt x="2772632" y="60388"/>
                </a:cubicBezTo>
                <a:lnTo>
                  <a:pt x="2774600" y="61233"/>
                </a:lnTo>
                <a:lnTo>
                  <a:pt x="2774537" y="61246"/>
                </a:lnTo>
                <a:lnTo>
                  <a:pt x="2774632" y="61246"/>
                </a:lnTo>
                <a:lnTo>
                  <a:pt x="2774600" y="61233"/>
                </a:lnTo>
                <a:lnTo>
                  <a:pt x="2779871" y="60103"/>
                </a:lnTo>
                <a:cubicBezTo>
                  <a:pt x="2778537" y="59626"/>
                  <a:pt x="2777871" y="59341"/>
                  <a:pt x="2777490" y="59341"/>
                </a:cubicBezTo>
                <a:close/>
                <a:moveTo>
                  <a:pt x="2181510" y="59341"/>
                </a:moveTo>
                <a:cubicBezTo>
                  <a:pt x="2180367" y="59341"/>
                  <a:pt x="2179129" y="59341"/>
                  <a:pt x="2178176" y="59531"/>
                </a:cubicBezTo>
                <a:lnTo>
                  <a:pt x="2178272" y="59531"/>
                </a:lnTo>
                <a:cubicBezTo>
                  <a:pt x="2176557" y="59912"/>
                  <a:pt x="2175033" y="60388"/>
                  <a:pt x="2173414" y="60865"/>
                </a:cubicBezTo>
                <a:lnTo>
                  <a:pt x="2172652" y="60103"/>
                </a:lnTo>
                <a:lnTo>
                  <a:pt x="2164841" y="61246"/>
                </a:lnTo>
                <a:cubicBezTo>
                  <a:pt x="2164365" y="61341"/>
                  <a:pt x="2164270" y="61912"/>
                  <a:pt x="2164270" y="62293"/>
                </a:cubicBezTo>
                <a:cubicBezTo>
                  <a:pt x="2164270" y="62389"/>
                  <a:pt x="2165699" y="62484"/>
                  <a:pt x="2165699" y="62484"/>
                </a:cubicBezTo>
                <a:lnTo>
                  <a:pt x="2179796" y="60960"/>
                </a:lnTo>
                <a:cubicBezTo>
                  <a:pt x="2180748" y="60865"/>
                  <a:pt x="2181605" y="60293"/>
                  <a:pt x="2182367" y="59912"/>
                </a:cubicBezTo>
                <a:cubicBezTo>
                  <a:pt x="2182463" y="59912"/>
                  <a:pt x="2181796" y="59341"/>
                  <a:pt x="2181510" y="59341"/>
                </a:cubicBezTo>
                <a:close/>
                <a:moveTo>
                  <a:pt x="1193197" y="59340"/>
                </a:moveTo>
                <a:lnTo>
                  <a:pt x="1198054" y="62388"/>
                </a:lnTo>
                <a:cubicBezTo>
                  <a:pt x="1198054" y="62388"/>
                  <a:pt x="1197864" y="62674"/>
                  <a:pt x="1197673" y="62864"/>
                </a:cubicBezTo>
                <a:cubicBezTo>
                  <a:pt x="1195673" y="62388"/>
                  <a:pt x="1193482" y="62102"/>
                  <a:pt x="1191673" y="61435"/>
                </a:cubicBezTo>
                <a:cubicBezTo>
                  <a:pt x="1191006" y="61245"/>
                  <a:pt x="1191292" y="60388"/>
                  <a:pt x="1191387" y="59816"/>
                </a:cubicBezTo>
                <a:cubicBezTo>
                  <a:pt x="1191387" y="59721"/>
                  <a:pt x="1192339" y="59530"/>
                  <a:pt x="1193197" y="59340"/>
                </a:cubicBezTo>
                <a:close/>
                <a:moveTo>
                  <a:pt x="1001267" y="59340"/>
                </a:moveTo>
                <a:cubicBezTo>
                  <a:pt x="1002124" y="60197"/>
                  <a:pt x="1003172" y="60769"/>
                  <a:pt x="1002886" y="61054"/>
                </a:cubicBezTo>
                <a:cubicBezTo>
                  <a:pt x="1002315" y="61626"/>
                  <a:pt x="1001077" y="62102"/>
                  <a:pt x="1000124" y="62579"/>
                </a:cubicBezTo>
                <a:cubicBezTo>
                  <a:pt x="999362" y="62102"/>
                  <a:pt x="997743" y="61531"/>
                  <a:pt x="997933" y="61245"/>
                </a:cubicBezTo>
                <a:cubicBezTo>
                  <a:pt x="998314" y="60673"/>
                  <a:pt x="999743" y="60197"/>
                  <a:pt x="1001267" y="59340"/>
                </a:cubicBezTo>
                <a:close/>
                <a:moveTo>
                  <a:pt x="1198911" y="59150"/>
                </a:moveTo>
                <a:lnTo>
                  <a:pt x="1203198" y="59912"/>
                </a:lnTo>
                <a:cubicBezTo>
                  <a:pt x="1202436" y="60388"/>
                  <a:pt x="1201864" y="60769"/>
                  <a:pt x="1201864" y="60769"/>
                </a:cubicBezTo>
                <a:lnTo>
                  <a:pt x="1197673" y="59531"/>
                </a:lnTo>
                <a:cubicBezTo>
                  <a:pt x="1197673" y="59531"/>
                  <a:pt x="1198625" y="59150"/>
                  <a:pt x="1198911" y="59150"/>
                </a:cubicBezTo>
                <a:close/>
                <a:moveTo>
                  <a:pt x="1809273" y="58960"/>
                </a:moveTo>
                <a:lnTo>
                  <a:pt x="1806511" y="59912"/>
                </a:lnTo>
                <a:cubicBezTo>
                  <a:pt x="1806797" y="60103"/>
                  <a:pt x="1807463" y="60388"/>
                  <a:pt x="1807463" y="60388"/>
                </a:cubicBezTo>
                <a:lnTo>
                  <a:pt x="1810797" y="59531"/>
                </a:lnTo>
                <a:close/>
                <a:moveTo>
                  <a:pt x="670561" y="58960"/>
                </a:moveTo>
                <a:cubicBezTo>
                  <a:pt x="671227" y="59341"/>
                  <a:pt x="673513" y="59055"/>
                  <a:pt x="675037" y="59150"/>
                </a:cubicBezTo>
                <a:cubicBezTo>
                  <a:pt x="677419" y="59245"/>
                  <a:pt x="678180" y="59722"/>
                  <a:pt x="676751" y="60865"/>
                </a:cubicBezTo>
                <a:lnTo>
                  <a:pt x="664682" y="63810"/>
                </a:lnTo>
                <a:lnTo>
                  <a:pt x="660844" y="63436"/>
                </a:lnTo>
                <a:cubicBezTo>
                  <a:pt x="659892" y="63246"/>
                  <a:pt x="659035" y="62960"/>
                  <a:pt x="658082" y="62674"/>
                </a:cubicBezTo>
                <a:lnTo>
                  <a:pt x="660844" y="62484"/>
                </a:lnTo>
                <a:cubicBezTo>
                  <a:pt x="661797" y="62484"/>
                  <a:pt x="663226" y="62579"/>
                  <a:pt x="663702" y="62293"/>
                </a:cubicBezTo>
                <a:cubicBezTo>
                  <a:pt x="664845" y="61722"/>
                  <a:pt x="665607" y="60960"/>
                  <a:pt x="666464" y="60293"/>
                </a:cubicBezTo>
                <a:lnTo>
                  <a:pt x="662654" y="60484"/>
                </a:lnTo>
                <a:lnTo>
                  <a:pt x="658844" y="60484"/>
                </a:lnTo>
                <a:lnTo>
                  <a:pt x="661035" y="59245"/>
                </a:lnTo>
                <a:cubicBezTo>
                  <a:pt x="663988" y="57436"/>
                  <a:pt x="666940" y="56674"/>
                  <a:pt x="670561" y="58960"/>
                </a:cubicBezTo>
                <a:close/>
                <a:moveTo>
                  <a:pt x="854868" y="58864"/>
                </a:moveTo>
                <a:cubicBezTo>
                  <a:pt x="855059" y="58864"/>
                  <a:pt x="856011" y="59340"/>
                  <a:pt x="855916" y="59340"/>
                </a:cubicBezTo>
                <a:cubicBezTo>
                  <a:pt x="855440" y="59721"/>
                  <a:pt x="854868" y="60007"/>
                  <a:pt x="853916" y="60483"/>
                </a:cubicBezTo>
                <a:lnTo>
                  <a:pt x="852487" y="59435"/>
                </a:lnTo>
                <a:cubicBezTo>
                  <a:pt x="853249" y="59245"/>
                  <a:pt x="854011" y="58959"/>
                  <a:pt x="854868" y="58864"/>
                </a:cubicBezTo>
                <a:close/>
                <a:moveTo>
                  <a:pt x="74390" y="58864"/>
                </a:moveTo>
                <a:cubicBezTo>
                  <a:pt x="75438" y="59054"/>
                  <a:pt x="76295" y="59435"/>
                  <a:pt x="77533" y="59817"/>
                </a:cubicBezTo>
                <a:lnTo>
                  <a:pt x="77438" y="59817"/>
                </a:lnTo>
                <a:cubicBezTo>
                  <a:pt x="76676" y="60102"/>
                  <a:pt x="76104" y="60388"/>
                  <a:pt x="75914" y="60388"/>
                </a:cubicBezTo>
                <a:cubicBezTo>
                  <a:pt x="74961" y="60198"/>
                  <a:pt x="74104" y="59817"/>
                  <a:pt x="73247" y="59531"/>
                </a:cubicBezTo>
                <a:cubicBezTo>
                  <a:pt x="73628" y="59340"/>
                  <a:pt x="74295" y="58864"/>
                  <a:pt x="74390" y="58864"/>
                </a:cubicBezTo>
                <a:close/>
                <a:moveTo>
                  <a:pt x="1882520" y="58579"/>
                </a:moveTo>
                <a:cubicBezTo>
                  <a:pt x="1881187" y="58579"/>
                  <a:pt x="1879949" y="58960"/>
                  <a:pt x="1878615" y="59150"/>
                </a:cubicBezTo>
                <a:lnTo>
                  <a:pt x="1874615" y="59722"/>
                </a:lnTo>
                <a:cubicBezTo>
                  <a:pt x="1876044" y="60388"/>
                  <a:pt x="1877282" y="61246"/>
                  <a:pt x="1878901" y="61817"/>
                </a:cubicBezTo>
                <a:lnTo>
                  <a:pt x="1882235" y="61817"/>
                </a:lnTo>
                <a:lnTo>
                  <a:pt x="1882235" y="61627"/>
                </a:lnTo>
                <a:lnTo>
                  <a:pt x="1886902" y="61627"/>
                </a:lnTo>
                <a:cubicBezTo>
                  <a:pt x="1885664" y="61246"/>
                  <a:pt x="1884330" y="61055"/>
                  <a:pt x="1883282" y="60579"/>
                </a:cubicBezTo>
                <a:cubicBezTo>
                  <a:pt x="1882901" y="60484"/>
                  <a:pt x="1882901" y="59626"/>
                  <a:pt x="1883282" y="59531"/>
                </a:cubicBezTo>
                <a:cubicBezTo>
                  <a:pt x="1886045" y="58579"/>
                  <a:pt x="1883854" y="58579"/>
                  <a:pt x="1882520" y="58579"/>
                </a:cubicBezTo>
                <a:close/>
                <a:moveTo>
                  <a:pt x="2721768" y="58388"/>
                </a:moveTo>
                <a:cubicBezTo>
                  <a:pt x="2720530" y="59341"/>
                  <a:pt x="2719101" y="60198"/>
                  <a:pt x="2718149" y="61150"/>
                </a:cubicBezTo>
                <a:cubicBezTo>
                  <a:pt x="2717958" y="61341"/>
                  <a:pt x="2719577" y="61912"/>
                  <a:pt x="2720625" y="62484"/>
                </a:cubicBezTo>
                <a:lnTo>
                  <a:pt x="2726721" y="60484"/>
                </a:lnTo>
                <a:close/>
                <a:moveTo>
                  <a:pt x="2270569" y="58293"/>
                </a:moveTo>
                <a:cubicBezTo>
                  <a:pt x="2270283" y="58198"/>
                  <a:pt x="2268569" y="58579"/>
                  <a:pt x="2268569" y="58769"/>
                </a:cubicBezTo>
                <a:cubicBezTo>
                  <a:pt x="2267997" y="60103"/>
                  <a:pt x="2271807" y="61817"/>
                  <a:pt x="2274570" y="61531"/>
                </a:cubicBezTo>
                <a:lnTo>
                  <a:pt x="2274570" y="61436"/>
                </a:lnTo>
                <a:cubicBezTo>
                  <a:pt x="2275427" y="61436"/>
                  <a:pt x="2276094" y="61055"/>
                  <a:pt x="2276760" y="60769"/>
                </a:cubicBezTo>
                <a:cubicBezTo>
                  <a:pt x="2276379" y="60484"/>
                  <a:pt x="2276189" y="60293"/>
                  <a:pt x="2275903" y="60198"/>
                </a:cubicBezTo>
                <a:cubicBezTo>
                  <a:pt x="2274093" y="59531"/>
                  <a:pt x="2272474" y="58864"/>
                  <a:pt x="2270569" y="58293"/>
                </a:cubicBezTo>
                <a:close/>
                <a:moveTo>
                  <a:pt x="1546859" y="58292"/>
                </a:moveTo>
                <a:cubicBezTo>
                  <a:pt x="1548002" y="58292"/>
                  <a:pt x="1549240" y="58197"/>
                  <a:pt x="1550383" y="58292"/>
                </a:cubicBezTo>
                <a:cubicBezTo>
                  <a:pt x="1551717" y="58388"/>
                  <a:pt x="1553050" y="58673"/>
                  <a:pt x="1554193" y="58959"/>
                </a:cubicBezTo>
                <a:cubicBezTo>
                  <a:pt x="1554765" y="59054"/>
                  <a:pt x="1555051" y="59435"/>
                  <a:pt x="1555717" y="59721"/>
                </a:cubicBezTo>
                <a:lnTo>
                  <a:pt x="1555813" y="59721"/>
                </a:lnTo>
                <a:cubicBezTo>
                  <a:pt x="1554860" y="59912"/>
                  <a:pt x="1554288" y="60197"/>
                  <a:pt x="1553812" y="60197"/>
                </a:cubicBezTo>
                <a:cubicBezTo>
                  <a:pt x="1552193" y="60007"/>
                  <a:pt x="1550479" y="59816"/>
                  <a:pt x="1548955" y="59435"/>
                </a:cubicBezTo>
                <a:cubicBezTo>
                  <a:pt x="1548097" y="59245"/>
                  <a:pt x="1547526" y="58673"/>
                  <a:pt x="1546859" y="58292"/>
                </a:cubicBezTo>
                <a:close/>
                <a:moveTo>
                  <a:pt x="267557" y="58292"/>
                </a:moveTo>
                <a:cubicBezTo>
                  <a:pt x="268605" y="58292"/>
                  <a:pt x="269462" y="58768"/>
                  <a:pt x="271653" y="59340"/>
                </a:cubicBezTo>
                <a:lnTo>
                  <a:pt x="271558" y="59340"/>
                </a:lnTo>
                <a:cubicBezTo>
                  <a:pt x="268986" y="59435"/>
                  <a:pt x="267843" y="59626"/>
                  <a:pt x="266891" y="59530"/>
                </a:cubicBezTo>
                <a:cubicBezTo>
                  <a:pt x="265938" y="59435"/>
                  <a:pt x="265176" y="58959"/>
                  <a:pt x="264414" y="58578"/>
                </a:cubicBezTo>
                <a:cubicBezTo>
                  <a:pt x="265462" y="58483"/>
                  <a:pt x="266509" y="58197"/>
                  <a:pt x="267557" y="58292"/>
                </a:cubicBezTo>
                <a:close/>
                <a:moveTo>
                  <a:pt x="1428369" y="58197"/>
                </a:moveTo>
                <a:lnTo>
                  <a:pt x="1431893" y="60007"/>
                </a:lnTo>
                <a:lnTo>
                  <a:pt x="1428845" y="60673"/>
                </a:lnTo>
                <a:cubicBezTo>
                  <a:pt x="1428369" y="60102"/>
                  <a:pt x="1427702" y="59626"/>
                  <a:pt x="1427511" y="59054"/>
                </a:cubicBezTo>
                <a:cubicBezTo>
                  <a:pt x="1427416" y="58864"/>
                  <a:pt x="1428083" y="58483"/>
                  <a:pt x="1428369" y="58197"/>
                </a:cubicBezTo>
                <a:close/>
                <a:moveTo>
                  <a:pt x="2286285" y="58102"/>
                </a:moveTo>
                <a:lnTo>
                  <a:pt x="2284285" y="58579"/>
                </a:lnTo>
                <a:cubicBezTo>
                  <a:pt x="2284190" y="58579"/>
                  <a:pt x="2284571" y="58960"/>
                  <a:pt x="2284571" y="58960"/>
                </a:cubicBezTo>
                <a:lnTo>
                  <a:pt x="2284571" y="59055"/>
                </a:lnTo>
                <a:lnTo>
                  <a:pt x="2286666" y="58674"/>
                </a:lnTo>
                <a:close/>
                <a:moveTo>
                  <a:pt x="1466960" y="58087"/>
                </a:moveTo>
                <a:lnTo>
                  <a:pt x="1467040" y="58102"/>
                </a:lnTo>
                <a:lnTo>
                  <a:pt x="1466945" y="58102"/>
                </a:lnTo>
                <a:close/>
                <a:moveTo>
                  <a:pt x="2138171" y="58007"/>
                </a:moveTo>
                <a:lnTo>
                  <a:pt x="2132457" y="59055"/>
                </a:lnTo>
                <a:cubicBezTo>
                  <a:pt x="2131885" y="59150"/>
                  <a:pt x="2131218" y="59245"/>
                  <a:pt x="2130742" y="59341"/>
                </a:cubicBezTo>
                <a:lnTo>
                  <a:pt x="2130031" y="59736"/>
                </a:lnTo>
                <a:lnTo>
                  <a:pt x="2129885" y="59722"/>
                </a:lnTo>
                <a:lnTo>
                  <a:pt x="2129885" y="59817"/>
                </a:lnTo>
                <a:lnTo>
                  <a:pt x="2130031" y="59736"/>
                </a:lnTo>
                <a:lnTo>
                  <a:pt x="2131885" y="59912"/>
                </a:lnTo>
                <a:lnTo>
                  <a:pt x="2137981" y="58483"/>
                </a:lnTo>
                <a:cubicBezTo>
                  <a:pt x="2138171" y="58483"/>
                  <a:pt x="2138171" y="58007"/>
                  <a:pt x="2138171" y="58007"/>
                </a:cubicBezTo>
                <a:close/>
                <a:moveTo>
                  <a:pt x="1213656" y="57944"/>
                </a:moveTo>
                <a:lnTo>
                  <a:pt x="1212913" y="59244"/>
                </a:lnTo>
                <a:lnTo>
                  <a:pt x="1211103" y="58673"/>
                </a:lnTo>
                <a:close/>
                <a:moveTo>
                  <a:pt x="1213675" y="57911"/>
                </a:moveTo>
                <a:lnTo>
                  <a:pt x="1213770" y="57911"/>
                </a:lnTo>
                <a:lnTo>
                  <a:pt x="1213656" y="57944"/>
                </a:lnTo>
                <a:close/>
                <a:moveTo>
                  <a:pt x="1016222" y="57911"/>
                </a:moveTo>
                <a:lnTo>
                  <a:pt x="1021477" y="61477"/>
                </a:lnTo>
                <a:lnTo>
                  <a:pt x="1016793" y="63912"/>
                </a:lnTo>
                <a:cubicBezTo>
                  <a:pt x="1016412" y="64103"/>
                  <a:pt x="1013841" y="63531"/>
                  <a:pt x="1013841" y="63341"/>
                </a:cubicBezTo>
                <a:cubicBezTo>
                  <a:pt x="1014031" y="61436"/>
                  <a:pt x="1011745" y="62198"/>
                  <a:pt x="1009935" y="62483"/>
                </a:cubicBezTo>
                <a:cubicBezTo>
                  <a:pt x="1008697" y="62674"/>
                  <a:pt x="1007364" y="63150"/>
                  <a:pt x="1006125" y="63150"/>
                </a:cubicBezTo>
                <a:cubicBezTo>
                  <a:pt x="1005173" y="63150"/>
                  <a:pt x="1004220" y="62674"/>
                  <a:pt x="1003268" y="62388"/>
                </a:cubicBezTo>
                <a:cubicBezTo>
                  <a:pt x="1004125" y="62293"/>
                  <a:pt x="1005173" y="62198"/>
                  <a:pt x="1005935" y="62007"/>
                </a:cubicBezTo>
                <a:cubicBezTo>
                  <a:pt x="1007935" y="61436"/>
                  <a:pt x="1009840" y="60864"/>
                  <a:pt x="1011650" y="60197"/>
                </a:cubicBezTo>
                <a:cubicBezTo>
                  <a:pt x="1013269" y="59531"/>
                  <a:pt x="1014412" y="58483"/>
                  <a:pt x="1016222" y="57911"/>
                </a:cubicBezTo>
                <a:close/>
                <a:moveTo>
                  <a:pt x="333755" y="57721"/>
                </a:moveTo>
                <a:lnTo>
                  <a:pt x="335660" y="58483"/>
                </a:lnTo>
                <a:cubicBezTo>
                  <a:pt x="334898" y="58864"/>
                  <a:pt x="334231" y="59245"/>
                  <a:pt x="333279" y="59435"/>
                </a:cubicBezTo>
                <a:cubicBezTo>
                  <a:pt x="332898" y="59435"/>
                  <a:pt x="332041" y="59150"/>
                  <a:pt x="331469" y="59054"/>
                </a:cubicBezTo>
                <a:close/>
                <a:moveTo>
                  <a:pt x="1268098" y="57647"/>
                </a:moveTo>
                <a:lnTo>
                  <a:pt x="1270158" y="58864"/>
                </a:lnTo>
                <a:lnTo>
                  <a:pt x="1267682" y="60864"/>
                </a:lnTo>
                <a:cubicBezTo>
                  <a:pt x="1270063" y="61341"/>
                  <a:pt x="1272730" y="62293"/>
                  <a:pt x="1274730" y="62008"/>
                </a:cubicBezTo>
                <a:cubicBezTo>
                  <a:pt x="1278731" y="61531"/>
                  <a:pt x="1277207" y="63055"/>
                  <a:pt x="1277683" y="63627"/>
                </a:cubicBezTo>
                <a:cubicBezTo>
                  <a:pt x="1278064" y="64103"/>
                  <a:pt x="1277397" y="65055"/>
                  <a:pt x="1276445" y="65436"/>
                </a:cubicBezTo>
                <a:cubicBezTo>
                  <a:pt x="1275302" y="65817"/>
                  <a:pt x="1273492" y="66008"/>
                  <a:pt x="1271968" y="66198"/>
                </a:cubicBezTo>
                <a:cubicBezTo>
                  <a:pt x="1269968" y="66484"/>
                  <a:pt x="1267301" y="66484"/>
                  <a:pt x="1269301" y="68199"/>
                </a:cubicBezTo>
                <a:cubicBezTo>
                  <a:pt x="1269682" y="68580"/>
                  <a:pt x="1267491" y="69627"/>
                  <a:pt x="1266348" y="70294"/>
                </a:cubicBezTo>
                <a:cubicBezTo>
                  <a:pt x="1265491" y="70866"/>
                  <a:pt x="1264539" y="71437"/>
                  <a:pt x="1263396" y="71723"/>
                </a:cubicBezTo>
                <a:cubicBezTo>
                  <a:pt x="1262538" y="71914"/>
                  <a:pt x="1261205" y="71628"/>
                  <a:pt x="1260062" y="71628"/>
                </a:cubicBezTo>
                <a:cubicBezTo>
                  <a:pt x="1260348" y="71151"/>
                  <a:pt x="1260348" y="70675"/>
                  <a:pt x="1260824" y="70294"/>
                </a:cubicBezTo>
                <a:cubicBezTo>
                  <a:pt x="1261491" y="69818"/>
                  <a:pt x="1262538" y="69437"/>
                  <a:pt x="1263396" y="69056"/>
                </a:cubicBezTo>
                <a:cubicBezTo>
                  <a:pt x="1262062" y="69056"/>
                  <a:pt x="1260538" y="68961"/>
                  <a:pt x="1259490" y="69246"/>
                </a:cubicBezTo>
                <a:cubicBezTo>
                  <a:pt x="1257490" y="69913"/>
                  <a:pt x="1252728" y="69532"/>
                  <a:pt x="1254918" y="71818"/>
                </a:cubicBezTo>
                <a:cubicBezTo>
                  <a:pt x="1253394" y="71914"/>
                  <a:pt x="1251775" y="72009"/>
                  <a:pt x="1250156" y="72009"/>
                </a:cubicBezTo>
                <a:cubicBezTo>
                  <a:pt x="1249870" y="72009"/>
                  <a:pt x="1249203" y="70866"/>
                  <a:pt x="1249584" y="70675"/>
                </a:cubicBezTo>
                <a:cubicBezTo>
                  <a:pt x="1252347" y="69437"/>
                  <a:pt x="1251775" y="68961"/>
                  <a:pt x="1248251" y="68865"/>
                </a:cubicBezTo>
                <a:cubicBezTo>
                  <a:pt x="1247870" y="68865"/>
                  <a:pt x="1247298" y="68389"/>
                  <a:pt x="1247203" y="68103"/>
                </a:cubicBezTo>
                <a:cubicBezTo>
                  <a:pt x="1247013" y="67437"/>
                  <a:pt x="1246917" y="66770"/>
                  <a:pt x="1246822" y="66103"/>
                </a:cubicBezTo>
                <a:lnTo>
                  <a:pt x="1239964" y="66579"/>
                </a:lnTo>
                <a:cubicBezTo>
                  <a:pt x="1239012" y="66675"/>
                  <a:pt x="1238154" y="67056"/>
                  <a:pt x="1237297" y="67342"/>
                </a:cubicBezTo>
                <a:lnTo>
                  <a:pt x="1237959" y="65828"/>
                </a:lnTo>
                <a:lnTo>
                  <a:pt x="1235106" y="66103"/>
                </a:lnTo>
                <a:cubicBezTo>
                  <a:pt x="1234535" y="66103"/>
                  <a:pt x="1234058" y="66008"/>
                  <a:pt x="1233487" y="65913"/>
                </a:cubicBezTo>
                <a:cubicBezTo>
                  <a:pt x="1236725" y="64865"/>
                  <a:pt x="1233487" y="62865"/>
                  <a:pt x="1236154" y="61912"/>
                </a:cubicBezTo>
                <a:cubicBezTo>
                  <a:pt x="1237297" y="61531"/>
                  <a:pt x="1239964" y="61627"/>
                  <a:pt x="1241583" y="61912"/>
                </a:cubicBezTo>
                <a:cubicBezTo>
                  <a:pt x="1244155" y="62389"/>
                  <a:pt x="1244345" y="63055"/>
                  <a:pt x="1241583" y="63817"/>
                </a:cubicBezTo>
                <a:cubicBezTo>
                  <a:pt x="1240059" y="64294"/>
                  <a:pt x="1239107" y="65151"/>
                  <a:pt x="1237869" y="65818"/>
                </a:cubicBezTo>
                <a:lnTo>
                  <a:pt x="1237964" y="65818"/>
                </a:lnTo>
                <a:lnTo>
                  <a:pt x="1237964" y="65817"/>
                </a:lnTo>
                <a:cubicBezTo>
                  <a:pt x="1238821" y="65532"/>
                  <a:pt x="1239774" y="65055"/>
                  <a:pt x="1240536" y="65055"/>
                </a:cubicBezTo>
                <a:cubicBezTo>
                  <a:pt x="1248441" y="65722"/>
                  <a:pt x="1249584" y="63055"/>
                  <a:pt x="1250537" y="60483"/>
                </a:cubicBezTo>
                <a:cubicBezTo>
                  <a:pt x="1250918" y="59340"/>
                  <a:pt x="1251966" y="59531"/>
                  <a:pt x="1253775" y="59531"/>
                </a:cubicBezTo>
                <a:close/>
                <a:moveTo>
                  <a:pt x="369379" y="57637"/>
                </a:moveTo>
                <a:lnTo>
                  <a:pt x="369379" y="58769"/>
                </a:lnTo>
                <a:cubicBezTo>
                  <a:pt x="368712" y="59340"/>
                  <a:pt x="367760" y="59817"/>
                  <a:pt x="366903" y="60388"/>
                </a:cubicBezTo>
                <a:lnTo>
                  <a:pt x="364426" y="58578"/>
                </a:lnTo>
                <a:lnTo>
                  <a:pt x="367760" y="57816"/>
                </a:lnTo>
                <a:close/>
                <a:moveTo>
                  <a:pt x="369379" y="57626"/>
                </a:moveTo>
                <a:lnTo>
                  <a:pt x="369474" y="57626"/>
                </a:lnTo>
                <a:lnTo>
                  <a:pt x="369379" y="57637"/>
                </a:lnTo>
                <a:close/>
                <a:moveTo>
                  <a:pt x="1268026" y="57548"/>
                </a:moveTo>
                <a:lnTo>
                  <a:pt x="1268254" y="57626"/>
                </a:lnTo>
                <a:lnTo>
                  <a:pt x="1268253" y="57626"/>
                </a:lnTo>
                <a:lnTo>
                  <a:pt x="1268098" y="57647"/>
                </a:lnTo>
                <a:lnTo>
                  <a:pt x="1268063" y="57626"/>
                </a:lnTo>
                <a:lnTo>
                  <a:pt x="1268158" y="57626"/>
                </a:lnTo>
                <a:close/>
                <a:moveTo>
                  <a:pt x="2448972" y="57436"/>
                </a:moveTo>
                <a:lnTo>
                  <a:pt x="2442114" y="58007"/>
                </a:lnTo>
                <a:cubicBezTo>
                  <a:pt x="2444210" y="58198"/>
                  <a:pt x="2446210" y="58674"/>
                  <a:pt x="2448306" y="58674"/>
                </a:cubicBezTo>
                <a:cubicBezTo>
                  <a:pt x="2450496" y="58674"/>
                  <a:pt x="2452687" y="58293"/>
                  <a:pt x="2454878" y="58007"/>
                </a:cubicBezTo>
                <a:lnTo>
                  <a:pt x="2454783" y="58007"/>
                </a:lnTo>
                <a:cubicBezTo>
                  <a:pt x="2452782" y="57817"/>
                  <a:pt x="2450782" y="57626"/>
                  <a:pt x="2448972" y="57436"/>
                </a:cubicBezTo>
                <a:close/>
                <a:moveTo>
                  <a:pt x="2114454" y="57436"/>
                </a:moveTo>
                <a:cubicBezTo>
                  <a:pt x="2114073" y="57340"/>
                  <a:pt x="2113502" y="57721"/>
                  <a:pt x="2113025" y="57817"/>
                </a:cubicBezTo>
                <a:cubicBezTo>
                  <a:pt x="2113883" y="58102"/>
                  <a:pt x="2114645" y="58483"/>
                  <a:pt x="2115597" y="58769"/>
                </a:cubicBezTo>
                <a:lnTo>
                  <a:pt x="2115597" y="58864"/>
                </a:lnTo>
                <a:cubicBezTo>
                  <a:pt x="2115883" y="58960"/>
                  <a:pt x="2116645" y="58579"/>
                  <a:pt x="2118074" y="58198"/>
                </a:cubicBezTo>
                <a:cubicBezTo>
                  <a:pt x="2116359" y="57817"/>
                  <a:pt x="2115407" y="57531"/>
                  <a:pt x="2114454" y="57436"/>
                </a:cubicBezTo>
                <a:close/>
                <a:moveTo>
                  <a:pt x="153066" y="57340"/>
                </a:moveTo>
                <a:cubicBezTo>
                  <a:pt x="154399" y="57340"/>
                  <a:pt x="155542" y="57911"/>
                  <a:pt x="158019" y="58578"/>
                </a:cubicBezTo>
                <a:cubicBezTo>
                  <a:pt x="155638" y="59245"/>
                  <a:pt x="154209" y="59912"/>
                  <a:pt x="153256" y="59817"/>
                </a:cubicBezTo>
                <a:cubicBezTo>
                  <a:pt x="152209" y="59721"/>
                  <a:pt x="151256" y="58864"/>
                  <a:pt x="150780" y="58292"/>
                </a:cubicBezTo>
                <a:cubicBezTo>
                  <a:pt x="150685" y="58102"/>
                  <a:pt x="152399" y="57340"/>
                  <a:pt x="153066" y="57340"/>
                </a:cubicBezTo>
                <a:close/>
                <a:moveTo>
                  <a:pt x="352520" y="57245"/>
                </a:moveTo>
                <a:lnTo>
                  <a:pt x="357371" y="59670"/>
                </a:lnTo>
                <a:lnTo>
                  <a:pt x="354806" y="60769"/>
                </a:lnTo>
                <a:cubicBezTo>
                  <a:pt x="350996" y="60769"/>
                  <a:pt x="352996" y="59055"/>
                  <a:pt x="351758" y="58293"/>
                </a:cubicBezTo>
                <a:cubicBezTo>
                  <a:pt x="351472" y="58102"/>
                  <a:pt x="352234" y="57626"/>
                  <a:pt x="352520" y="57245"/>
                </a:cubicBezTo>
                <a:close/>
                <a:moveTo>
                  <a:pt x="941831" y="56959"/>
                </a:moveTo>
                <a:lnTo>
                  <a:pt x="944689" y="58007"/>
                </a:lnTo>
                <a:cubicBezTo>
                  <a:pt x="943927" y="58388"/>
                  <a:pt x="943069" y="58959"/>
                  <a:pt x="942307" y="58959"/>
                </a:cubicBezTo>
                <a:cubicBezTo>
                  <a:pt x="941069" y="58959"/>
                  <a:pt x="939926" y="58483"/>
                  <a:pt x="938688" y="58197"/>
                </a:cubicBezTo>
                <a:close/>
                <a:moveTo>
                  <a:pt x="2081021" y="56864"/>
                </a:moveTo>
                <a:cubicBezTo>
                  <a:pt x="2080259" y="56864"/>
                  <a:pt x="2079402" y="57245"/>
                  <a:pt x="2078545" y="57436"/>
                </a:cubicBezTo>
                <a:lnTo>
                  <a:pt x="2078450" y="57436"/>
                </a:lnTo>
                <a:lnTo>
                  <a:pt x="2080641" y="58198"/>
                </a:lnTo>
                <a:lnTo>
                  <a:pt x="2083212" y="57531"/>
                </a:lnTo>
                <a:cubicBezTo>
                  <a:pt x="2082450" y="57340"/>
                  <a:pt x="2081783" y="56864"/>
                  <a:pt x="2081021" y="56864"/>
                </a:cubicBezTo>
                <a:close/>
                <a:moveTo>
                  <a:pt x="2662904" y="56769"/>
                </a:moveTo>
                <a:lnTo>
                  <a:pt x="2654522" y="58674"/>
                </a:lnTo>
                <a:cubicBezTo>
                  <a:pt x="2655379" y="59150"/>
                  <a:pt x="2656998" y="60007"/>
                  <a:pt x="2656998" y="60007"/>
                </a:cubicBezTo>
                <a:lnTo>
                  <a:pt x="2656998" y="60103"/>
                </a:lnTo>
                <a:cubicBezTo>
                  <a:pt x="2659475" y="59245"/>
                  <a:pt x="2661856" y="58388"/>
                  <a:pt x="2664618" y="57340"/>
                </a:cubicBezTo>
                <a:cubicBezTo>
                  <a:pt x="2663666" y="56959"/>
                  <a:pt x="2662904" y="56769"/>
                  <a:pt x="2662904" y="56769"/>
                </a:cubicBezTo>
                <a:close/>
                <a:moveTo>
                  <a:pt x="2568797" y="56674"/>
                </a:moveTo>
                <a:cubicBezTo>
                  <a:pt x="2567654" y="56769"/>
                  <a:pt x="2566416" y="56769"/>
                  <a:pt x="2565273" y="56959"/>
                </a:cubicBezTo>
                <a:cubicBezTo>
                  <a:pt x="2564034" y="57150"/>
                  <a:pt x="2562891" y="57436"/>
                  <a:pt x="2561653" y="57721"/>
                </a:cubicBezTo>
                <a:cubicBezTo>
                  <a:pt x="2562606" y="58293"/>
                  <a:pt x="2563463" y="58864"/>
                  <a:pt x="2564510" y="59341"/>
                </a:cubicBezTo>
                <a:cubicBezTo>
                  <a:pt x="2564892" y="59531"/>
                  <a:pt x="2565558" y="59531"/>
                  <a:pt x="2566130" y="59626"/>
                </a:cubicBezTo>
                <a:cubicBezTo>
                  <a:pt x="2568797" y="60198"/>
                  <a:pt x="2569749" y="60769"/>
                  <a:pt x="2566320" y="61627"/>
                </a:cubicBezTo>
                <a:cubicBezTo>
                  <a:pt x="2565844" y="61722"/>
                  <a:pt x="2565653" y="62103"/>
                  <a:pt x="2565273" y="62389"/>
                </a:cubicBezTo>
                <a:cubicBezTo>
                  <a:pt x="2567273" y="62389"/>
                  <a:pt x="2569273" y="62579"/>
                  <a:pt x="2571178" y="62389"/>
                </a:cubicBezTo>
                <a:cubicBezTo>
                  <a:pt x="2571845" y="62293"/>
                  <a:pt x="2572797" y="61341"/>
                  <a:pt x="2572511" y="60960"/>
                </a:cubicBezTo>
                <a:cubicBezTo>
                  <a:pt x="2571654" y="59626"/>
                  <a:pt x="2572988" y="59341"/>
                  <a:pt x="2575369" y="59150"/>
                </a:cubicBezTo>
                <a:cubicBezTo>
                  <a:pt x="2577274" y="58960"/>
                  <a:pt x="2579179" y="58674"/>
                  <a:pt x="2580989" y="58293"/>
                </a:cubicBezTo>
                <a:cubicBezTo>
                  <a:pt x="2581560" y="58102"/>
                  <a:pt x="2581846" y="57626"/>
                  <a:pt x="2582227" y="57340"/>
                </a:cubicBezTo>
                <a:cubicBezTo>
                  <a:pt x="2581560" y="57150"/>
                  <a:pt x="2580989" y="56864"/>
                  <a:pt x="2580322" y="56864"/>
                </a:cubicBezTo>
                <a:lnTo>
                  <a:pt x="2580227" y="56959"/>
                </a:lnTo>
                <a:lnTo>
                  <a:pt x="2568797" y="56959"/>
                </a:lnTo>
                <a:close/>
                <a:moveTo>
                  <a:pt x="1834419" y="56674"/>
                </a:moveTo>
                <a:cubicBezTo>
                  <a:pt x="1834419" y="57245"/>
                  <a:pt x="1834800" y="57817"/>
                  <a:pt x="1834419" y="58388"/>
                </a:cubicBezTo>
                <a:cubicBezTo>
                  <a:pt x="1834038" y="58960"/>
                  <a:pt x="1832895" y="59341"/>
                  <a:pt x="1832228" y="59912"/>
                </a:cubicBezTo>
                <a:cubicBezTo>
                  <a:pt x="1832038" y="60198"/>
                  <a:pt x="1831943" y="60579"/>
                  <a:pt x="1832228" y="60865"/>
                </a:cubicBezTo>
                <a:cubicBezTo>
                  <a:pt x="1832324" y="61055"/>
                  <a:pt x="1833657" y="61150"/>
                  <a:pt x="1833657" y="61150"/>
                </a:cubicBezTo>
                <a:lnTo>
                  <a:pt x="1833753" y="61436"/>
                </a:lnTo>
                <a:cubicBezTo>
                  <a:pt x="1837848" y="59722"/>
                  <a:pt x="1842611" y="60960"/>
                  <a:pt x="1846992" y="60960"/>
                </a:cubicBezTo>
                <a:cubicBezTo>
                  <a:pt x="1849945" y="60769"/>
                  <a:pt x="1852898" y="60674"/>
                  <a:pt x="1855850" y="60388"/>
                </a:cubicBezTo>
                <a:cubicBezTo>
                  <a:pt x="1856994" y="60293"/>
                  <a:pt x="1858613" y="59722"/>
                  <a:pt x="1858708" y="59245"/>
                </a:cubicBezTo>
                <a:cubicBezTo>
                  <a:pt x="1858899" y="58579"/>
                  <a:pt x="1858232" y="57245"/>
                  <a:pt x="1857470" y="57245"/>
                </a:cubicBezTo>
                <a:cubicBezTo>
                  <a:pt x="1854993" y="56864"/>
                  <a:pt x="1852612" y="56007"/>
                  <a:pt x="1849754" y="57245"/>
                </a:cubicBezTo>
                <a:cubicBezTo>
                  <a:pt x="1845659" y="59055"/>
                  <a:pt x="1843278" y="58864"/>
                  <a:pt x="1838610" y="57436"/>
                </a:cubicBezTo>
                <a:cubicBezTo>
                  <a:pt x="1837372" y="57055"/>
                  <a:pt x="1835848" y="56864"/>
                  <a:pt x="1834419" y="56674"/>
                </a:cubicBezTo>
                <a:close/>
                <a:moveTo>
                  <a:pt x="228219" y="56388"/>
                </a:moveTo>
                <a:cubicBezTo>
                  <a:pt x="228791" y="56388"/>
                  <a:pt x="229552" y="57055"/>
                  <a:pt x="230791" y="57626"/>
                </a:cubicBezTo>
                <a:lnTo>
                  <a:pt x="230695" y="57721"/>
                </a:lnTo>
                <a:cubicBezTo>
                  <a:pt x="229267" y="58198"/>
                  <a:pt x="227934" y="58864"/>
                  <a:pt x="227362" y="58769"/>
                </a:cubicBezTo>
                <a:cubicBezTo>
                  <a:pt x="225648" y="58483"/>
                  <a:pt x="224124" y="57817"/>
                  <a:pt x="222600" y="57245"/>
                </a:cubicBezTo>
                <a:cubicBezTo>
                  <a:pt x="224505" y="56959"/>
                  <a:pt x="226315" y="56578"/>
                  <a:pt x="228219" y="56388"/>
                </a:cubicBezTo>
                <a:close/>
                <a:moveTo>
                  <a:pt x="1648491" y="56293"/>
                </a:moveTo>
                <a:cubicBezTo>
                  <a:pt x="1643157" y="55626"/>
                  <a:pt x="1637823" y="54959"/>
                  <a:pt x="1633061" y="56959"/>
                </a:cubicBezTo>
                <a:lnTo>
                  <a:pt x="1628108" y="57150"/>
                </a:lnTo>
                <a:lnTo>
                  <a:pt x="1628394" y="57626"/>
                </a:lnTo>
                <a:lnTo>
                  <a:pt x="1628394" y="57721"/>
                </a:lnTo>
                <a:lnTo>
                  <a:pt x="1633061" y="56959"/>
                </a:lnTo>
                <a:cubicBezTo>
                  <a:pt x="1638109" y="57721"/>
                  <a:pt x="1643253" y="57817"/>
                  <a:pt x="1648491" y="57245"/>
                </a:cubicBezTo>
                <a:cubicBezTo>
                  <a:pt x="1648967" y="57245"/>
                  <a:pt x="1649349" y="56959"/>
                  <a:pt x="1649729" y="56864"/>
                </a:cubicBezTo>
                <a:cubicBezTo>
                  <a:pt x="1649349" y="56674"/>
                  <a:pt x="1648967" y="56293"/>
                  <a:pt x="1648491" y="56293"/>
                </a:cubicBezTo>
                <a:close/>
                <a:moveTo>
                  <a:pt x="1490091" y="56292"/>
                </a:moveTo>
                <a:cubicBezTo>
                  <a:pt x="1491425" y="56483"/>
                  <a:pt x="1492567" y="56959"/>
                  <a:pt x="1493806" y="57340"/>
                </a:cubicBezTo>
                <a:cubicBezTo>
                  <a:pt x="1493139" y="57626"/>
                  <a:pt x="1492377" y="58102"/>
                  <a:pt x="1491805" y="58102"/>
                </a:cubicBezTo>
                <a:cubicBezTo>
                  <a:pt x="1490377" y="58102"/>
                  <a:pt x="1488948" y="57721"/>
                  <a:pt x="1486662" y="57435"/>
                </a:cubicBezTo>
                <a:cubicBezTo>
                  <a:pt x="1488281" y="56864"/>
                  <a:pt x="1489424" y="56197"/>
                  <a:pt x="1490091" y="56292"/>
                </a:cubicBezTo>
                <a:close/>
                <a:moveTo>
                  <a:pt x="1087088" y="56292"/>
                </a:moveTo>
                <a:lnTo>
                  <a:pt x="1081944" y="56959"/>
                </a:lnTo>
                <a:lnTo>
                  <a:pt x="1081754" y="56578"/>
                </a:lnTo>
                <a:lnTo>
                  <a:pt x="1078515" y="57054"/>
                </a:lnTo>
                <a:cubicBezTo>
                  <a:pt x="1079754" y="57340"/>
                  <a:pt x="1081087" y="57911"/>
                  <a:pt x="1082325" y="57911"/>
                </a:cubicBezTo>
                <a:cubicBezTo>
                  <a:pt x="1084040" y="57911"/>
                  <a:pt x="1085754" y="57530"/>
                  <a:pt x="1087469" y="57245"/>
                </a:cubicBezTo>
                <a:cubicBezTo>
                  <a:pt x="1088136" y="57054"/>
                  <a:pt x="1088517" y="56768"/>
                  <a:pt x="1089088" y="56482"/>
                </a:cubicBezTo>
                <a:cubicBezTo>
                  <a:pt x="1088421" y="56387"/>
                  <a:pt x="1087659" y="56292"/>
                  <a:pt x="1087088" y="56292"/>
                </a:cubicBezTo>
                <a:close/>
                <a:moveTo>
                  <a:pt x="715422" y="56292"/>
                </a:moveTo>
                <a:cubicBezTo>
                  <a:pt x="715708" y="56578"/>
                  <a:pt x="716279" y="56959"/>
                  <a:pt x="716184" y="57245"/>
                </a:cubicBezTo>
                <a:cubicBezTo>
                  <a:pt x="715422" y="58388"/>
                  <a:pt x="714471" y="59435"/>
                  <a:pt x="713517" y="60483"/>
                </a:cubicBezTo>
                <a:cubicBezTo>
                  <a:pt x="713231" y="60864"/>
                  <a:pt x="712470" y="61340"/>
                  <a:pt x="712755" y="61435"/>
                </a:cubicBezTo>
                <a:cubicBezTo>
                  <a:pt x="717232" y="63626"/>
                  <a:pt x="710564" y="63531"/>
                  <a:pt x="709802" y="64579"/>
                </a:cubicBezTo>
                <a:lnTo>
                  <a:pt x="709899" y="64674"/>
                </a:lnTo>
                <a:lnTo>
                  <a:pt x="706945" y="64388"/>
                </a:lnTo>
                <a:cubicBezTo>
                  <a:pt x="703421" y="64103"/>
                  <a:pt x="702659" y="63055"/>
                  <a:pt x="705232" y="62102"/>
                </a:cubicBezTo>
                <a:cubicBezTo>
                  <a:pt x="709136" y="60674"/>
                  <a:pt x="711517" y="58864"/>
                  <a:pt x="713612" y="56863"/>
                </a:cubicBezTo>
                <a:cubicBezTo>
                  <a:pt x="713899" y="56578"/>
                  <a:pt x="714851" y="56482"/>
                  <a:pt x="715422" y="56292"/>
                </a:cubicBezTo>
                <a:close/>
                <a:moveTo>
                  <a:pt x="1970150" y="56197"/>
                </a:moveTo>
                <a:cubicBezTo>
                  <a:pt x="1969960" y="56197"/>
                  <a:pt x="1969293" y="56483"/>
                  <a:pt x="1969293" y="56483"/>
                </a:cubicBezTo>
                <a:lnTo>
                  <a:pt x="1969941" y="57039"/>
                </a:lnTo>
                <a:lnTo>
                  <a:pt x="1969865" y="57055"/>
                </a:lnTo>
                <a:lnTo>
                  <a:pt x="1969960" y="57055"/>
                </a:lnTo>
                <a:lnTo>
                  <a:pt x="1969941" y="57039"/>
                </a:lnTo>
                <a:lnTo>
                  <a:pt x="1971674" y="56674"/>
                </a:lnTo>
                <a:cubicBezTo>
                  <a:pt x="1971008" y="56483"/>
                  <a:pt x="1970627" y="56197"/>
                  <a:pt x="1970150" y="56197"/>
                </a:cubicBezTo>
                <a:close/>
                <a:moveTo>
                  <a:pt x="1757648" y="56197"/>
                </a:moveTo>
                <a:cubicBezTo>
                  <a:pt x="1756409" y="56197"/>
                  <a:pt x="1755171" y="56102"/>
                  <a:pt x="1754028" y="56293"/>
                </a:cubicBezTo>
                <a:cubicBezTo>
                  <a:pt x="1752028" y="56578"/>
                  <a:pt x="1750218" y="57055"/>
                  <a:pt x="1748313" y="57436"/>
                </a:cubicBezTo>
                <a:cubicBezTo>
                  <a:pt x="1750028" y="57626"/>
                  <a:pt x="1751647" y="57721"/>
                  <a:pt x="1753266" y="58007"/>
                </a:cubicBezTo>
                <a:cubicBezTo>
                  <a:pt x="1754219" y="58198"/>
                  <a:pt x="1754981" y="58769"/>
                  <a:pt x="1755743" y="58769"/>
                </a:cubicBezTo>
                <a:cubicBezTo>
                  <a:pt x="1757362" y="58769"/>
                  <a:pt x="1759076" y="58579"/>
                  <a:pt x="1760410" y="58198"/>
                </a:cubicBezTo>
                <a:cubicBezTo>
                  <a:pt x="1761648" y="57912"/>
                  <a:pt x="1762410" y="57150"/>
                  <a:pt x="1763363" y="56578"/>
                </a:cubicBezTo>
                <a:lnTo>
                  <a:pt x="1758315" y="56197"/>
                </a:lnTo>
                <a:lnTo>
                  <a:pt x="1758219" y="56197"/>
                </a:lnTo>
                <a:close/>
                <a:moveTo>
                  <a:pt x="1932717" y="56102"/>
                </a:moveTo>
                <a:cubicBezTo>
                  <a:pt x="1932146" y="56483"/>
                  <a:pt x="1931098" y="57245"/>
                  <a:pt x="1931098" y="57245"/>
                </a:cubicBezTo>
                <a:lnTo>
                  <a:pt x="1931003" y="57245"/>
                </a:lnTo>
                <a:cubicBezTo>
                  <a:pt x="1930907" y="57436"/>
                  <a:pt x="1931574" y="57817"/>
                  <a:pt x="1932241" y="58293"/>
                </a:cubicBezTo>
                <a:cubicBezTo>
                  <a:pt x="1933194" y="57626"/>
                  <a:pt x="1933955" y="57245"/>
                  <a:pt x="1934337" y="56769"/>
                </a:cubicBezTo>
                <a:cubicBezTo>
                  <a:pt x="1934432" y="56674"/>
                  <a:pt x="1933289" y="56293"/>
                  <a:pt x="1932717" y="56102"/>
                </a:cubicBezTo>
                <a:close/>
                <a:moveTo>
                  <a:pt x="1467230" y="56102"/>
                </a:moveTo>
                <a:cubicBezTo>
                  <a:pt x="1467802" y="55911"/>
                  <a:pt x="1468945" y="55911"/>
                  <a:pt x="1469516" y="56102"/>
                </a:cubicBezTo>
                <a:cubicBezTo>
                  <a:pt x="1470850" y="56483"/>
                  <a:pt x="1472088" y="56959"/>
                  <a:pt x="1473422" y="57340"/>
                </a:cubicBezTo>
                <a:lnTo>
                  <a:pt x="1469135" y="57816"/>
                </a:lnTo>
                <a:cubicBezTo>
                  <a:pt x="1468564" y="57816"/>
                  <a:pt x="1467992" y="57816"/>
                  <a:pt x="1467326" y="57721"/>
                </a:cubicBezTo>
                <a:lnTo>
                  <a:pt x="1466960" y="58087"/>
                </a:lnTo>
                <a:lnTo>
                  <a:pt x="1460849" y="56959"/>
                </a:lnTo>
                <a:cubicBezTo>
                  <a:pt x="1461611" y="55054"/>
                  <a:pt x="1465135" y="56673"/>
                  <a:pt x="1467230" y="56102"/>
                </a:cubicBezTo>
                <a:close/>
                <a:moveTo>
                  <a:pt x="651129" y="56102"/>
                </a:moveTo>
                <a:cubicBezTo>
                  <a:pt x="652748" y="56864"/>
                  <a:pt x="654748" y="57626"/>
                  <a:pt x="655701" y="58579"/>
                </a:cubicBezTo>
                <a:cubicBezTo>
                  <a:pt x="656177" y="58960"/>
                  <a:pt x="654463" y="59912"/>
                  <a:pt x="653796" y="60579"/>
                </a:cubicBezTo>
                <a:cubicBezTo>
                  <a:pt x="651129" y="63055"/>
                  <a:pt x="645319" y="62293"/>
                  <a:pt x="641223" y="63246"/>
                </a:cubicBezTo>
                <a:cubicBezTo>
                  <a:pt x="640651" y="63341"/>
                  <a:pt x="639032" y="62293"/>
                  <a:pt x="637699" y="62008"/>
                </a:cubicBezTo>
                <a:cubicBezTo>
                  <a:pt x="636556" y="61722"/>
                  <a:pt x="635032" y="61341"/>
                  <a:pt x="633889" y="61436"/>
                </a:cubicBezTo>
                <a:cubicBezTo>
                  <a:pt x="632650" y="61531"/>
                  <a:pt x="630174" y="62008"/>
                  <a:pt x="633508" y="62770"/>
                </a:cubicBezTo>
                <a:cubicBezTo>
                  <a:pt x="634460" y="62960"/>
                  <a:pt x="634555" y="63913"/>
                  <a:pt x="635413" y="64389"/>
                </a:cubicBezTo>
                <a:cubicBezTo>
                  <a:pt x="636651" y="64960"/>
                  <a:pt x="638270" y="65437"/>
                  <a:pt x="639699" y="66008"/>
                </a:cubicBezTo>
                <a:lnTo>
                  <a:pt x="640366" y="65341"/>
                </a:lnTo>
                <a:lnTo>
                  <a:pt x="640556" y="65246"/>
                </a:lnTo>
                <a:cubicBezTo>
                  <a:pt x="648463" y="65532"/>
                  <a:pt x="655891" y="66865"/>
                  <a:pt x="663416" y="67818"/>
                </a:cubicBezTo>
                <a:cubicBezTo>
                  <a:pt x="664083" y="67818"/>
                  <a:pt x="664464" y="68485"/>
                  <a:pt x="664940" y="68866"/>
                </a:cubicBezTo>
                <a:cubicBezTo>
                  <a:pt x="664273" y="69056"/>
                  <a:pt x="663607" y="69342"/>
                  <a:pt x="662940" y="69247"/>
                </a:cubicBezTo>
                <a:cubicBezTo>
                  <a:pt x="659035" y="69056"/>
                  <a:pt x="654844" y="68199"/>
                  <a:pt x="652081" y="70390"/>
                </a:cubicBezTo>
                <a:cubicBezTo>
                  <a:pt x="652081" y="70390"/>
                  <a:pt x="650938" y="70199"/>
                  <a:pt x="650462" y="70009"/>
                </a:cubicBezTo>
                <a:cubicBezTo>
                  <a:pt x="647319" y="68675"/>
                  <a:pt x="644080" y="67342"/>
                  <a:pt x="639318" y="68485"/>
                </a:cubicBezTo>
                <a:cubicBezTo>
                  <a:pt x="638937" y="68485"/>
                  <a:pt x="638080" y="68294"/>
                  <a:pt x="637508" y="68104"/>
                </a:cubicBezTo>
                <a:cubicBezTo>
                  <a:pt x="634365" y="67437"/>
                  <a:pt x="631317" y="66675"/>
                  <a:pt x="628078" y="66008"/>
                </a:cubicBezTo>
                <a:cubicBezTo>
                  <a:pt x="627507" y="65913"/>
                  <a:pt x="626364" y="66389"/>
                  <a:pt x="625411" y="66675"/>
                </a:cubicBezTo>
                <a:cubicBezTo>
                  <a:pt x="625888" y="66961"/>
                  <a:pt x="626269" y="67437"/>
                  <a:pt x="626935" y="67627"/>
                </a:cubicBezTo>
                <a:lnTo>
                  <a:pt x="632079" y="68294"/>
                </a:lnTo>
                <a:cubicBezTo>
                  <a:pt x="632841" y="68389"/>
                  <a:pt x="633222" y="68961"/>
                  <a:pt x="633793" y="69247"/>
                </a:cubicBezTo>
                <a:cubicBezTo>
                  <a:pt x="632936" y="69342"/>
                  <a:pt x="632079" y="69628"/>
                  <a:pt x="631317" y="69532"/>
                </a:cubicBezTo>
                <a:cubicBezTo>
                  <a:pt x="627126" y="69342"/>
                  <a:pt x="623030" y="69056"/>
                  <a:pt x="618839" y="69056"/>
                </a:cubicBezTo>
                <a:cubicBezTo>
                  <a:pt x="616172" y="69056"/>
                  <a:pt x="614934" y="68485"/>
                  <a:pt x="615029" y="67437"/>
                </a:cubicBezTo>
                <a:cubicBezTo>
                  <a:pt x="615029" y="67056"/>
                  <a:pt x="616934" y="66579"/>
                  <a:pt x="618172" y="66294"/>
                </a:cubicBezTo>
                <a:cubicBezTo>
                  <a:pt x="619411" y="66008"/>
                  <a:pt x="622078" y="66484"/>
                  <a:pt x="620077" y="65056"/>
                </a:cubicBezTo>
                <a:cubicBezTo>
                  <a:pt x="619887" y="64960"/>
                  <a:pt x="620077" y="64579"/>
                  <a:pt x="620077" y="64579"/>
                </a:cubicBezTo>
                <a:cubicBezTo>
                  <a:pt x="624554" y="64294"/>
                  <a:pt x="623221" y="62008"/>
                  <a:pt x="625411" y="61150"/>
                </a:cubicBezTo>
                <a:cubicBezTo>
                  <a:pt x="627983" y="60007"/>
                  <a:pt x="631412" y="59341"/>
                  <a:pt x="634365" y="58483"/>
                </a:cubicBezTo>
                <a:cubicBezTo>
                  <a:pt x="635222" y="58198"/>
                  <a:pt x="636365" y="58102"/>
                  <a:pt x="636841" y="57721"/>
                </a:cubicBezTo>
                <a:cubicBezTo>
                  <a:pt x="638842" y="56197"/>
                  <a:pt x="639032" y="56292"/>
                  <a:pt x="641794" y="56673"/>
                </a:cubicBezTo>
                <a:cubicBezTo>
                  <a:pt x="645414" y="57150"/>
                  <a:pt x="645414" y="58102"/>
                  <a:pt x="643890" y="59436"/>
                </a:cubicBezTo>
                <a:cubicBezTo>
                  <a:pt x="643509" y="59817"/>
                  <a:pt x="643699" y="60388"/>
                  <a:pt x="643604" y="60865"/>
                </a:cubicBezTo>
                <a:cubicBezTo>
                  <a:pt x="644747" y="60865"/>
                  <a:pt x="646557" y="60865"/>
                  <a:pt x="646938" y="60579"/>
                </a:cubicBezTo>
                <a:cubicBezTo>
                  <a:pt x="648081" y="59626"/>
                  <a:pt x="652558" y="58960"/>
                  <a:pt x="648557" y="57436"/>
                </a:cubicBezTo>
                <a:close/>
                <a:moveTo>
                  <a:pt x="1795938" y="56007"/>
                </a:moveTo>
                <a:cubicBezTo>
                  <a:pt x="1788794" y="56864"/>
                  <a:pt x="1781079" y="55721"/>
                  <a:pt x="1774221" y="57436"/>
                </a:cubicBezTo>
                <a:cubicBezTo>
                  <a:pt x="1773650" y="57626"/>
                  <a:pt x="1772697" y="57436"/>
                  <a:pt x="1771935" y="57436"/>
                </a:cubicBezTo>
                <a:cubicBezTo>
                  <a:pt x="1771173" y="57340"/>
                  <a:pt x="1770411" y="57055"/>
                  <a:pt x="1769744" y="57055"/>
                </a:cubicBezTo>
                <a:cubicBezTo>
                  <a:pt x="1769078" y="57055"/>
                  <a:pt x="1768411" y="57436"/>
                  <a:pt x="1767744" y="57721"/>
                </a:cubicBezTo>
                <a:cubicBezTo>
                  <a:pt x="1769363" y="58007"/>
                  <a:pt x="1770983" y="58579"/>
                  <a:pt x="1772602" y="58579"/>
                </a:cubicBezTo>
                <a:cubicBezTo>
                  <a:pt x="1774316" y="58674"/>
                  <a:pt x="1776126" y="58102"/>
                  <a:pt x="1777841" y="58102"/>
                </a:cubicBezTo>
                <a:cubicBezTo>
                  <a:pt x="1781365" y="58198"/>
                  <a:pt x="1784984" y="58293"/>
                  <a:pt x="1788413" y="58579"/>
                </a:cubicBezTo>
                <a:lnTo>
                  <a:pt x="1788413" y="58483"/>
                </a:lnTo>
                <a:cubicBezTo>
                  <a:pt x="1790509" y="58674"/>
                  <a:pt x="1792414" y="59341"/>
                  <a:pt x="1795462" y="60007"/>
                </a:cubicBezTo>
                <a:cubicBezTo>
                  <a:pt x="1796891" y="58864"/>
                  <a:pt x="1798129" y="58007"/>
                  <a:pt x="1799082" y="56959"/>
                </a:cubicBezTo>
                <a:cubicBezTo>
                  <a:pt x="1799177" y="56864"/>
                  <a:pt x="1796795" y="55912"/>
                  <a:pt x="1795938" y="56007"/>
                </a:cubicBezTo>
                <a:close/>
                <a:moveTo>
                  <a:pt x="289048" y="55979"/>
                </a:moveTo>
                <a:lnTo>
                  <a:pt x="289083" y="56006"/>
                </a:lnTo>
                <a:lnTo>
                  <a:pt x="288988" y="56006"/>
                </a:lnTo>
                <a:close/>
                <a:moveTo>
                  <a:pt x="448246" y="55816"/>
                </a:moveTo>
                <a:cubicBezTo>
                  <a:pt x="449198" y="56768"/>
                  <a:pt x="449865" y="57340"/>
                  <a:pt x="450341" y="58007"/>
                </a:cubicBezTo>
                <a:cubicBezTo>
                  <a:pt x="450341" y="58007"/>
                  <a:pt x="449293" y="58483"/>
                  <a:pt x="449293" y="58483"/>
                </a:cubicBezTo>
                <a:cubicBezTo>
                  <a:pt x="448341" y="58102"/>
                  <a:pt x="447293" y="57626"/>
                  <a:pt x="446531" y="57149"/>
                </a:cubicBezTo>
                <a:cubicBezTo>
                  <a:pt x="446436" y="57149"/>
                  <a:pt x="447198" y="56673"/>
                  <a:pt x="448246" y="55911"/>
                </a:cubicBezTo>
                <a:close/>
                <a:moveTo>
                  <a:pt x="1150715" y="55721"/>
                </a:moveTo>
                <a:cubicBezTo>
                  <a:pt x="1151858" y="56959"/>
                  <a:pt x="1156906" y="55721"/>
                  <a:pt x="1156811" y="57912"/>
                </a:cubicBezTo>
                <a:cubicBezTo>
                  <a:pt x="1156811" y="58579"/>
                  <a:pt x="1157573" y="59341"/>
                  <a:pt x="1158049" y="60007"/>
                </a:cubicBezTo>
                <a:cubicBezTo>
                  <a:pt x="1156906" y="60198"/>
                  <a:pt x="1155763" y="60388"/>
                  <a:pt x="1154715" y="60579"/>
                </a:cubicBezTo>
                <a:cubicBezTo>
                  <a:pt x="1152525" y="61055"/>
                  <a:pt x="1149667" y="62484"/>
                  <a:pt x="1151001" y="59626"/>
                </a:cubicBezTo>
                <a:cubicBezTo>
                  <a:pt x="1151191" y="59150"/>
                  <a:pt x="1149572" y="58579"/>
                  <a:pt x="1148810" y="58007"/>
                </a:cubicBezTo>
                <a:cubicBezTo>
                  <a:pt x="1148238" y="57626"/>
                  <a:pt x="1147191" y="56864"/>
                  <a:pt x="1147476" y="56769"/>
                </a:cubicBezTo>
                <a:cubicBezTo>
                  <a:pt x="1148238" y="56292"/>
                  <a:pt x="1149572" y="56007"/>
                  <a:pt x="1150715" y="55721"/>
                </a:cubicBezTo>
                <a:close/>
                <a:moveTo>
                  <a:pt x="128682" y="55721"/>
                </a:moveTo>
                <a:cubicBezTo>
                  <a:pt x="129540" y="56007"/>
                  <a:pt x="130302" y="56388"/>
                  <a:pt x="131349" y="56864"/>
                </a:cubicBezTo>
                <a:lnTo>
                  <a:pt x="131254" y="56864"/>
                </a:lnTo>
                <a:cubicBezTo>
                  <a:pt x="130397" y="57150"/>
                  <a:pt x="129730" y="57436"/>
                  <a:pt x="129635" y="57340"/>
                </a:cubicBezTo>
                <a:cubicBezTo>
                  <a:pt x="128873" y="56959"/>
                  <a:pt x="128111" y="56578"/>
                  <a:pt x="127444" y="56197"/>
                </a:cubicBezTo>
                <a:cubicBezTo>
                  <a:pt x="127825" y="56007"/>
                  <a:pt x="128492" y="55721"/>
                  <a:pt x="128682" y="55721"/>
                </a:cubicBezTo>
                <a:close/>
                <a:moveTo>
                  <a:pt x="45053" y="55721"/>
                </a:moveTo>
                <a:cubicBezTo>
                  <a:pt x="45911" y="55721"/>
                  <a:pt x="46863" y="56388"/>
                  <a:pt x="47815" y="56769"/>
                </a:cubicBezTo>
                <a:lnTo>
                  <a:pt x="45053" y="57340"/>
                </a:lnTo>
                <a:lnTo>
                  <a:pt x="44958" y="57340"/>
                </a:lnTo>
                <a:lnTo>
                  <a:pt x="41148" y="56578"/>
                </a:lnTo>
                <a:cubicBezTo>
                  <a:pt x="42481" y="56292"/>
                  <a:pt x="43720" y="55721"/>
                  <a:pt x="45053" y="55721"/>
                </a:cubicBezTo>
                <a:close/>
                <a:moveTo>
                  <a:pt x="2863976" y="55626"/>
                </a:moveTo>
                <a:lnTo>
                  <a:pt x="2861595" y="56578"/>
                </a:lnTo>
                <a:cubicBezTo>
                  <a:pt x="2862738" y="56864"/>
                  <a:pt x="2863786" y="57245"/>
                  <a:pt x="2865024" y="57340"/>
                </a:cubicBezTo>
                <a:cubicBezTo>
                  <a:pt x="2865691" y="57436"/>
                  <a:pt x="2866453" y="57055"/>
                  <a:pt x="2867215" y="56864"/>
                </a:cubicBezTo>
                <a:lnTo>
                  <a:pt x="2867215" y="56769"/>
                </a:lnTo>
                <a:close/>
                <a:moveTo>
                  <a:pt x="2342864" y="55626"/>
                </a:moveTo>
                <a:lnTo>
                  <a:pt x="2345282" y="56928"/>
                </a:lnTo>
                <a:lnTo>
                  <a:pt x="2345254" y="56951"/>
                </a:lnTo>
                <a:lnTo>
                  <a:pt x="2338958" y="56388"/>
                </a:lnTo>
                <a:cubicBezTo>
                  <a:pt x="2338101" y="56293"/>
                  <a:pt x="2337244" y="56483"/>
                  <a:pt x="2336387" y="56483"/>
                </a:cubicBezTo>
                <a:cubicBezTo>
                  <a:pt x="2337625" y="59055"/>
                  <a:pt x="2334005" y="57817"/>
                  <a:pt x="2331910" y="57912"/>
                </a:cubicBezTo>
                <a:cubicBezTo>
                  <a:pt x="2330767" y="57912"/>
                  <a:pt x="2328957" y="58579"/>
                  <a:pt x="2328957" y="58960"/>
                </a:cubicBezTo>
                <a:cubicBezTo>
                  <a:pt x="2329053" y="59817"/>
                  <a:pt x="2328576" y="61436"/>
                  <a:pt x="2331815" y="61246"/>
                </a:cubicBezTo>
                <a:cubicBezTo>
                  <a:pt x="2334482" y="61055"/>
                  <a:pt x="2337244" y="60484"/>
                  <a:pt x="2339435" y="59722"/>
                </a:cubicBezTo>
                <a:cubicBezTo>
                  <a:pt x="2341625" y="59055"/>
                  <a:pt x="2343340" y="57912"/>
                  <a:pt x="2345245" y="56959"/>
                </a:cubicBezTo>
                <a:lnTo>
                  <a:pt x="2345254" y="56951"/>
                </a:lnTo>
                <a:lnTo>
                  <a:pt x="2345340" y="56959"/>
                </a:lnTo>
                <a:lnTo>
                  <a:pt x="2345282" y="56928"/>
                </a:lnTo>
                <a:lnTo>
                  <a:pt x="2346674" y="55721"/>
                </a:lnTo>
                <a:cubicBezTo>
                  <a:pt x="2345912" y="55435"/>
                  <a:pt x="2344197" y="55626"/>
                  <a:pt x="2342864" y="55626"/>
                </a:cubicBezTo>
                <a:close/>
                <a:moveTo>
                  <a:pt x="2309621" y="55626"/>
                </a:moveTo>
                <a:lnTo>
                  <a:pt x="2304383" y="56483"/>
                </a:lnTo>
                <a:cubicBezTo>
                  <a:pt x="2305335" y="56674"/>
                  <a:pt x="2306383" y="56959"/>
                  <a:pt x="2307240" y="56959"/>
                </a:cubicBezTo>
                <a:lnTo>
                  <a:pt x="2310550" y="56132"/>
                </a:lnTo>
                <a:lnTo>
                  <a:pt x="2310669" y="56197"/>
                </a:lnTo>
                <a:lnTo>
                  <a:pt x="2310669" y="56102"/>
                </a:lnTo>
                <a:lnTo>
                  <a:pt x="2310550" y="56132"/>
                </a:lnTo>
                <a:close/>
                <a:moveTo>
                  <a:pt x="2777775" y="55531"/>
                </a:moveTo>
                <a:cubicBezTo>
                  <a:pt x="2777394" y="55531"/>
                  <a:pt x="2777108" y="55912"/>
                  <a:pt x="2776823" y="56102"/>
                </a:cubicBezTo>
                <a:lnTo>
                  <a:pt x="2778941" y="56379"/>
                </a:lnTo>
                <a:lnTo>
                  <a:pt x="2778918" y="56388"/>
                </a:lnTo>
                <a:lnTo>
                  <a:pt x="2779014" y="56388"/>
                </a:lnTo>
                <a:lnTo>
                  <a:pt x="2778941" y="56379"/>
                </a:lnTo>
                <a:lnTo>
                  <a:pt x="2780538" y="55721"/>
                </a:lnTo>
                <a:cubicBezTo>
                  <a:pt x="2779204" y="55531"/>
                  <a:pt x="2778442" y="55531"/>
                  <a:pt x="2777775" y="55531"/>
                </a:cubicBezTo>
                <a:close/>
                <a:moveTo>
                  <a:pt x="1579626" y="55435"/>
                </a:moveTo>
                <a:cubicBezTo>
                  <a:pt x="1580673" y="55435"/>
                  <a:pt x="1581816" y="55816"/>
                  <a:pt x="1583721" y="56102"/>
                </a:cubicBezTo>
                <a:cubicBezTo>
                  <a:pt x="1581150" y="56959"/>
                  <a:pt x="1580007" y="57530"/>
                  <a:pt x="1579816" y="57435"/>
                </a:cubicBezTo>
                <a:cubicBezTo>
                  <a:pt x="1578959" y="57149"/>
                  <a:pt x="1578197" y="56673"/>
                  <a:pt x="1577911" y="56197"/>
                </a:cubicBezTo>
                <a:cubicBezTo>
                  <a:pt x="1577816" y="56006"/>
                  <a:pt x="1579054" y="55435"/>
                  <a:pt x="1579626" y="55435"/>
                </a:cubicBezTo>
                <a:close/>
                <a:moveTo>
                  <a:pt x="1252632" y="55435"/>
                </a:moveTo>
                <a:lnTo>
                  <a:pt x="1252632" y="55530"/>
                </a:lnTo>
                <a:lnTo>
                  <a:pt x="1252486" y="55476"/>
                </a:lnTo>
                <a:close/>
                <a:moveTo>
                  <a:pt x="206311" y="55435"/>
                </a:moveTo>
                <a:lnTo>
                  <a:pt x="209550" y="56292"/>
                </a:lnTo>
                <a:cubicBezTo>
                  <a:pt x="208597" y="56483"/>
                  <a:pt x="207550" y="56959"/>
                  <a:pt x="206787" y="56864"/>
                </a:cubicBezTo>
                <a:cubicBezTo>
                  <a:pt x="205454" y="56673"/>
                  <a:pt x="204406" y="56197"/>
                  <a:pt x="203169" y="55816"/>
                </a:cubicBezTo>
                <a:close/>
                <a:moveTo>
                  <a:pt x="386090" y="55307"/>
                </a:moveTo>
                <a:lnTo>
                  <a:pt x="397764" y="57054"/>
                </a:lnTo>
                <a:cubicBezTo>
                  <a:pt x="399288" y="57435"/>
                  <a:pt x="400050" y="58578"/>
                  <a:pt x="401193" y="59340"/>
                </a:cubicBezTo>
                <a:cubicBezTo>
                  <a:pt x="398811" y="59340"/>
                  <a:pt x="395763" y="59626"/>
                  <a:pt x="394049" y="59150"/>
                </a:cubicBezTo>
                <a:close/>
                <a:moveTo>
                  <a:pt x="463200" y="55245"/>
                </a:moveTo>
                <a:cubicBezTo>
                  <a:pt x="467486" y="55245"/>
                  <a:pt x="471773" y="55245"/>
                  <a:pt x="476059" y="55435"/>
                </a:cubicBezTo>
                <a:cubicBezTo>
                  <a:pt x="477011" y="55435"/>
                  <a:pt x="477869" y="56007"/>
                  <a:pt x="478821" y="56293"/>
                </a:cubicBezTo>
                <a:cubicBezTo>
                  <a:pt x="478059" y="56674"/>
                  <a:pt x="477488" y="57245"/>
                  <a:pt x="476630" y="57340"/>
                </a:cubicBezTo>
                <a:lnTo>
                  <a:pt x="467582" y="58864"/>
                </a:lnTo>
                <a:lnTo>
                  <a:pt x="467582" y="58960"/>
                </a:lnTo>
                <a:cubicBezTo>
                  <a:pt x="465581" y="58769"/>
                  <a:pt x="463295" y="58674"/>
                  <a:pt x="461771" y="58198"/>
                </a:cubicBezTo>
                <a:cubicBezTo>
                  <a:pt x="460438" y="57721"/>
                  <a:pt x="459866" y="56674"/>
                  <a:pt x="459009" y="55912"/>
                </a:cubicBezTo>
                <a:cubicBezTo>
                  <a:pt x="460438" y="55721"/>
                  <a:pt x="461867" y="55340"/>
                  <a:pt x="463200" y="55245"/>
                </a:cubicBezTo>
                <a:close/>
                <a:moveTo>
                  <a:pt x="2517076" y="55150"/>
                </a:moveTo>
                <a:cubicBezTo>
                  <a:pt x="2516028" y="55435"/>
                  <a:pt x="2515266" y="55816"/>
                  <a:pt x="2514409" y="56197"/>
                </a:cubicBezTo>
                <a:cubicBezTo>
                  <a:pt x="2514981" y="56388"/>
                  <a:pt x="2516124" y="56769"/>
                  <a:pt x="2516124" y="56769"/>
                </a:cubicBezTo>
                <a:cubicBezTo>
                  <a:pt x="2517171" y="56578"/>
                  <a:pt x="2518028" y="56197"/>
                  <a:pt x="2519552" y="55721"/>
                </a:cubicBezTo>
                <a:cubicBezTo>
                  <a:pt x="2518219" y="55435"/>
                  <a:pt x="2517457" y="55150"/>
                  <a:pt x="2517076" y="55150"/>
                </a:cubicBezTo>
                <a:close/>
                <a:moveTo>
                  <a:pt x="369284" y="55149"/>
                </a:moveTo>
                <a:lnTo>
                  <a:pt x="385667" y="55149"/>
                </a:lnTo>
                <a:lnTo>
                  <a:pt x="385762" y="55149"/>
                </a:lnTo>
                <a:lnTo>
                  <a:pt x="386090" y="55307"/>
                </a:lnTo>
                <a:lnTo>
                  <a:pt x="385667" y="55244"/>
                </a:lnTo>
                <a:cubicBezTo>
                  <a:pt x="382048" y="51530"/>
                  <a:pt x="377285" y="51530"/>
                  <a:pt x="369284" y="55340"/>
                </a:cubicBezTo>
                <a:close/>
                <a:moveTo>
                  <a:pt x="2739866" y="55054"/>
                </a:moveTo>
                <a:lnTo>
                  <a:pt x="2738342" y="55435"/>
                </a:lnTo>
                <a:lnTo>
                  <a:pt x="2742533" y="56388"/>
                </a:lnTo>
                <a:cubicBezTo>
                  <a:pt x="2742818" y="56483"/>
                  <a:pt x="2743581" y="56197"/>
                  <a:pt x="2743581" y="56197"/>
                </a:cubicBezTo>
                <a:lnTo>
                  <a:pt x="2743485" y="56197"/>
                </a:lnTo>
                <a:close/>
                <a:moveTo>
                  <a:pt x="2020442" y="55054"/>
                </a:moveTo>
                <a:cubicBezTo>
                  <a:pt x="2019966" y="55150"/>
                  <a:pt x="2019490" y="55340"/>
                  <a:pt x="2019014" y="55531"/>
                </a:cubicBezTo>
                <a:cubicBezTo>
                  <a:pt x="2019299" y="55626"/>
                  <a:pt x="2020062" y="55912"/>
                  <a:pt x="2020062" y="55912"/>
                </a:cubicBezTo>
                <a:cubicBezTo>
                  <a:pt x="2020728" y="55816"/>
                  <a:pt x="2021300" y="55626"/>
                  <a:pt x="2022728" y="55245"/>
                </a:cubicBezTo>
                <a:cubicBezTo>
                  <a:pt x="2021395" y="55054"/>
                  <a:pt x="2020824" y="55054"/>
                  <a:pt x="2020442" y="55054"/>
                </a:cubicBezTo>
                <a:close/>
                <a:moveTo>
                  <a:pt x="2590800" y="54959"/>
                </a:moveTo>
                <a:lnTo>
                  <a:pt x="2587994" y="55683"/>
                </a:lnTo>
                <a:lnTo>
                  <a:pt x="2587942" y="55626"/>
                </a:lnTo>
                <a:lnTo>
                  <a:pt x="2587847" y="55721"/>
                </a:lnTo>
                <a:lnTo>
                  <a:pt x="2587994" y="55683"/>
                </a:lnTo>
                <a:lnTo>
                  <a:pt x="2588894" y="56674"/>
                </a:lnTo>
                <a:lnTo>
                  <a:pt x="2592419" y="55531"/>
                </a:lnTo>
                <a:cubicBezTo>
                  <a:pt x="2591847" y="55340"/>
                  <a:pt x="2591181" y="54959"/>
                  <a:pt x="2590800" y="54959"/>
                </a:cubicBezTo>
                <a:close/>
                <a:moveTo>
                  <a:pt x="2507742" y="54959"/>
                </a:moveTo>
                <a:cubicBezTo>
                  <a:pt x="2507265" y="55150"/>
                  <a:pt x="2506408" y="55721"/>
                  <a:pt x="2506408" y="55721"/>
                </a:cubicBezTo>
                <a:lnTo>
                  <a:pt x="2506313" y="55721"/>
                </a:lnTo>
                <a:cubicBezTo>
                  <a:pt x="2506217" y="55816"/>
                  <a:pt x="2506884" y="56102"/>
                  <a:pt x="2507360" y="56388"/>
                </a:cubicBezTo>
                <a:lnTo>
                  <a:pt x="2509075" y="55531"/>
                </a:lnTo>
                <a:close/>
                <a:moveTo>
                  <a:pt x="2174843" y="54959"/>
                </a:moveTo>
                <a:cubicBezTo>
                  <a:pt x="2174366" y="54959"/>
                  <a:pt x="2173795" y="55245"/>
                  <a:pt x="2173319" y="55245"/>
                </a:cubicBezTo>
                <a:cubicBezTo>
                  <a:pt x="2173604" y="55435"/>
                  <a:pt x="2174271" y="55816"/>
                  <a:pt x="2174271" y="55816"/>
                </a:cubicBezTo>
                <a:lnTo>
                  <a:pt x="2174271" y="55721"/>
                </a:lnTo>
                <a:cubicBezTo>
                  <a:pt x="2174652" y="55816"/>
                  <a:pt x="2175319" y="55626"/>
                  <a:pt x="2177510" y="55340"/>
                </a:cubicBezTo>
                <a:cubicBezTo>
                  <a:pt x="2175891" y="55150"/>
                  <a:pt x="2175319" y="54959"/>
                  <a:pt x="2174843" y="54959"/>
                </a:cubicBezTo>
                <a:close/>
                <a:moveTo>
                  <a:pt x="1689639" y="54959"/>
                </a:moveTo>
                <a:cubicBezTo>
                  <a:pt x="1688115" y="55054"/>
                  <a:pt x="1687067" y="56483"/>
                  <a:pt x="1685734" y="57245"/>
                </a:cubicBezTo>
                <a:cubicBezTo>
                  <a:pt x="1687163" y="57626"/>
                  <a:pt x="1688401" y="58198"/>
                  <a:pt x="1689925" y="58483"/>
                </a:cubicBezTo>
                <a:cubicBezTo>
                  <a:pt x="1690973" y="58769"/>
                  <a:pt x="1692211" y="58674"/>
                  <a:pt x="1694116" y="58769"/>
                </a:cubicBezTo>
                <a:lnTo>
                  <a:pt x="1695545" y="58388"/>
                </a:lnTo>
                <a:cubicBezTo>
                  <a:pt x="1692497" y="56007"/>
                  <a:pt x="1696211" y="56388"/>
                  <a:pt x="1699069" y="56388"/>
                </a:cubicBezTo>
                <a:cubicBezTo>
                  <a:pt x="1699736" y="56388"/>
                  <a:pt x="1700307" y="56102"/>
                  <a:pt x="1700974" y="55912"/>
                </a:cubicBezTo>
                <a:cubicBezTo>
                  <a:pt x="1700593" y="55626"/>
                  <a:pt x="1700117" y="55150"/>
                  <a:pt x="1699640" y="55150"/>
                </a:cubicBezTo>
                <a:cubicBezTo>
                  <a:pt x="1696307" y="54959"/>
                  <a:pt x="1692878" y="54673"/>
                  <a:pt x="1689639" y="54959"/>
                </a:cubicBezTo>
                <a:close/>
                <a:moveTo>
                  <a:pt x="676560" y="54768"/>
                </a:moveTo>
                <a:cubicBezTo>
                  <a:pt x="677036" y="54768"/>
                  <a:pt x="677512" y="55054"/>
                  <a:pt x="678084" y="55244"/>
                </a:cubicBezTo>
                <a:lnTo>
                  <a:pt x="678179" y="55244"/>
                </a:lnTo>
                <a:lnTo>
                  <a:pt x="677036" y="55911"/>
                </a:lnTo>
                <a:lnTo>
                  <a:pt x="675417" y="55244"/>
                </a:lnTo>
                <a:cubicBezTo>
                  <a:pt x="675417" y="55244"/>
                  <a:pt x="676179" y="54768"/>
                  <a:pt x="676560" y="54768"/>
                </a:cubicBezTo>
                <a:close/>
                <a:moveTo>
                  <a:pt x="559213" y="54768"/>
                </a:moveTo>
                <a:lnTo>
                  <a:pt x="559297" y="54908"/>
                </a:lnTo>
                <a:lnTo>
                  <a:pt x="559080" y="54918"/>
                </a:lnTo>
                <a:close/>
                <a:moveTo>
                  <a:pt x="509206" y="54673"/>
                </a:moveTo>
                <a:lnTo>
                  <a:pt x="509206" y="54768"/>
                </a:lnTo>
                <a:lnTo>
                  <a:pt x="509102" y="54734"/>
                </a:lnTo>
                <a:close/>
                <a:moveTo>
                  <a:pt x="2493168" y="54578"/>
                </a:moveTo>
                <a:lnTo>
                  <a:pt x="2486977" y="55245"/>
                </a:lnTo>
                <a:cubicBezTo>
                  <a:pt x="2488406" y="55626"/>
                  <a:pt x="2489834" y="56007"/>
                  <a:pt x="2491073" y="56483"/>
                </a:cubicBezTo>
                <a:cubicBezTo>
                  <a:pt x="2491740" y="56769"/>
                  <a:pt x="2491930" y="57626"/>
                  <a:pt x="2492597" y="57626"/>
                </a:cubicBezTo>
                <a:cubicBezTo>
                  <a:pt x="2494407" y="57817"/>
                  <a:pt x="2496883" y="58198"/>
                  <a:pt x="2498026" y="57817"/>
                </a:cubicBezTo>
                <a:cubicBezTo>
                  <a:pt x="2499550" y="57340"/>
                  <a:pt x="2499931" y="56102"/>
                  <a:pt x="2500788" y="55245"/>
                </a:cubicBezTo>
                <a:lnTo>
                  <a:pt x="2496216" y="54578"/>
                </a:lnTo>
                <a:lnTo>
                  <a:pt x="2496121" y="54578"/>
                </a:lnTo>
                <a:cubicBezTo>
                  <a:pt x="2495550" y="54483"/>
                  <a:pt x="2494978" y="54578"/>
                  <a:pt x="2494502" y="54578"/>
                </a:cubicBezTo>
                <a:cubicBezTo>
                  <a:pt x="2493930" y="54578"/>
                  <a:pt x="2493168" y="54578"/>
                  <a:pt x="2493168" y="54578"/>
                </a:cubicBezTo>
                <a:close/>
                <a:moveTo>
                  <a:pt x="568071" y="54483"/>
                </a:moveTo>
                <a:lnTo>
                  <a:pt x="568009" y="54581"/>
                </a:lnTo>
                <a:lnTo>
                  <a:pt x="567976" y="54578"/>
                </a:lnTo>
                <a:lnTo>
                  <a:pt x="568006" y="54586"/>
                </a:lnTo>
                <a:lnTo>
                  <a:pt x="567404" y="55530"/>
                </a:lnTo>
                <a:cubicBezTo>
                  <a:pt x="567499" y="55911"/>
                  <a:pt x="568071" y="56292"/>
                  <a:pt x="568642" y="56578"/>
                </a:cubicBezTo>
                <a:cubicBezTo>
                  <a:pt x="568833" y="56673"/>
                  <a:pt x="570071" y="56578"/>
                  <a:pt x="570166" y="56388"/>
                </a:cubicBezTo>
                <a:cubicBezTo>
                  <a:pt x="570452" y="56102"/>
                  <a:pt x="570833" y="55530"/>
                  <a:pt x="570452" y="55245"/>
                </a:cubicBezTo>
                <a:lnTo>
                  <a:pt x="568006" y="54586"/>
                </a:lnTo>
                <a:lnTo>
                  <a:pt x="568009" y="54581"/>
                </a:lnTo>
                <a:lnTo>
                  <a:pt x="573691" y="55054"/>
                </a:lnTo>
                <a:lnTo>
                  <a:pt x="581404" y="58577"/>
                </a:lnTo>
                <a:lnTo>
                  <a:pt x="579786" y="57054"/>
                </a:lnTo>
                <a:cubicBezTo>
                  <a:pt x="579786" y="56673"/>
                  <a:pt x="580548" y="56006"/>
                  <a:pt x="581405" y="55816"/>
                </a:cubicBezTo>
                <a:cubicBezTo>
                  <a:pt x="581977" y="55721"/>
                  <a:pt x="583787" y="56102"/>
                  <a:pt x="583977" y="56387"/>
                </a:cubicBezTo>
                <a:cubicBezTo>
                  <a:pt x="585120" y="57816"/>
                  <a:pt x="586263" y="58959"/>
                  <a:pt x="590264" y="58769"/>
                </a:cubicBezTo>
                <a:cubicBezTo>
                  <a:pt x="591407" y="58769"/>
                  <a:pt x="593978" y="59721"/>
                  <a:pt x="593883" y="59912"/>
                </a:cubicBezTo>
                <a:cubicBezTo>
                  <a:pt x="592931" y="60959"/>
                  <a:pt x="591978" y="62388"/>
                  <a:pt x="590073" y="62864"/>
                </a:cubicBezTo>
                <a:cubicBezTo>
                  <a:pt x="587787" y="63341"/>
                  <a:pt x="584644" y="63150"/>
                  <a:pt x="581786" y="63055"/>
                </a:cubicBezTo>
                <a:cubicBezTo>
                  <a:pt x="581119" y="63055"/>
                  <a:pt x="580072" y="62483"/>
                  <a:pt x="580072" y="62102"/>
                </a:cubicBezTo>
                <a:cubicBezTo>
                  <a:pt x="580072" y="61721"/>
                  <a:pt x="581024" y="61340"/>
                  <a:pt x="581786" y="61150"/>
                </a:cubicBezTo>
                <a:cubicBezTo>
                  <a:pt x="582929" y="60864"/>
                  <a:pt x="584168" y="60674"/>
                  <a:pt x="585406" y="60388"/>
                </a:cubicBezTo>
                <a:lnTo>
                  <a:pt x="581327" y="58627"/>
                </a:lnTo>
                <a:lnTo>
                  <a:pt x="573976" y="60674"/>
                </a:lnTo>
                <a:cubicBezTo>
                  <a:pt x="573310" y="60864"/>
                  <a:pt x="571595" y="60674"/>
                  <a:pt x="570547" y="60864"/>
                </a:cubicBezTo>
                <a:cubicBezTo>
                  <a:pt x="567880" y="61341"/>
                  <a:pt x="567309" y="61245"/>
                  <a:pt x="568166" y="59817"/>
                </a:cubicBezTo>
                <a:cubicBezTo>
                  <a:pt x="569214" y="57912"/>
                  <a:pt x="565880" y="58864"/>
                  <a:pt x="564928" y="59055"/>
                </a:cubicBezTo>
                <a:cubicBezTo>
                  <a:pt x="561213" y="59817"/>
                  <a:pt x="557593" y="60007"/>
                  <a:pt x="554260" y="58959"/>
                </a:cubicBezTo>
                <a:cubicBezTo>
                  <a:pt x="552545" y="58388"/>
                  <a:pt x="551021" y="57626"/>
                  <a:pt x="549783" y="56769"/>
                </a:cubicBezTo>
                <a:cubicBezTo>
                  <a:pt x="549307" y="56483"/>
                  <a:pt x="549688" y="55626"/>
                  <a:pt x="550354" y="55340"/>
                </a:cubicBezTo>
                <a:lnTo>
                  <a:pt x="559080" y="54918"/>
                </a:lnTo>
                <a:lnTo>
                  <a:pt x="558451" y="55626"/>
                </a:lnTo>
                <a:cubicBezTo>
                  <a:pt x="558451" y="55911"/>
                  <a:pt x="559308" y="56483"/>
                  <a:pt x="559308" y="56483"/>
                </a:cubicBezTo>
                <a:lnTo>
                  <a:pt x="559784" y="55721"/>
                </a:lnTo>
                <a:lnTo>
                  <a:pt x="559297" y="54908"/>
                </a:lnTo>
                <a:close/>
                <a:moveTo>
                  <a:pt x="659320" y="54482"/>
                </a:moveTo>
                <a:cubicBezTo>
                  <a:pt x="659320" y="54482"/>
                  <a:pt x="660082" y="54672"/>
                  <a:pt x="660653" y="54863"/>
                </a:cubicBezTo>
                <a:lnTo>
                  <a:pt x="659224" y="55911"/>
                </a:lnTo>
                <a:cubicBezTo>
                  <a:pt x="659224" y="55911"/>
                  <a:pt x="658081" y="55530"/>
                  <a:pt x="658177" y="55435"/>
                </a:cubicBezTo>
                <a:cubicBezTo>
                  <a:pt x="658367" y="55149"/>
                  <a:pt x="658843" y="54768"/>
                  <a:pt x="659320" y="54482"/>
                </a:cubicBezTo>
                <a:close/>
                <a:moveTo>
                  <a:pt x="997267" y="54387"/>
                </a:moveTo>
                <a:cubicBezTo>
                  <a:pt x="997838" y="54863"/>
                  <a:pt x="998315" y="55054"/>
                  <a:pt x="998505" y="55435"/>
                </a:cubicBezTo>
                <a:cubicBezTo>
                  <a:pt x="998505" y="55435"/>
                  <a:pt x="997934" y="55720"/>
                  <a:pt x="997648" y="55911"/>
                </a:cubicBezTo>
                <a:cubicBezTo>
                  <a:pt x="997172" y="55625"/>
                  <a:pt x="996600" y="55435"/>
                  <a:pt x="996219" y="55149"/>
                </a:cubicBezTo>
                <a:cubicBezTo>
                  <a:pt x="996219" y="55149"/>
                  <a:pt x="996695" y="54768"/>
                  <a:pt x="997267" y="54482"/>
                </a:cubicBezTo>
                <a:close/>
                <a:moveTo>
                  <a:pt x="1249299" y="54292"/>
                </a:moveTo>
                <a:lnTo>
                  <a:pt x="1252486" y="55476"/>
                </a:lnTo>
                <a:lnTo>
                  <a:pt x="1250918" y="55911"/>
                </a:lnTo>
                <a:cubicBezTo>
                  <a:pt x="1250061" y="55626"/>
                  <a:pt x="1249203" y="55245"/>
                  <a:pt x="1248537" y="54864"/>
                </a:cubicBezTo>
                <a:cubicBezTo>
                  <a:pt x="1248441" y="54864"/>
                  <a:pt x="1249013" y="54482"/>
                  <a:pt x="1249299" y="54292"/>
                </a:cubicBezTo>
                <a:close/>
                <a:moveTo>
                  <a:pt x="590073" y="54292"/>
                </a:moveTo>
                <a:lnTo>
                  <a:pt x="595217" y="55435"/>
                </a:lnTo>
                <a:lnTo>
                  <a:pt x="596169" y="55721"/>
                </a:lnTo>
                <a:cubicBezTo>
                  <a:pt x="596169" y="55721"/>
                  <a:pt x="596741" y="55911"/>
                  <a:pt x="596931" y="56102"/>
                </a:cubicBezTo>
                <a:cubicBezTo>
                  <a:pt x="596931" y="57912"/>
                  <a:pt x="595502" y="58388"/>
                  <a:pt x="592930" y="56864"/>
                </a:cubicBezTo>
                <a:cubicBezTo>
                  <a:pt x="591597" y="56102"/>
                  <a:pt x="591025" y="55149"/>
                  <a:pt x="590073" y="54292"/>
                </a:cubicBezTo>
                <a:close/>
                <a:moveTo>
                  <a:pt x="507777" y="54292"/>
                </a:moveTo>
                <a:lnTo>
                  <a:pt x="509102" y="54734"/>
                </a:lnTo>
                <a:lnTo>
                  <a:pt x="508063" y="55340"/>
                </a:lnTo>
                <a:lnTo>
                  <a:pt x="506634" y="54768"/>
                </a:lnTo>
                <a:cubicBezTo>
                  <a:pt x="506634" y="54768"/>
                  <a:pt x="507396" y="54292"/>
                  <a:pt x="507777" y="54292"/>
                </a:cubicBezTo>
                <a:close/>
                <a:moveTo>
                  <a:pt x="2404205" y="54197"/>
                </a:moveTo>
                <a:cubicBezTo>
                  <a:pt x="2403538" y="54292"/>
                  <a:pt x="2402871" y="54483"/>
                  <a:pt x="2402204" y="54483"/>
                </a:cubicBezTo>
                <a:cubicBezTo>
                  <a:pt x="2402681" y="54578"/>
                  <a:pt x="2403538" y="54864"/>
                  <a:pt x="2403538" y="54864"/>
                </a:cubicBezTo>
                <a:cubicBezTo>
                  <a:pt x="2404205" y="54864"/>
                  <a:pt x="2404871" y="54673"/>
                  <a:pt x="2406586" y="54483"/>
                </a:cubicBezTo>
                <a:cubicBezTo>
                  <a:pt x="2405062" y="54292"/>
                  <a:pt x="2404586" y="54197"/>
                  <a:pt x="2404205" y="54197"/>
                </a:cubicBezTo>
                <a:close/>
                <a:moveTo>
                  <a:pt x="1429892" y="54101"/>
                </a:moveTo>
                <a:cubicBezTo>
                  <a:pt x="1429892" y="54101"/>
                  <a:pt x="1430940" y="54577"/>
                  <a:pt x="1430940" y="54577"/>
                </a:cubicBezTo>
                <a:lnTo>
                  <a:pt x="1428178" y="56006"/>
                </a:lnTo>
                <a:lnTo>
                  <a:pt x="1428178" y="56101"/>
                </a:lnTo>
                <a:lnTo>
                  <a:pt x="1426749" y="55339"/>
                </a:lnTo>
                <a:close/>
                <a:moveTo>
                  <a:pt x="1140332" y="54101"/>
                </a:moveTo>
                <a:cubicBezTo>
                  <a:pt x="1140523" y="54006"/>
                  <a:pt x="1141571" y="54101"/>
                  <a:pt x="1141952" y="54101"/>
                </a:cubicBezTo>
                <a:cubicBezTo>
                  <a:pt x="1142238" y="54101"/>
                  <a:pt x="1142333" y="54673"/>
                  <a:pt x="1142142" y="54768"/>
                </a:cubicBezTo>
                <a:cubicBezTo>
                  <a:pt x="1140047" y="55816"/>
                  <a:pt x="1140999" y="56673"/>
                  <a:pt x="1142428" y="57530"/>
                </a:cubicBezTo>
                <a:cubicBezTo>
                  <a:pt x="1143952" y="58483"/>
                  <a:pt x="1143190" y="59150"/>
                  <a:pt x="1140904" y="59340"/>
                </a:cubicBezTo>
                <a:cubicBezTo>
                  <a:pt x="1137094" y="59816"/>
                  <a:pt x="1132522" y="58864"/>
                  <a:pt x="1129664" y="60959"/>
                </a:cubicBezTo>
                <a:cubicBezTo>
                  <a:pt x="1129474" y="61150"/>
                  <a:pt x="1127474" y="60769"/>
                  <a:pt x="1126331" y="60578"/>
                </a:cubicBezTo>
                <a:lnTo>
                  <a:pt x="1120711" y="59626"/>
                </a:lnTo>
                <a:lnTo>
                  <a:pt x="1116996" y="58769"/>
                </a:lnTo>
                <a:lnTo>
                  <a:pt x="1121187" y="57054"/>
                </a:lnTo>
                <a:lnTo>
                  <a:pt x="1121092" y="57245"/>
                </a:lnTo>
                <a:cubicBezTo>
                  <a:pt x="1122235" y="57721"/>
                  <a:pt x="1122997" y="58102"/>
                  <a:pt x="1123854" y="58388"/>
                </a:cubicBezTo>
                <a:cubicBezTo>
                  <a:pt x="1124426" y="58578"/>
                  <a:pt x="1125569" y="58769"/>
                  <a:pt x="1125569" y="58769"/>
                </a:cubicBezTo>
                <a:cubicBezTo>
                  <a:pt x="1127855" y="56768"/>
                  <a:pt x="1132141" y="57816"/>
                  <a:pt x="1135379" y="57435"/>
                </a:cubicBezTo>
                <a:cubicBezTo>
                  <a:pt x="1137570" y="57149"/>
                  <a:pt x="1138427" y="57054"/>
                  <a:pt x="1138332" y="55911"/>
                </a:cubicBezTo>
                <a:cubicBezTo>
                  <a:pt x="1138332" y="55340"/>
                  <a:pt x="1139475" y="54673"/>
                  <a:pt x="1140332" y="54101"/>
                </a:cubicBezTo>
                <a:close/>
                <a:moveTo>
                  <a:pt x="306609" y="54101"/>
                </a:moveTo>
                <a:lnTo>
                  <a:pt x="306643" y="54107"/>
                </a:lnTo>
                <a:lnTo>
                  <a:pt x="306514" y="54197"/>
                </a:lnTo>
                <a:close/>
                <a:moveTo>
                  <a:pt x="2474023" y="54007"/>
                </a:moveTo>
                <a:lnTo>
                  <a:pt x="2471356" y="54292"/>
                </a:lnTo>
                <a:cubicBezTo>
                  <a:pt x="2471927" y="54578"/>
                  <a:pt x="2472499" y="55054"/>
                  <a:pt x="2473261" y="55150"/>
                </a:cubicBezTo>
                <a:cubicBezTo>
                  <a:pt x="2475071" y="55435"/>
                  <a:pt x="2477071" y="55531"/>
                  <a:pt x="2478976" y="55721"/>
                </a:cubicBezTo>
                <a:cubicBezTo>
                  <a:pt x="2479167" y="55721"/>
                  <a:pt x="2479548" y="55245"/>
                  <a:pt x="2479548" y="55245"/>
                </a:cubicBezTo>
                <a:close/>
                <a:moveTo>
                  <a:pt x="2857118" y="53911"/>
                </a:moveTo>
                <a:lnTo>
                  <a:pt x="2854451" y="54673"/>
                </a:lnTo>
                <a:cubicBezTo>
                  <a:pt x="2854928" y="54864"/>
                  <a:pt x="2855499" y="55245"/>
                  <a:pt x="2856071" y="55245"/>
                </a:cubicBezTo>
                <a:cubicBezTo>
                  <a:pt x="2856642" y="55245"/>
                  <a:pt x="2857690" y="54673"/>
                  <a:pt x="2857690" y="54673"/>
                </a:cubicBezTo>
                <a:lnTo>
                  <a:pt x="2857690" y="54578"/>
                </a:lnTo>
                <a:cubicBezTo>
                  <a:pt x="2857881" y="54483"/>
                  <a:pt x="2857118" y="53911"/>
                  <a:pt x="2857118" y="53911"/>
                </a:cubicBezTo>
                <a:close/>
                <a:moveTo>
                  <a:pt x="1713642" y="53911"/>
                </a:moveTo>
                <a:cubicBezTo>
                  <a:pt x="1713166" y="53911"/>
                  <a:pt x="1712499" y="54292"/>
                  <a:pt x="1711928" y="54578"/>
                </a:cubicBezTo>
                <a:lnTo>
                  <a:pt x="1716500" y="55435"/>
                </a:lnTo>
                <a:cubicBezTo>
                  <a:pt x="1716690" y="55435"/>
                  <a:pt x="1717166" y="55245"/>
                  <a:pt x="1718405" y="54769"/>
                </a:cubicBezTo>
                <a:cubicBezTo>
                  <a:pt x="1716309" y="54388"/>
                  <a:pt x="1714976" y="54007"/>
                  <a:pt x="1713642" y="53911"/>
                </a:cubicBezTo>
                <a:close/>
                <a:moveTo>
                  <a:pt x="189071" y="53911"/>
                </a:moveTo>
                <a:cubicBezTo>
                  <a:pt x="189452" y="53911"/>
                  <a:pt x="189833" y="54197"/>
                  <a:pt x="190690" y="54482"/>
                </a:cubicBezTo>
                <a:lnTo>
                  <a:pt x="190595" y="54578"/>
                </a:lnTo>
                <a:cubicBezTo>
                  <a:pt x="189356" y="54768"/>
                  <a:pt x="188690" y="54864"/>
                  <a:pt x="187928" y="54864"/>
                </a:cubicBezTo>
                <a:cubicBezTo>
                  <a:pt x="187832" y="54864"/>
                  <a:pt x="187356" y="54387"/>
                  <a:pt x="187547" y="54292"/>
                </a:cubicBezTo>
                <a:cubicBezTo>
                  <a:pt x="187928" y="54101"/>
                  <a:pt x="188499" y="53911"/>
                  <a:pt x="189071" y="53911"/>
                </a:cubicBezTo>
                <a:close/>
                <a:moveTo>
                  <a:pt x="2110740" y="53721"/>
                </a:moveTo>
                <a:lnTo>
                  <a:pt x="2109120" y="54197"/>
                </a:lnTo>
                <a:cubicBezTo>
                  <a:pt x="2109692" y="54388"/>
                  <a:pt x="2110263" y="54769"/>
                  <a:pt x="2110835" y="54769"/>
                </a:cubicBezTo>
                <a:cubicBezTo>
                  <a:pt x="2111406" y="54769"/>
                  <a:pt x="2112073" y="54483"/>
                  <a:pt x="2112645" y="54292"/>
                </a:cubicBezTo>
                <a:lnTo>
                  <a:pt x="2112549" y="54292"/>
                </a:lnTo>
                <a:close/>
                <a:moveTo>
                  <a:pt x="429291" y="53625"/>
                </a:moveTo>
                <a:cubicBezTo>
                  <a:pt x="430053" y="54196"/>
                  <a:pt x="430815" y="54577"/>
                  <a:pt x="430625" y="54768"/>
                </a:cubicBezTo>
                <a:cubicBezTo>
                  <a:pt x="430053" y="55339"/>
                  <a:pt x="429196" y="55816"/>
                  <a:pt x="428529" y="56292"/>
                </a:cubicBezTo>
                <a:cubicBezTo>
                  <a:pt x="428053" y="56101"/>
                  <a:pt x="427100" y="55720"/>
                  <a:pt x="427196" y="55625"/>
                </a:cubicBezTo>
                <a:cubicBezTo>
                  <a:pt x="427577" y="55054"/>
                  <a:pt x="428339" y="54577"/>
                  <a:pt x="429291" y="53625"/>
                </a:cubicBezTo>
                <a:close/>
                <a:moveTo>
                  <a:pt x="1769554" y="53530"/>
                </a:moveTo>
                <a:cubicBezTo>
                  <a:pt x="1769173" y="53530"/>
                  <a:pt x="1768316" y="54007"/>
                  <a:pt x="1767744" y="54292"/>
                </a:cubicBezTo>
                <a:lnTo>
                  <a:pt x="1767840" y="54292"/>
                </a:lnTo>
                <a:lnTo>
                  <a:pt x="1771745" y="56007"/>
                </a:lnTo>
                <a:cubicBezTo>
                  <a:pt x="1772126" y="55245"/>
                  <a:pt x="1772792" y="54673"/>
                  <a:pt x="1772507" y="54483"/>
                </a:cubicBezTo>
                <a:cubicBezTo>
                  <a:pt x="1771745" y="54007"/>
                  <a:pt x="1770602" y="53721"/>
                  <a:pt x="1769554" y="53530"/>
                </a:cubicBezTo>
                <a:close/>
                <a:moveTo>
                  <a:pt x="2229612" y="53435"/>
                </a:moveTo>
                <a:cubicBezTo>
                  <a:pt x="2228564" y="53626"/>
                  <a:pt x="2227707" y="54007"/>
                  <a:pt x="2226849" y="54292"/>
                </a:cubicBezTo>
                <a:cubicBezTo>
                  <a:pt x="2227516" y="54388"/>
                  <a:pt x="2228183" y="54578"/>
                  <a:pt x="2228754" y="54578"/>
                </a:cubicBezTo>
                <a:lnTo>
                  <a:pt x="2228849" y="54578"/>
                </a:lnTo>
                <a:cubicBezTo>
                  <a:pt x="2229802" y="54483"/>
                  <a:pt x="2230754" y="54197"/>
                  <a:pt x="2233041" y="53721"/>
                </a:cubicBezTo>
                <a:cubicBezTo>
                  <a:pt x="2230945" y="53530"/>
                  <a:pt x="2230183" y="53340"/>
                  <a:pt x="2229612" y="53435"/>
                </a:cubicBezTo>
                <a:close/>
                <a:moveTo>
                  <a:pt x="2354675" y="53340"/>
                </a:moveTo>
                <a:cubicBezTo>
                  <a:pt x="2354389" y="53340"/>
                  <a:pt x="2354008" y="53721"/>
                  <a:pt x="2353627" y="53911"/>
                </a:cubicBezTo>
                <a:cubicBezTo>
                  <a:pt x="2354484" y="54102"/>
                  <a:pt x="2355246" y="54388"/>
                  <a:pt x="2356103" y="54483"/>
                </a:cubicBezTo>
                <a:lnTo>
                  <a:pt x="2356103" y="54388"/>
                </a:lnTo>
                <a:cubicBezTo>
                  <a:pt x="2356389" y="54483"/>
                  <a:pt x="2356961" y="54197"/>
                  <a:pt x="2357818" y="53911"/>
                </a:cubicBezTo>
                <a:cubicBezTo>
                  <a:pt x="2356389" y="53626"/>
                  <a:pt x="2355627" y="53435"/>
                  <a:pt x="2354675" y="53340"/>
                </a:cubicBezTo>
                <a:close/>
                <a:moveTo>
                  <a:pt x="290226" y="53244"/>
                </a:moveTo>
                <a:cubicBezTo>
                  <a:pt x="290988" y="53244"/>
                  <a:pt x="292702" y="54196"/>
                  <a:pt x="292512" y="54387"/>
                </a:cubicBezTo>
                <a:lnTo>
                  <a:pt x="289048" y="55979"/>
                </a:lnTo>
                <a:lnTo>
                  <a:pt x="286892" y="54292"/>
                </a:lnTo>
                <a:cubicBezTo>
                  <a:pt x="287559" y="53815"/>
                  <a:pt x="289083" y="53244"/>
                  <a:pt x="290226" y="53244"/>
                </a:cubicBezTo>
                <a:close/>
                <a:moveTo>
                  <a:pt x="2825305" y="53149"/>
                </a:moveTo>
                <a:cubicBezTo>
                  <a:pt x="2824543" y="53340"/>
                  <a:pt x="2823781" y="53626"/>
                  <a:pt x="2823019" y="53816"/>
                </a:cubicBezTo>
                <a:cubicBezTo>
                  <a:pt x="2823305" y="54007"/>
                  <a:pt x="2824067" y="54292"/>
                  <a:pt x="2824067" y="54292"/>
                </a:cubicBezTo>
                <a:cubicBezTo>
                  <a:pt x="2824924" y="54197"/>
                  <a:pt x="2825781" y="54007"/>
                  <a:pt x="2827019" y="53816"/>
                </a:cubicBezTo>
                <a:cubicBezTo>
                  <a:pt x="2826067" y="53435"/>
                  <a:pt x="2825591" y="53149"/>
                  <a:pt x="2825305" y="53149"/>
                </a:cubicBezTo>
                <a:close/>
                <a:moveTo>
                  <a:pt x="1835181" y="53149"/>
                </a:moveTo>
                <a:cubicBezTo>
                  <a:pt x="1834610" y="53245"/>
                  <a:pt x="1834133" y="53626"/>
                  <a:pt x="1833562" y="53816"/>
                </a:cubicBezTo>
                <a:cubicBezTo>
                  <a:pt x="1834229" y="54007"/>
                  <a:pt x="1834895" y="54388"/>
                  <a:pt x="1835657" y="54388"/>
                </a:cubicBezTo>
                <a:cubicBezTo>
                  <a:pt x="1836038" y="54388"/>
                  <a:pt x="1836610" y="53911"/>
                  <a:pt x="1837562" y="53530"/>
                </a:cubicBezTo>
                <a:cubicBezTo>
                  <a:pt x="1836419" y="53340"/>
                  <a:pt x="1835753" y="53149"/>
                  <a:pt x="1835181" y="53149"/>
                </a:cubicBezTo>
                <a:close/>
                <a:moveTo>
                  <a:pt x="529685" y="53149"/>
                </a:moveTo>
                <a:cubicBezTo>
                  <a:pt x="531400" y="53149"/>
                  <a:pt x="533781" y="54387"/>
                  <a:pt x="534733" y="55340"/>
                </a:cubicBezTo>
                <a:cubicBezTo>
                  <a:pt x="536543" y="57340"/>
                  <a:pt x="540258" y="58769"/>
                  <a:pt x="545306" y="58483"/>
                </a:cubicBezTo>
                <a:cubicBezTo>
                  <a:pt x="547878" y="58388"/>
                  <a:pt x="549497" y="58483"/>
                  <a:pt x="550831" y="59626"/>
                </a:cubicBezTo>
                <a:cubicBezTo>
                  <a:pt x="551878" y="60483"/>
                  <a:pt x="552355" y="61150"/>
                  <a:pt x="550354" y="61817"/>
                </a:cubicBezTo>
                <a:cubicBezTo>
                  <a:pt x="548735" y="62388"/>
                  <a:pt x="546068" y="62960"/>
                  <a:pt x="549116" y="64103"/>
                </a:cubicBezTo>
                <a:cubicBezTo>
                  <a:pt x="548640" y="64389"/>
                  <a:pt x="548068" y="64865"/>
                  <a:pt x="547783" y="64770"/>
                </a:cubicBezTo>
                <a:cubicBezTo>
                  <a:pt x="546449" y="64484"/>
                  <a:pt x="545116" y="64198"/>
                  <a:pt x="543877" y="63722"/>
                </a:cubicBezTo>
                <a:cubicBezTo>
                  <a:pt x="543687" y="63722"/>
                  <a:pt x="543973" y="63150"/>
                  <a:pt x="544258" y="62960"/>
                </a:cubicBezTo>
                <a:cubicBezTo>
                  <a:pt x="546354" y="60579"/>
                  <a:pt x="543592" y="61341"/>
                  <a:pt x="541115" y="61817"/>
                </a:cubicBezTo>
                <a:cubicBezTo>
                  <a:pt x="540544" y="61912"/>
                  <a:pt x="539972" y="62007"/>
                  <a:pt x="539401" y="62007"/>
                </a:cubicBezTo>
                <a:lnTo>
                  <a:pt x="539020" y="62293"/>
                </a:lnTo>
                <a:cubicBezTo>
                  <a:pt x="539020" y="61531"/>
                  <a:pt x="539877" y="60102"/>
                  <a:pt x="536638" y="61150"/>
                </a:cubicBezTo>
                <a:cubicBezTo>
                  <a:pt x="534352" y="61912"/>
                  <a:pt x="532733" y="62293"/>
                  <a:pt x="530447" y="61150"/>
                </a:cubicBezTo>
                <a:cubicBezTo>
                  <a:pt x="529780" y="60864"/>
                  <a:pt x="527780" y="61150"/>
                  <a:pt x="526447" y="61341"/>
                </a:cubicBezTo>
                <a:cubicBezTo>
                  <a:pt x="524256" y="61626"/>
                  <a:pt x="522732" y="61912"/>
                  <a:pt x="521970" y="60388"/>
                </a:cubicBezTo>
                <a:cubicBezTo>
                  <a:pt x="521779" y="59912"/>
                  <a:pt x="518541" y="59245"/>
                  <a:pt x="517874" y="59531"/>
                </a:cubicBezTo>
                <a:cubicBezTo>
                  <a:pt x="514921" y="60579"/>
                  <a:pt x="512445" y="60102"/>
                  <a:pt x="509683" y="59531"/>
                </a:cubicBezTo>
                <a:cubicBezTo>
                  <a:pt x="509016" y="59435"/>
                  <a:pt x="508159" y="59531"/>
                  <a:pt x="507397" y="59531"/>
                </a:cubicBezTo>
                <a:cubicBezTo>
                  <a:pt x="507778" y="59817"/>
                  <a:pt x="508063" y="60198"/>
                  <a:pt x="508635" y="60388"/>
                </a:cubicBezTo>
                <a:cubicBezTo>
                  <a:pt x="510921" y="61341"/>
                  <a:pt x="513207" y="62388"/>
                  <a:pt x="515779" y="63150"/>
                </a:cubicBezTo>
                <a:cubicBezTo>
                  <a:pt x="518636" y="64007"/>
                  <a:pt x="518827" y="63912"/>
                  <a:pt x="516064" y="64960"/>
                </a:cubicBezTo>
                <a:cubicBezTo>
                  <a:pt x="511016" y="66770"/>
                  <a:pt x="511302" y="66579"/>
                  <a:pt x="506635" y="64579"/>
                </a:cubicBezTo>
                <a:cubicBezTo>
                  <a:pt x="504539" y="63626"/>
                  <a:pt x="500539" y="63531"/>
                  <a:pt x="497300" y="63341"/>
                </a:cubicBezTo>
                <a:cubicBezTo>
                  <a:pt x="494824" y="63150"/>
                  <a:pt x="492157" y="63626"/>
                  <a:pt x="489586" y="63531"/>
                </a:cubicBezTo>
                <a:cubicBezTo>
                  <a:pt x="488823" y="63531"/>
                  <a:pt x="488061" y="62865"/>
                  <a:pt x="487394" y="62484"/>
                </a:cubicBezTo>
                <a:cubicBezTo>
                  <a:pt x="488156" y="62103"/>
                  <a:pt x="489013" y="61531"/>
                  <a:pt x="489775" y="61436"/>
                </a:cubicBezTo>
                <a:lnTo>
                  <a:pt x="497586" y="61722"/>
                </a:lnTo>
                <a:cubicBezTo>
                  <a:pt x="498919" y="61722"/>
                  <a:pt x="500253" y="61341"/>
                  <a:pt x="501682" y="61150"/>
                </a:cubicBezTo>
                <a:cubicBezTo>
                  <a:pt x="501015" y="60579"/>
                  <a:pt x="500634" y="59912"/>
                  <a:pt x="499777" y="59435"/>
                </a:cubicBezTo>
                <a:cubicBezTo>
                  <a:pt x="498443" y="58673"/>
                  <a:pt x="493966" y="58959"/>
                  <a:pt x="495490" y="57340"/>
                </a:cubicBezTo>
                <a:cubicBezTo>
                  <a:pt x="496919" y="55816"/>
                  <a:pt x="499967" y="56769"/>
                  <a:pt x="502444" y="56959"/>
                </a:cubicBezTo>
                <a:cubicBezTo>
                  <a:pt x="504063" y="57054"/>
                  <a:pt x="505873" y="57054"/>
                  <a:pt x="507492" y="57150"/>
                </a:cubicBezTo>
                <a:cubicBezTo>
                  <a:pt x="508635" y="57150"/>
                  <a:pt x="510445" y="56959"/>
                  <a:pt x="510826" y="57150"/>
                </a:cubicBezTo>
                <a:cubicBezTo>
                  <a:pt x="512731" y="58483"/>
                  <a:pt x="514445" y="57626"/>
                  <a:pt x="516541" y="57245"/>
                </a:cubicBezTo>
                <a:cubicBezTo>
                  <a:pt x="518446" y="56959"/>
                  <a:pt x="520732" y="56959"/>
                  <a:pt x="522732" y="57245"/>
                </a:cubicBezTo>
                <a:cubicBezTo>
                  <a:pt x="525494" y="57531"/>
                  <a:pt x="526923" y="57245"/>
                  <a:pt x="526256" y="55911"/>
                </a:cubicBezTo>
                <a:cubicBezTo>
                  <a:pt x="525399" y="54292"/>
                  <a:pt x="526923" y="53149"/>
                  <a:pt x="529685" y="53149"/>
                </a:cubicBezTo>
                <a:close/>
                <a:moveTo>
                  <a:pt x="2054732" y="53054"/>
                </a:moveTo>
                <a:cubicBezTo>
                  <a:pt x="2051780" y="53816"/>
                  <a:pt x="2053875" y="54578"/>
                  <a:pt x="2055113" y="55340"/>
                </a:cubicBezTo>
                <a:cubicBezTo>
                  <a:pt x="2055209" y="55340"/>
                  <a:pt x="2055399" y="55531"/>
                  <a:pt x="2055399" y="55531"/>
                </a:cubicBezTo>
                <a:lnTo>
                  <a:pt x="2053685" y="58102"/>
                </a:lnTo>
                <a:cubicBezTo>
                  <a:pt x="2052828" y="57721"/>
                  <a:pt x="2051970" y="57340"/>
                  <a:pt x="2051018" y="57150"/>
                </a:cubicBezTo>
                <a:cubicBezTo>
                  <a:pt x="2049875" y="56864"/>
                  <a:pt x="2048255" y="56674"/>
                  <a:pt x="2047398" y="56864"/>
                </a:cubicBezTo>
                <a:cubicBezTo>
                  <a:pt x="2046255" y="57150"/>
                  <a:pt x="2045588" y="57912"/>
                  <a:pt x="2045207" y="58102"/>
                </a:cubicBezTo>
                <a:cubicBezTo>
                  <a:pt x="2045303" y="61150"/>
                  <a:pt x="2047589" y="62198"/>
                  <a:pt x="2051113" y="61055"/>
                </a:cubicBezTo>
                <a:cubicBezTo>
                  <a:pt x="2054732" y="59912"/>
                  <a:pt x="2056542" y="60388"/>
                  <a:pt x="2059400" y="61341"/>
                </a:cubicBezTo>
                <a:cubicBezTo>
                  <a:pt x="2063210" y="62579"/>
                  <a:pt x="2065972" y="62293"/>
                  <a:pt x="2068925" y="60769"/>
                </a:cubicBezTo>
                <a:cubicBezTo>
                  <a:pt x="2070258" y="60103"/>
                  <a:pt x="2070639" y="59626"/>
                  <a:pt x="2068544" y="59341"/>
                </a:cubicBezTo>
                <a:lnTo>
                  <a:pt x="2059876" y="58388"/>
                </a:lnTo>
                <a:cubicBezTo>
                  <a:pt x="2059304" y="58293"/>
                  <a:pt x="2058924" y="57817"/>
                  <a:pt x="2058447" y="57531"/>
                </a:cubicBezTo>
                <a:cubicBezTo>
                  <a:pt x="2064162" y="56864"/>
                  <a:pt x="2060066" y="55435"/>
                  <a:pt x="2059495" y="54388"/>
                </a:cubicBezTo>
                <a:cubicBezTo>
                  <a:pt x="2058924" y="53245"/>
                  <a:pt x="2057399" y="52387"/>
                  <a:pt x="2054732" y="53054"/>
                </a:cubicBezTo>
                <a:close/>
                <a:moveTo>
                  <a:pt x="2091404" y="52959"/>
                </a:moveTo>
                <a:cubicBezTo>
                  <a:pt x="2091023" y="53149"/>
                  <a:pt x="2090451" y="53435"/>
                  <a:pt x="2090546" y="53530"/>
                </a:cubicBezTo>
                <a:cubicBezTo>
                  <a:pt x="2091118" y="54102"/>
                  <a:pt x="2091880" y="54673"/>
                  <a:pt x="2092547" y="55245"/>
                </a:cubicBezTo>
                <a:lnTo>
                  <a:pt x="2093309" y="54388"/>
                </a:lnTo>
                <a:close/>
                <a:moveTo>
                  <a:pt x="2955321" y="52768"/>
                </a:moveTo>
                <a:cubicBezTo>
                  <a:pt x="2954750" y="53149"/>
                  <a:pt x="2954178" y="53340"/>
                  <a:pt x="2954178" y="53530"/>
                </a:cubicBezTo>
                <a:cubicBezTo>
                  <a:pt x="2954178" y="53721"/>
                  <a:pt x="2954845" y="53911"/>
                  <a:pt x="2955226" y="54102"/>
                </a:cubicBezTo>
                <a:cubicBezTo>
                  <a:pt x="2955702" y="53911"/>
                  <a:pt x="2956369" y="53530"/>
                  <a:pt x="2956369" y="53530"/>
                </a:cubicBezTo>
                <a:lnTo>
                  <a:pt x="2956274" y="53435"/>
                </a:lnTo>
                <a:cubicBezTo>
                  <a:pt x="2956369" y="53340"/>
                  <a:pt x="2955798" y="53054"/>
                  <a:pt x="2955321" y="52768"/>
                </a:cubicBezTo>
                <a:close/>
                <a:moveTo>
                  <a:pt x="1824799" y="52768"/>
                </a:moveTo>
                <a:cubicBezTo>
                  <a:pt x="1824704" y="52768"/>
                  <a:pt x="1823561" y="53245"/>
                  <a:pt x="1823561" y="53435"/>
                </a:cubicBezTo>
                <a:cubicBezTo>
                  <a:pt x="1823561" y="54483"/>
                  <a:pt x="1826990" y="55626"/>
                  <a:pt x="1829180" y="55340"/>
                </a:cubicBezTo>
                <a:cubicBezTo>
                  <a:pt x="1829657" y="55245"/>
                  <a:pt x="1829942" y="55054"/>
                  <a:pt x="1830800" y="54769"/>
                </a:cubicBezTo>
                <a:close/>
                <a:moveTo>
                  <a:pt x="1706784" y="52768"/>
                </a:moveTo>
                <a:cubicBezTo>
                  <a:pt x="1706403" y="52959"/>
                  <a:pt x="1705641" y="53340"/>
                  <a:pt x="1705736" y="53435"/>
                </a:cubicBezTo>
                <a:cubicBezTo>
                  <a:pt x="1706117" y="53816"/>
                  <a:pt x="1706784" y="54197"/>
                  <a:pt x="1707451" y="54388"/>
                </a:cubicBezTo>
                <a:lnTo>
                  <a:pt x="1707546" y="54388"/>
                </a:lnTo>
                <a:cubicBezTo>
                  <a:pt x="1707737" y="54483"/>
                  <a:pt x="1708499" y="54197"/>
                  <a:pt x="1709165" y="54102"/>
                </a:cubicBezTo>
                <a:close/>
                <a:moveTo>
                  <a:pt x="1256919" y="52768"/>
                </a:moveTo>
                <a:lnTo>
                  <a:pt x="1259872" y="52768"/>
                </a:lnTo>
                <a:lnTo>
                  <a:pt x="1268026" y="57548"/>
                </a:lnTo>
                <a:lnTo>
                  <a:pt x="1263491" y="56007"/>
                </a:lnTo>
                <a:lnTo>
                  <a:pt x="1256157" y="53911"/>
                </a:lnTo>
                <a:cubicBezTo>
                  <a:pt x="1255586" y="53721"/>
                  <a:pt x="1255109" y="53340"/>
                  <a:pt x="1254633" y="53054"/>
                </a:cubicBezTo>
                <a:close/>
                <a:moveTo>
                  <a:pt x="1932908" y="52578"/>
                </a:moveTo>
                <a:cubicBezTo>
                  <a:pt x="1932622" y="52578"/>
                  <a:pt x="1932241" y="52768"/>
                  <a:pt x="1931955" y="52864"/>
                </a:cubicBezTo>
                <a:cubicBezTo>
                  <a:pt x="1932336" y="53054"/>
                  <a:pt x="1933003" y="53340"/>
                  <a:pt x="1933003" y="53340"/>
                </a:cubicBezTo>
                <a:cubicBezTo>
                  <a:pt x="1933479" y="53340"/>
                  <a:pt x="1933955" y="53149"/>
                  <a:pt x="1934813" y="52864"/>
                </a:cubicBezTo>
                <a:cubicBezTo>
                  <a:pt x="1933860" y="52673"/>
                  <a:pt x="1933384" y="52578"/>
                  <a:pt x="1932908" y="52578"/>
                </a:cubicBezTo>
                <a:close/>
                <a:moveTo>
                  <a:pt x="322707" y="52578"/>
                </a:moveTo>
                <a:lnTo>
                  <a:pt x="322707" y="52673"/>
                </a:lnTo>
                <a:lnTo>
                  <a:pt x="322479" y="52616"/>
                </a:lnTo>
                <a:close/>
                <a:moveTo>
                  <a:pt x="2527173" y="52292"/>
                </a:moveTo>
                <a:lnTo>
                  <a:pt x="2523934" y="53340"/>
                </a:lnTo>
                <a:cubicBezTo>
                  <a:pt x="2524220" y="53435"/>
                  <a:pt x="2524886" y="53530"/>
                  <a:pt x="2524886" y="53530"/>
                </a:cubicBezTo>
                <a:lnTo>
                  <a:pt x="2528125" y="52673"/>
                </a:lnTo>
                <a:lnTo>
                  <a:pt x="2528220" y="52673"/>
                </a:lnTo>
                <a:close/>
                <a:moveTo>
                  <a:pt x="2373820" y="52292"/>
                </a:moveTo>
                <a:cubicBezTo>
                  <a:pt x="2372963" y="52578"/>
                  <a:pt x="2371915" y="52864"/>
                  <a:pt x="2371439" y="53245"/>
                </a:cubicBezTo>
                <a:cubicBezTo>
                  <a:pt x="2371248" y="53435"/>
                  <a:pt x="2372201" y="53911"/>
                  <a:pt x="2373058" y="54483"/>
                </a:cubicBezTo>
                <a:cubicBezTo>
                  <a:pt x="2374011" y="53816"/>
                  <a:pt x="2374773" y="53530"/>
                  <a:pt x="2375058" y="53054"/>
                </a:cubicBezTo>
                <a:cubicBezTo>
                  <a:pt x="2375153" y="52864"/>
                  <a:pt x="2374296" y="52578"/>
                  <a:pt x="2373820" y="52292"/>
                </a:cubicBezTo>
                <a:close/>
                <a:moveTo>
                  <a:pt x="1379601" y="52292"/>
                </a:moveTo>
                <a:cubicBezTo>
                  <a:pt x="1380077" y="52197"/>
                  <a:pt x="1381220" y="52387"/>
                  <a:pt x="1381696" y="52673"/>
                </a:cubicBezTo>
                <a:cubicBezTo>
                  <a:pt x="1382934" y="53244"/>
                  <a:pt x="1384077" y="53816"/>
                  <a:pt x="1385220" y="54483"/>
                </a:cubicBezTo>
                <a:cubicBezTo>
                  <a:pt x="1386554" y="52768"/>
                  <a:pt x="1388459" y="54864"/>
                  <a:pt x="1390745" y="54387"/>
                </a:cubicBezTo>
                <a:lnTo>
                  <a:pt x="1390745" y="55625"/>
                </a:lnTo>
                <a:lnTo>
                  <a:pt x="1392269" y="55625"/>
                </a:lnTo>
                <a:cubicBezTo>
                  <a:pt x="1392840" y="55816"/>
                  <a:pt x="1393317" y="56101"/>
                  <a:pt x="1393698" y="56387"/>
                </a:cubicBezTo>
                <a:cubicBezTo>
                  <a:pt x="1393698" y="56387"/>
                  <a:pt x="1393317" y="56673"/>
                  <a:pt x="1393126" y="56863"/>
                </a:cubicBezTo>
                <a:cubicBezTo>
                  <a:pt x="1392555" y="56673"/>
                  <a:pt x="1391888" y="56482"/>
                  <a:pt x="1391316" y="56292"/>
                </a:cubicBezTo>
                <a:lnTo>
                  <a:pt x="1390577" y="55635"/>
                </a:lnTo>
                <a:lnTo>
                  <a:pt x="1381125" y="56769"/>
                </a:lnTo>
                <a:cubicBezTo>
                  <a:pt x="1379410" y="56292"/>
                  <a:pt x="1377219" y="56102"/>
                  <a:pt x="1375219" y="56102"/>
                </a:cubicBezTo>
                <a:cubicBezTo>
                  <a:pt x="1372647" y="56102"/>
                  <a:pt x="1371981" y="55530"/>
                  <a:pt x="1372266" y="54578"/>
                </a:cubicBezTo>
                <a:cubicBezTo>
                  <a:pt x="1372266" y="54387"/>
                  <a:pt x="1374648" y="54197"/>
                  <a:pt x="1375791" y="54292"/>
                </a:cubicBezTo>
                <a:cubicBezTo>
                  <a:pt x="1377791" y="54483"/>
                  <a:pt x="1380458" y="55245"/>
                  <a:pt x="1378077" y="53244"/>
                </a:cubicBezTo>
                <a:cubicBezTo>
                  <a:pt x="1377886" y="53054"/>
                  <a:pt x="1378934" y="52482"/>
                  <a:pt x="1379601" y="52292"/>
                </a:cubicBezTo>
                <a:close/>
                <a:moveTo>
                  <a:pt x="320802" y="52197"/>
                </a:moveTo>
                <a:lnTo>
                  <a:pt x="322479" y="52616"/>
                </a:lnTo>
                <a:lnTo>
                  <a:pt x="320421" y="52959"/>
                </a:lnTo>
                <a:cubicBezTo>
                  <a:pt x="319945" y="52768"/>
                  <a:pt x="319659" y="52482"/>
                  <a:pt x="319278" y="52292"/>
                </a:cubicBezTo>
                <a:cubicBezTo>
                  <a:pt x="319754" y="52292"/>
                  <a:pt x="320326" y="52101"/>
                  <a:pt x="320802" y="52197"/>
                </a:cubicBezTo>
                <a:close/>
                <a:moveTo>
                  <a:pt x="1652015" y="52102"/>
                </a:moveTo>
                <a:lnTo>
                  <a:pt x="1649920" y="53149"/>
                </a:lnTo>
                <a:cubicBezTo>
                  <a:pt x="1651539" y="53530"/>
                  <a:pt x="1653158" y="54007"/>
                  <a:pt x="1654873" y="54292"/>
                </a:cubicBezTo>
                <a:cubicBezTo>
                  <a:pt x="1655349" y="54388"/>
                  <a:pt x="1656207" y="53911"/>
                  <a:pt x="1656873" y="53721"/>
                </a:cubicBezTo>
                <a:close/>
                <a:moveTo>
                  <a:pt x="608552" y="52101"/>
                </a:moveTo>
                <a:cubicBezTo>
                  <a:pt x="612171" y="50863"/>
                  <a:pt x="613505" y="51053"/>
                  <a:pt x="616267" y="52672"/>
                </a:cubicBezTo>
                <a:cubicBezTo>
                  <a:pt x="617124" y="53149"/>
                  <a:pt x="619696" y="53720"/>
                  <a:pt x="619887" y="53625"/>
                </a:cubicBezTo>
                <a:cubicBezTo>
                  <a:pt x="622744" y="51910"/>
                  <a:pt x="626364" y="53625"/>
                  <a:pt x="629507" y="53053"/>
                </a:cubicBezTo>
                <a:cubicBezTo>
                  <a:pt x="630554" y="52863"/>
                  <a:pt x="631983" y="53339"/>
                  <a:pt x="633222" y="53530"/>
                </a:cubicBezTo>
                <a:cubicBezTo>
                  <a:pt x="632555" y="54006"/>
                  <a:pt x="631983" y="54577"/>
                  <a:pt x="631126" y="54958"/>
                </a:cubicBezTo>
                <a:cubicBezTo>
                  <a:pt x="624840" y="57721"/>
                  <a:pt x="624649" y="57721"/>
                  <a:pt x="616648" y="55720"/>
                </a:cubicBezTo>
                <a:cubicBezTo>
                  <a:pt x="616077" y="55530"/>
                  <a:pt x="614552" y="55720"/>
                  <a:pt x="614172" y="55911"/>
                </a:cubicBezTo>
                <a:cubicBezTo>
                  <a:pt x="613219" y="56482"/>
                  <a:pt x="612552" y="57244"/>
                  <a:pt x="611885" y="57911"/>
                </a:cubicBezTo>
                <a:lnTo>
                  <a:pt x="610457" y="59340"/>
                </a:lnTo>
                <a:lnTo>
                  <a:pt x="610457" y="59530"/>
                </a:lnTo>
                <a:lnTo>
                  <a:pt x="596931" y="56006"/>
                </a:lnTo>
                <a:cubicBezTo>
                  <a:pt x="596931" y="56006"/>
                  <a:pt x="596455" y="55720"/>
                  <a:pt x="596169" y="55625"/>
                </a:cubicBezTo>
                <a:lnTo>
                  <a:pt x="595884" y="55054"/>
                </a:lnTo>
                <a:lnTo>
                  <a:pt x="594550" y="52387"/>
                </a:lnTo>
                <a:cubicBezTo>
                  <a:pt x="595979" y="52863"/>
                  <a:pt x="597408" y="53434"/>
                  <a:pt x="599027" y="53625"/>
                </a:cubicBezTo>
                <a:cubicBezTo>
                  <a:pt x="600360" y="53815"/>
                  <a:pt x="602170" y="53911"/>
                  <a:pt x="603504" y="53625"/>
                </a:cubicBezTo>
                <a:cubicBezTo>
                  <a:pt x="605313" y="53339"/>
                  <a:pt x="606933" y="52672"/>
                  <a:pt x="608552" y="52101"/>
                </a:cubicBezTo>
                <a:close/>
                <a:moveTo>
                  <a:pt x="1129855" y="52006"/>
                </a:moveTo>
                <a:cubicBezTo>
                  <a:pt x="1129664" y="52768"/>
                  <a:pt x="1129855" y="53625"/>
                  <a:pt x="1129283" y="54387"/>
                </a:cubicBezTo>
                <a:cubicBezTo>
                  <a:pt x="1128712" y="55245"/>
                  <a:pt x="1127664" y="55911"/>
                  <a:pt x="1126616" y="56769"/>
                </a:cubicBezTo>
                <a:lnTo>
                  <a:pt x="1126521" y="56769"/>
                </a:lnTo>
                <a:cubicBezTo>
                  <a:pt x="1124711" y="56292"/>
                  <a:pt x="1123378" y="56102"/>
                  <a:pt x="1122806" y="55721"/>
                </a:cubicBezTo>
                <a:cubicBezTo>
                  <a:pt x="1122425" y="55530"/>
                  <a:pt x="1122806" y="54768"/>
                  <a:pt x="1123378" y="54482"/>
                </a:cubicBezTo>
                <a:cubicBezTo>
                  <a:pt x="1124045" y="54006"/>
                  <a:pt x="1125092" y="53720"/>
                  <a:pt x="1126045" y="53339"/>
                </a:cubicBezTo>
                <a:close/>
                <a:moveTo>
                  <a:pt x="309657" y="52006"/>
                </a:moveTo>
                <a:lnTo>
                  <a:pt x="312800" y="53530"/>
                </a:lnTo>
                <a:cubicBezTo>
                  <a:pt x="311753" y="53911"/>
                  <a:pt x="310895" y="54482"/>
                  <a:pt x="309753" y="54673"/>
                </a:cubicBezTo>
                <a:lnTo>
                  <a:pt x="306643" y="54107"/>
                </a:lnTo>
                <a:close/>
                <a:moveTo>
                  <a:pt x="1903857" y="51816"/>
                </a:moveTo>
                <a:cubicBezTo>
                  <a:pt x="1902047" y="51530"/>
                  <a:pt x="1899094" y="51911"/>
                  <a:pt x="1900332" y="53530"/>
                </a:cubicBezTo>
                <a:cubicBezTo>
                  <a:pt x="1901761" y="55435"/>
                  <a:pt x="1899951" y="55054"/>
                  <a:pt x="1897189" y="54769"/>
                </a:cubicBezTo>
                <a:cubicBezTo>
                  <a:pt x="1891950" y="54197"/>
                  <a:pt x="1886711" y="53721"/>
                  <a:pt x="1881378" y="53340"/>
                </a:cubicBezTo>
                <a:cubicBezTo>
                  <a:pt x="1880615" y="53245"/>
                  <a:pt x="1879663" y="53721"/>
                  <a:pt x="1878806" y="54007"/>
                </a:cubicBezTo>
                <a:cubicBezTo>
                  <a:pt x="1879853" y="54483"/>
                  <a:pt x="1880806" y="55054"/>
                  <a:pt x="1881949" y="55340"/>
                </a:cubicBezTo>
                <a:cubicBezTo>
                  <a:pt x="1882425" y="55435"/>
                  <a:pt x="1883568" y="55245"/>
                  <a:pt x="1884235" y="55054"/>
                </a:cubicBezTo>
                <a:cubicBezTo>
                  <a:pt x="1886902" y="54388"/>
                  <a:pt x="1888902" y="54483"/>
                  <a:pt x="1889664" y="56007"/>
                </a:cubicBezTo>
                <a:cubicBezTo>
                  <a:pt x="1890426" y="57436"/>
                  <a:pt x="1892426" y="57626"/>
                  <a:pt x="1895189" y="57340"/>
                </a:cubicBezTo>
                <a:lnTo>
                  <a:pt x="1895094" y="57436"/>
                </a:lnTo>
                <a:cubicBezTo>
                  <a:pt x="1897665" y="57245"/>
                  <a:pt x="1900142" y="57055"/>
                  <a:pt x="1902237" y="56864"/>
                </a:cubicBezTo>
                <a:cubicBezTo>
                  <a:pt x="1905190" y="57626"/>
                  <a:pt x="1906333" y="57626"/>
                  <a:pt x="1904809" y="56102"/>
                </a:cubicBezTo>
                <a:cubicBezTo>
                  <a:pt x="1904619" y="55816"/>
                  <a:pt x="1905380" y="55245"/>
                  <a:pt x="1905952" y="54959"/>
                </a:cubicBezTo>
                <a:cubicBezTo>
                  <a:pt x="1906714" y="54483"/>
                  <a:pt x="1907666" y="54197"/>
                  <a:pt x="1908524" y="53816"/>
                </a:cubicBezTo>
                <a:cubicBezTo>
                  <a:pt x="1907000" y="53054"/>
                  <a:pt x="1905666" y="52006"/>
                  <a:pt x="1903857" y="51816"/>
                </a:cubicBezTo>
                <a:close/>
                <a:moveTo>
                  <a:pt x="1449705" y="51816"/>
                </a:moveTo>
                <a:cubicBezTo>
                  <a:pt x="1450752" y="51816"/>
                  <a:pt x="1451895" y="52006"/>
                  <a:pt x="1452943" y="52102"/>
                </a:cubicBezTo>
                <a:cubicBezTo>
                  <a:pt x="1452086" y="52578"/>
                  <a:pt x="1451419" y="53149"/>
                  <a:pt x="1450467" y="53340"/>
                </a:cubicBezTo>
                <a:cubicBezTo>
                  <a:pt x="1449514" y="53530"/>
                  <a:pt x="1448085" y="53340"/>
                  <a:pt x="1446942" y="53340"/>
                </a:cubicBezTo>
                <a:lnTo>
                  <a:pt x="1446942" y="53530"/>
                </a:lnTo>
                <a:lnTo>
                  <a:pt x="1446942" y="53626"/>
                </a:lnTo>
                <a:lnTo>
                  <a:pt x="1442942" y="53626"/>
                </a:lnTo>
                <a:cubicBezTo>
                  <a:pt x="1444085" y="53149"/>
                  <a:pt x="1445038" y="52673"/>
                  <a:pt x="1446276" y="52292"/>
                </a:cubicBezTo>
                <a:cubicBezTo>
                  <a:pt x="1447228" y="52006"/>
                  <a:pt x="1448562" y="51816"/>
                  <a:pt x="1449705" y="51816"/>
                </a:cubicBezTo>
                <a:close/>
                <a:moveTo>
                  <a:pt x="262794" y="51816"/>
                </a:moveTo>
                <a:cubicBezTo>
                  <a:pt x="262604" y="53054"/>
                  <a:pt x="262127" y="54197"/>
                  <a:pt x="258698" y="54007"/>
                </a:cubicBezTo>
                <a:cubicBezTo>
                  <a:pt x="258127" y="54007"/>
                  <a:pt x="257174" y="53435"/>
                  <a:pt x="257270" y="53245"/>
                </a:cubicBezTo>
                <a:cubicBezTo>
                  <a:pt x="258317" y="52197"/>
                  <a:pt x="259841" y="51340"/>
                  <a:pt x="262794" y="51816"/>
                </a:cubicBezTo>
                <a:close/>
                <a:moveTo>
                  <a:pt x="1355407" y="51721"/>
                </a:moveTo>
                <a:lnTo>
                  <a:pt x="1355689" y="51864"/>
                </a:lnTo>
                <a:lnTo>
                  <a:pt x="1355407" y="51911"/>
                </a:lnTo>
                <a:close/>
                <a:moveTo>
                  <a:pt x="1981199" y="51625"/>
                </a:moveTo>
                <a:cubicBezTo>
                  <a:pt x="1981104" y="51625"/>
                  <a:pt x="1980057" y="52483"/>
                  <a:pt x="1980152" y="52483"/>
                </a:cubicBezTo>
                <a:cubicBezTo>
                  <a:pt x="1981485" y="52959"/>
                  <a:pt x="1982819" y="53530"/>
                  <a:pt x="1984248" y="53911"/>
                </a:cubicBezTo>
                <a:cubicBezTo>
                  <a:pt x="1985105" y="54197"/>
                  <a:pt x="1986248" y="54197"/>
                  <a:pt x="1987200" y="54197"/>
                </a:cubicBezTo>
                <a:cubicBezTo>
                  <a:pt x="1987676" y="54197"/>
                  <a:pt x="1988057" y="54007"/>
                  <a:pt x="1988629" y="53911"/>
                </a:cubicBezTo>
                <a:cubicBezTo>
                  <a:pt x="1987391" y="53435"/>
                  <a:pt x="1986533" y="53054"/>
                  <a:pt x="1985581" y="52768"/>
                </a:cubicBezTo>
                <a:cubicBezTo>
                  <a:pt x="1984152" y="52292"/>
                  <a:pt x="1982724" y="51911"/>
                  <a:pt x="1981199" y="51625"/>
                </a:cubicBezTo>
                <a:close/>
                <a:moveTo>
                  <a:pt x="452493" y="51586"/>
                </a:moveTo>
                <a:lnTo>
                  <a:pt x="454533" y="53626"/>
                </a:lnTo>
                <a:cubicBezTo>
                  <a:pt x="454628" y="54007"/>
                  <a:pt x="453866" y="54483"/>
                  <a:pt x="453485" y="54959"/>
                </a:cubicBezTo>
                <a:cubicBezTo>
                  <a:pt x="452628" y="54483"/>
                  <a:pt x="451390" y="54102"/>
                  <a:pt x="451104" y="53530"/>
                </a:cubicBezTo>
                <a:close/>
                <a:moveTo>
                  <a:pt x="452437" y="51530"/>
                </a:moveTo>
                <a:lnTo>
                  <a:pt x="452533" y="51530"/>
                </a:lnTo>
                <a:lnTo>
                  <a:pt x="452493" y="51586"/>
                </a:lnTo>
                <a:close/>
                <a:moveTo>
                  <a:pt x="1941766" y="51435"/>
                </a:moveTo>
                <a:lnTo>
                  <a:pt x="1937942" y="53767"/>
                </a:lnTo>
                <a:lnTo>
                  <a:pt x="1937861" y="53721"/>
                </a:lnTo>
                <a:lnTo>
                  <a:pt x="1937861" y="53816"/>
                </a:lnTo>
                <a:lnTo>
                  <a:pt x="1937942" y="53767"/>
                </a:lnTo>
                <a:lnTo>
                  <a:pt x="1939385" y="54578"/>
                </a:lnTo>
                <a:cubicBezTo>
                  <a:pt x="1941957" y="53721"/>
                  <a:pt x="1944147" y="53054"/>
                  <a:pt x="1946338" y="52292"/>
                </a:cubicBezTo>
                <a:cubicBezTo>
                  <a:pt x="1944814" y="52006"/>
                  <a:pt x="1943385" y="51530"/>
                  <a:pt x="1941766" y="51435"/>
                </a:cubicBezTo>
                <a:close/>
                <a:moveTo>
                  <a:pt x="680085" y="51340"/>
                </a:moveTo>
                <a:cubicBezTo>
                  <a:pt x="681228" y="51340"/>
                  <a:pt x="682562" y="51149"/>
                  <a:pt x="683609" y="51340"/>
                </a:cubicBezTo>
                <a:cubicBezTo>
                  <a:pt x="685229" y="51625"/>
                  <a:pt x="686752" y="52197"/>
                  <a:pt x="688277" y="52578"/>
                </a:cubicBezTo>
                <a:cubicBezTo>
                  <a:pt x="692848" y="53816"/>
                  <a:pt x="695230" y="53721"/>
                  <a:pt x="699040" y="52197"/>
                </a:cubicBezTo>
                <a:lnTo>
                  <a:pt x="698944" y="52102"/>
                </a:lnTo>
                <a:lnTo>
                  <a:pt x="702183" y="52483"/>
                </a:lnTo>
                <a:cubicBezTo>
                  <a:pt x="702945" y="53149"/>
                  <a:pt x="707612" y="53911"/>
                  <a:pt x="701708" y="54483"/>
                </a:cubicBezTo>
                <a:cubicBezTo>
                  <a:pt x="699992" y="54673"/>
                  <a:pt x="696944" y="55054"/>
                  <a:pt x="699135" y="56674"/>
                </a:cubicBezTo>
                <a:cubicBezTo>
                  <a:pt x="699326" y="56864"/>
                  <a:pt x="698563" y="57626"/>
                  <a:pt x="698087" y="57626"/>
                </a:cubicBezTo>
                <a:lnTo>
                  <a:pt x="682276" y="58864"/>
                </a:lnTo>
                <a:cubicBezTo>
                  <a:pt x="681514" y="58864"/>
                  <a:pt x="680561" y="58579"/>
                  <a:pt x="679704" y="58483"/>
                </a:cubicBezTo>
                <a:cubicBezTo>
                  <a:pt x="680085" y="58198"/>
                  <a:pt x="680371" y="57817"/>
                  <a:pt x="680942" y="57626"/>
                </a:cubicBezTo>
                <a:lnTo>
                  <a:pt x="686657" y="56197"/>
                </a:lnTo>
                <a:lnTo>
                  <a:pt x="689038" y="55435"/>
                </a:lnTo>
                <a:cubicBezTo>
                  <a:pt x="688467" y="55054"/>
                  <a:pt x="688086" y="54578"/>
                  <a:pt x="687419" y="54388"/>
                </a:cubicBezTo>
                <a:cubicBezTo>
                  <a:pt x="685514" y="53911"/>
                  <a:pt x="683323" y="53626"/>
                  <a:pt x="681609" y="53054"/>
                </a:cubicBezTo>
                <a:cubicBezTo>
                  <a:pt x="680657" y="52768"/>
                  <a:pt x="680561" y="51911"/>
                  <a:pt x="680085" y="51340"/>
                </a:cubicBezTo>
                <a:close/>
                <a:moveTo>
                  <a:pt x="1229105" y="51339"/>
                </a:moveTo>
                <a:cubicBezTo>
                  <a:pt x="1228915" y="51339"/>
                  <a:pt x="1228344" y="51625"/>
                  <a:pt x="1228344" y="51720"/>
                </a:cubicBezTo>
                <a:cubicBezTo>
                  <a:pt x="1228344" y="52006"/>
                  <a:pt x="1228820" y="52387"/>
                  <a:pt x="1228820" y="52387"/>
                </a:cubicBezTo>
                <a:lnTo>
                  <a:pt x="1228820" y="52291"/>
                </a:lnTo>
                <a:lnTo>
                  <a:pt x="1230439" y="51815"/>
                </a:lnTo>
                <a:cubicBezTo>
                  <a:pt x="1229867" y="51625"/>
                  <a:pt x="1229487" y="51339"/>
                  <a:pt x="1229105" y="51339"/>
                </a:cubicBezTo>
                <a:close/>
                <a:moveTo>
                  <a:pt x="784098" y="51339"/>
                </a:moveTo>
                <a:lnTo>
                  <a:pt x="783050" y="52577"/>
                </a:lnTo>
                <a:lnTo>
                  <a:pt x="780307" y="51604"/>
                </a:lnTo>
                <a:close/>
                <a:moveTo>
                  <a:pt x="2807589" y="51244"/>
                </a:moveTo>
                <a:cubicBezTo>
                  <a:pt x="2807303" y="51244"/>
                  <a:pt x="2807112" y="51625"/>
                  <a:pt x="2806922" y="51816"/>
                </a:cubicBezTo>
                <a:cubicBezTo>
                  <a:pt x="2807493" y="51911"/>
                  <a:pt x="2807969" y="51911"/>
                  <a:pt x="2808541" y="51911"/>
                </a:cubicBezTo>
                <a:lnTo>
                  <a:pt x="2808636" y="52006"/>
                </a:lnTo>
                <a:cubicBezTo>
                  <a:pt x="2809017" y="51911"/>
                  <a:pt x="2809398" y="51721"/>
                  <a:pt x="2810541" y="51435"/>
                </a:cubicBezTo>
                <a:cubicBezTo>
                  <a:pt x="2809017" y="51244"/>
                  <a:pt x="2808255" y="51244"/>
                  <a:pt x="2807589" y="51244"/>
                </a:cubicBezTo>
                <a:close/>
                <a:moveTo>
                  <a:pt x="2128742" y="51244"/>
                </a:moveTo>
                <a:lnTo>
                  <a:pt x="2127287" y="51790"/>
                </a:lnTo>
                <a:lnTo>
                  <a:pt x="2127218" y="51721"/>
                </a:lnTo>
                <a:lnTo>
                  <a:pt x="2127218" y="51816"/>
                </a:lnTo>
                <a:lnTo>
                  <a:pt x="2127287" y="51790"/>
                </a:lnTo>
                <a:lnTo>
                  <a:pt x="2128456" y="52959"/>
                </a:lnTo>
                <a:cubicBezTo>
                  <a:pt x="2129313" y="52578"/>
                  <a:pt x="2130266" y="52292"/>
                  <a:pt x="2130266" y="52197"/>
                </a:cubicBezTo>
                <a:cubicBezTo>
                  <a:pt x="2129980" y="51816"/>
                  <a:pt x="2129408" y="51435"/>
                  <a:pt x="2128742" y="51244"/>
                </a:cubicBezTo>
                <a:close/>
                <a:moveTo>
                  <a:pt x="1359407" y="51244"/>
                </a:moveTo>
                <a:cubicBezTo>
                  <a:pt x="1362360" y="51625"/>
                  <a:pt x="1365408" y="52102"/>
                  <a:pt x="1367885" y="52959"/>
                </a:cubicBezTo>
                <a:cubicBezTo>
                  <a:pt x="1369028" y="53340"/>
                  <a:pt x="1369409" y="54483"/>
                  <a:pt x="1369504" y="55245"/>
                </a:cubicBezTo>
                <a:cubicBezTo>
                  <a:pt x="1369504" y="55531"/>
                  <a:pt x="1367694" y="55912"/>
                  <a:pt x="1366646" y="56197"/>
                </a:cubicBezTo>
                <a:cubicBezTo>
                  <a:pt x="1365980" y="56388"/>
                  <a:pt x="1364932" y="56388"/>
                  <a:pt x="1364551" y="56674"/>
                </a:cubicBezTo>
                <a:cubicBezTo>
                  <a:pt x="1361122" y="59436"/>
                  <a:pt x="1355978" y="59341"/>
                  <a:pt x="1350263" y="58864"/>
                </a:cubicBezTo>
                <a:cubicBezTo>
                  <a:pt x="1348930" y="58769"/>
                  <a:pt x="1347120" y="58960"/>
                  <a:pt x="1346073" y="59436"/>
                </a:cubicBezTo>
                <a:cubicBezTo>
                  <a:pt x="1345310" y="59722"/>
                  <a:pt x="1349311" y="61817"/>
                  <a:pt x="1350740" y="61817"/>
                </a:cubicBezTo>
                <a:cubicBezTo>
                  <a:pt x="1352930" y="61817"/>
                  <a:pt x="1355121" y="61531"/>
                  <a:pt x="1357312" y="61627"/>
                </a:cubicBezTo>
                <a:cubicBezTo>
                  <a:pt x="1358265" y="61627"/>
                  <a:pt x="1359693" y="62484"/>
                  <a:pt x="1359598" y="62865"/>
                </a:cubicBezTo>
                <a:cubicBezTo>
                  <a:pt x="1359503" y="63341"/>
                  <a:pt x="1358074" y="64103"/>
                  <a:pt x="1357121" y="64198"/>
                </a:cubicBezTo>
                <a:cubicBezTo>
                  <a:pt x="1353216" y="64389"/>
                  <a:pt x="1349216" y="64294"/>
                  <a:pt x="1345215" y="64294"/>
                </a:cubicBezTo>
                <a:cubicBezTo>
                  <a:pt x="1344834" y="64294"/>
                  <a:pt x="1344263" y="64294"/>
                  <a:pt x="1344072" y="64103"/>
                </a:cubicBezTo>
                <a:cubicBezTo>
                  <a:pt x="1341215" y="62103"/>
                  <a:pt x="1336738" y="62103"/>
                  <a:pt x="1332452" y="61817"/>
                </a:cubicBezTo>
                <a:cubicBezTo>
                  <a:pt x="1331499" y="61817"/>
                  <a:pt x="1330737" y="61055"/>
                  <a:pt x="1329880" y="60579"/>
                </a:cubicBezTo>
                <a:cubicBezTo>
                  <a:pt x="1331118" y="60579"/>
                  <a:pt x="1332356" y="60293"/>
                  <a:pt x="1333690" y="60293"/>
                </a:cubicBezTo>
                <a:cubicBezTo>
                  <a:pt x="1335119" y="60293"/>
                  <a:pt x="1336548" y="60484"/>
                  <a:pt x="1337881" y="60293"/>
                </a:cubicBezTo>
                <a:cubicBezTo>
                  <a:pt x="1338643" y="60293"/>
                  <a:pt x="1339215" y="59722"/>
                  <a:pt x="1339786" y="59436"/>
                </a:cubicBezTo>
                <a:cubicBezTo>
                  <a:pt x="1339119" y="59150"/>
                  <a:pt x="1338452" y="58674"/>
                  <a:pt x="1337690" y="58579"/>
                </a:cubicBezTo>
                <a:cubicBezTo>
                  <a:pt x="1336833" y="58579"/>
                  <a:pt x="1335785" y="58769"/>
                  <a:pt x="1334738" y="58864"/>
                </a:cubicBezTo>
                <a:cubicBezTo>
                  <a:pt x="1331975" y="59055"/>
                  <a:pt x="1326927" y="57340"/>
                  <a:pt x="1327403" y="56102"/>
                </a:cubicBezTo>
                <a:cubicBezTo>
                  <a:pt x="1327594" y="55626"/>
                  <a:pt x="1329404" y="55054"/>
                  <a:pt x="1330642" y="54769"/>
                </a:cubicBezTo>
                <a:cubicBezTo>
                  <a:pt x="1334071" y="54102"/>
                  <a:pt x="1337500" y="53340"/>
                  <a:pt x="1341024" y="52673"/>
                </a:cubicBezTo>
                <a:cubicBezTo>
                  <a:pt x="1344548" y="52006"/>
                  <a:pt x="1347977" y="51149"/>
                  <a:pt x="1351978" y="51911"/>
                </a:cubicBezTo>
                <a:cubicBezTo>
                  <a:pt x="1352930" y="52102"/>
                  <a:pt x="1354264" y="51816"/>
                  <a:pt x="1355407" y="51721"/>
                </a:cubicBezTo>
                <a:cubicBezTo>
                  <a:pt x="1355216" y="52864"/>
                  <a:pt x="1355026" y="54007"/>
                  <a:pt x="1354931" y="55150"/>
                </a:cubicBezTo>
                <a:cubicBezTo>
                  <a:pt x="1354931" y="55435"/>
                  <a:pt x="1355312" y="55912"/>
                  <a:pt x="1355693" y="55912"/>
                </a:cubicBezTo>
                <a:cubicBezTo>
                  <a:pt x="1357217" y="56007"/>
                  <a:pt x="1358836" y="56102"/>
                  <a:pt x="1360360" y="55912"/>
                </a:cubicBezTo>
                <a:cubicBezTo>
                  <a:pt x="1360931" y="55912"/>
                  <a:pt x="1361884" y="55054"/>
                  <a:pt x="1361789" y="54959"/>
                </a:cubicBezTo>
                <a:lnTo>
                  <a:pt x="1355689" y="51864"/>
                </a:lnTo>
                <a:close/>
                <a:moveTo>
                  <a:pt x="2310574" y="51149"/>
                </a:moveTo>
                <a:cubicBezTo>
                  <a:pt x="2309907" y="51244"/>
                  <a:pt x="2309431" y="51530"/>
                  <a:pt x="2308955" y="51721"/>
                </a:cubicBezTo>
                <a:lnTo>
                  <a:pt x="2309050" y="51721"/>
                </a:lnTo>
                <a:lnTo>
                  <a:pt x="2310860" y="52102"/>
                </a:lnTo>
                <a:lnTo>
                  <a:pt x="2312193" y="51340"/>
                </a:lnTo>
                <a:cubicBezTo>
                  <a:pt x="2311622" y="51244"/>
                  <a:pt x="2311050" y="51149"/>
                  <a:pt x="2310574" y="51149"/>
                </a:cubicBezTo>
                <a:close/>
                <a:moveTo>
                  <a:pt x="2009489" y="51149"/>
                </a:moveTo>
                <a:lnTo>
                  <a:pt x="2007147" y="52050"/>
                </a:lnTo>
                <a:lnTo>
                  <a:pt x="2007012" y="52006"/>
                </a:lnTo>
                <a:lnTo>
                  <a:pt x="2007012" y="52102"/>
                </a:lnTo>
                <a:lnTo>
                  <a:pt x="2007147" y="52050"/>
                </a:lnTo>
                <a:lnTo>
                  <a:pt x="2011394" y="53435"/>
                </a:lnTo>
                <a:lnTo>
                  <a:pt x="2015870" y="52197"/>
                </a:lnTo>
                <a:cubicBezTo>
                  <a:pt x="2013775" y="51816"/>
                  <a:pt x="2011679" y="51340"/>
                  <a:pt x="2009489" y="51149"/>
                </a:cubicBezTo>
                <a:close/>
                <a:moveTo>
                  <a:pt x="1212532" y="51053"/>
                </a:moveTo>
                <a:cubicBezTo>
                  <a:pt x="1212246" y="51815"/>
                  <a:pt x="1211770" y="52196"/>
                  <a:pt x="1212056" y="52482"/>
                </a:cubicBezTo>
                <a:cubicBezTo>
                  <a:pt x="1212437" y="52768"/>
                  <a:pt x="1213294" y="53149"/>
                  <a:pt x="1214056" y="53339"/>
                </a:cubicBezTo>
                <a:lnTo>
                  <a:pt x="1215843" y="52893"/>
                </a:lnTo>
                <a:lnTo>
                  <a:pt x="1215961" y="52958"/>
                </a:lnTo>
                <a:lnTo>
                  <a:pt x="1215961" y="52863"/>
                </a:lnTo>
                <a:lnTo>
                  <a:pt x="1215843" y="52893"/>
                </a:lnTo>
                <a:close/>
                <a:moveTo>
                  <a:pt x="568070" y="50958"/>
                </a:moveTo>
                <a:cubicBezTo>
                  <a:pt x="568070" y="50958"/>
                  <a:pt x="568737" y="51625"/>
                  <a:pt x="568737" y="51815"/>
                </a:cubicBezTo>
                <a:cubicBezTo>
                  <a:pt x="568737" y="52006"/>
                  <a:pt x="568356" y="52101"/>
                  <a:pt x="568166" y="52291"/>
                </a:cubicBezTo>
                <a:cubicBezTo>
                  <a:pt x="567785" y="52101"/>
                  <a:pt x="567118" y="52006"/>
                  <a:pt x="567118" y="51815"/>
                </a:cubicBezTo>
                <a:cubicBezTo>
                  <a:pt x="567118" y="51625"/>
                  <a:pt x="567594" y="51339"/>
                  <a:pt x="568070" y="50958"/>
                </a:cubicBezTo>
                <a:close/>
                <a:moveTo>
                  <a:pt x="164497" y="50863"/>
                </a:moveTo>
                <a:cubicBezTo>
                  <a:pt x="165163" y="50863"/>
                  <a:pt x="166116" y="51435"/>
                  <a:pt x="166116" y="51721"/>
                </a:cubicBezTo>
                <a:cubicBezTo>
                  <a:pt x="166116" y="52006"/>
                  <a:pt x="165068" y="52292"/>
                  <a:pt x="164211" y="52768"/>
                </a:cubicBezTo>
                <a:cubicBezTo>
                  <a:pt x="163449" y="52197"/>
                  <a:pt x="162496" y="51816"/>
                  <a:pt x="162592" y="51530"/>
                </a:cubicBezTo>
                <a:cubicBezTo>
                  <a:pt x="162687" y="51244"/>
                  <a:pt x="163830" y="50768"/>
                  <a:pt x="164497" y="50863"/>
                </a:cubicBezTo>
                <a:close/>
                <a:moveTo>
                  <a:pt x="1932717" y="50673"/>
                </a:moveTo>
                <a:cubicBezTo>
                  <a:pt x="1931955" y="50673"/>
                  <a:pt x="1931193" y="50768"/>
                  <a:pt x="1930431" y="50863"/>
                </a:cubicBezTo>
                <a:cubicBezTo>
                  <a:pt x="1929574" y="51054"/>
                  <a:pt x="1928717" y="51340"/>
                  <a:pt x="1927859" y="51530"/>
                </a:cubicBezTo>
                <a:lnTo>
                  <a:pt x="1929860" y="51721"/>
                </a:lnTo>
                <a:cubicBezTo>
                  <a:pt x="1931479" y="51530"/>
                  <a:pt x="1932241" y="51625"/>
                  <a:pt x="1933003" y="51530"/>
                </a:cubicBezTo>
                <a:cubicBezTo>
                  <a:pt x="1933765" y="51340"/>
                  <a:pt x="1934527" y="51149"/>
                  <a:pt x="1935289" y="50959"/>
                </a:cubicBezTo>
                <a:cubicBezTo>
                  <a:pt x="1934432" y="50863"/>
                  <a:pt x="1933574" y="50673"/>
                  <a:pt x="1932717" y="50673"/>
                </a:cubicBezTo>
                <a:close/>
                <a:moveTo>
                  <a:pt x="110013" y="50577"/>
                </a:moveTo>
                <a:cubicBezTo>
                  <a:pt x="110680" y="51625"/>
                  <a:pt x="111251" y="52006"/>
                  <a:pt x="111061" y="52196"/>
                </a:cubicBezTo>
                <a:cubicBezTo>
                  <a:pt x="110299" y="52958"/>
                  <a:pt x="109346" y="53530"/>
                  <a:pt x="108394" y="54197"/>
                </a:cubicBezTo>
                <a:cubicBezTo>
                  <a:pt x="108013" y="53911"/>
                  <a:pt x="107346" y="53530"/>
                  <a:pt x="107441" y="53339"/>
                </a:cubicBezTo>
                <a:cubicBezTo>
                  <a:pt x="107917" y="52577"/>
                  <a:pt x="108679" y="51910"/>
                  <a:pt x="110013" y="50577"/>
                </a:cubicBezTo>
                <a:close/>
                <a:moveTo>
                  <a:pt x="2506313" y="50482"/>
                </a:moveTo>
                <a:lnTo>
                  <a:pt x="2505316" y="50936"/>
                </a:lnTo>
                <a:lnTo>
                  <a:pt x="2505265" y="50863"/>
                </a:lnTo>
                <a:lnTo>
                  <a:pt x="2505265" y="50959"/>
                </a:lnTo>
                <a:lnTo>
                  <a:pt x="2505316" y="50936"/>
                </a:lnTo>
                <a:lnTo>
                  <a:pt x="2506122" y="52102"/>
                </a:lnTo>
                <a:lnTo>
                  <a:pt x="2508027" y="50959"/>
                </a:lnTo>
                <a:cubicBezTo>
                  <a:pt x="2507456" y="50768"/>
                  <a:pt x="2506884" y="50482"/>
                  <a:pt x="2506313" y="50482"/>
                </a:cubicBezTo>
                <a:close/>
                <a:moveTo>
                  <a:pt x="2107406" y="50482"/>
                </a:moveTo>
                <a:cubicBezTo>
                  <a:pt x="2106644" y="50673"/>
                  <a:pt x="2105882" y="51244"/>
                  <a:pt x="2105691" y="51625"/>
                </a:cubicBezTo>
                <a:cubicBezTo>
                  <a:pt x="2105596" y="51721"/>
                  <a:pt x="2106834" y="52292"/>
                  <a:pt x="2107406" y="52292"/>
                </a:cubicBezTo>
                <a:lnTo>
                  <a:pt x="2107501" y="52292"/>
                </a:lnTo>
                <a:cubicBezTo>
                  <a:pt x="2108168" y="52292"/>
                  <a:pt x="2108739" y="51816"/>
                  <a:pt x="2110358" y="51149"/>
                </a:cubicBezTo>
                <a:cubicBezTo>
                  <a:pt x="2109025" y="50863"/>
                  <a:pt x="2107977" y="50387"/>
                  <a:pt x="2107406" y="50482"/>
                </a:cubicBezTo>
                <a:close/>
                <a:moveTo>
                  <a:pt x="903064" y="50482"/>
                </a:moveTo>
                <a:lnTo>
                  <a:pt x="905351" y="50482"/>
                </a:lnTo>
                <a:cubicBezTo>
                  <a:pt x="905541" y="53339"/>
                  <a:pt x="912685" y="51530"/>
                  <a:pt x="914018" y="53339"/>
                </a:cubicBezTo>
                <a:cubicBezTo>
                  <a:pt x="914495" y="53911"/>
                  <a:pt x="913352" y="54864"/>
                  <a:pt x="912971" y="55625"/>
                </a:cubicBezTo>
                <a:lnTo>
                  <a:pt x="909637" y="55149"/>
                </a:lnTo>
                <a:lnTo>
                  <a:pt x="907065" y="54959"/>
                </a:lnTo>
                <a:cubicBezTo>
                  <a:pt x="907160" y="55340"/>
                  <a:pt x="907065" y="55911"/>
                  <a:pt x="907541" y="56197"/>
                </a:cubicBezTo>
                <a:cubicBezTo>
                  <a:pt x="911066" y="57911"/>
                  <a:pt x="908780" y="58578"/>
                  <a:pt x="905446" y="59245"/>
                </a:cubicBezTo>
                <a:cubicBezTo>
                  <a:pt x="903541" y="59626"/>
                  <a:pt x="901636" y="60198"/>
                  <a:pt x="899921" y="60864"/>
                </a:cubicBezTo>
                <a:cubicBezTo>
                  <a:pt x="899255" y="61150"/>
                  <a:pt x="899255" y="61721"/>
                  <a:pt x="898874" y="62102"/>
                </a:cubicBezTo>
                <a:cubicBezTo>
                  <a:pt x="899731" y="62198"/>
                  <a:pt x="900588" y="62388"/>
                  <a:pt x="901445" y="62388"/>
                </a:cubicBezTo>
                <a:cubicBezTo>
                  <a:pt x="902303" y="62388"/>
                  <a:pt x="903255" y="62388"/>
                  <a:pt x="904112" y="62388"/>
                </a:cubicBezTo>
                <a:cubicBezTo>
                  <a:pt x="903636" y="62864"/>
                  <a:pt x="903255" y="63436"/>
                  <a:pt x="902493" y="63722"/>
                </a:cubicBezTo>
                <a:cubicBezTo>
                  <a:pt x="900112" y="64579"/>
                  <a:pt x="897731" y="65436"/>
                  <a:pt x="895064" y="66008"/>
                </a:cubicBezTo>
                <a:cubicBezTo>
                  <a:pt x="893825" y="66293"/>
                  <a:pt x="892111" y="66103"/>
                  <a:pt x="890588" y="66103"/>
                </a:cubicBezTo>
                <a:lnTo>
                  <a:pt x="892682" y="64579"/>
                </a:lnTo>
                <a:cubicBezTo>
                  <a:pt x="893158" y="64293"/>
                  <a:pt x="894016" y="63912"/>
                  <a:pt x="894111" y="63531"/>
                </a:cubicBezTo>
                <a:cubicBezTo>
                  <a:pt x="894111" y="63245"/>
                  <a:pt x="893063" y="62769"/>
                  <a:pt x="892682" y="62769"/>
                </a:cubicBezTo>
                <a:cubicBezTo>
                  <a:pt x="891825" y="62864"/>
                  <a:pt x="890874" y="63150"/>
                  <a:pt x="890301" y="63436"/>
                </a:cubicBezTo>
                <a:cubicBezTo>
                  <a:pt x="889158" y="64103"/>
                  <a:pt x="888587" y="64960"/>
                  <a:pt x="887253" y="65531"/>
                </a:cubicBezTo>
                <a:cubicBezTo>
                  <a:pt x="885729" y="66198"/>
                  <a:pt x="884014" y="67627"/>
                  <a:pt x="881824" y="65722"/>
                </a:cubicBezTo>
                <a:cubicBezTo>
                  <a:pt x="881538" y="65436"/>
                  <a:pt x="879347" y="65722"/>
                  <a:pt x="878014" y="65722"/>
                </a:cubicBezTo>
                <a:cubicBezTo>
                  <a:pt x="876395" y="65627"/>
                  <a:pt x="874776" y="65436"/>
                  <a:pt x="873156" y="65246"/>
                </a:cubicBezTo>
                <a:cubicBezTo>
                  <a:pt x="873918" y="64579"/>
                  <a:pt x="874394" y="63817"/>
                  <a:pt x="875537" y="63341"/>
                </a:cubicBezTo>
                <a:cubicBezTo>
                  <a:pt x="878109" y="62293"/>
                  <a:pt x="880966" y="61340"/>
                  <a:pt x="883919" y="60578"/>
                </a:cubicBezTo>
                <a:cubicBezTo>
                  <a:pt x="886586" y="59817"/>
                  <a:pt x="889063" y="59435"/>
                  <a:pt x="886015" y="57816"/>
                </a:cubicBezTo>
                <a:cubicBezTo>
                  <a:pt x="885062" y="57245"/>
                  <a:pt x="885920" y="57054"/>
                  <a:pt x="888682" y="57054"/>
                </a:cubicBezTo>
                <a:cubicBezTo>
                  <a:pt x="889634" y="57149"/>
                  <a:pt x="890491" y="56768"/>
                  <a:pt x="891444" y="56673"/>
                </a:cubicBezTo>
                <a:lnTo>
                  <a:pt x="902113" y="55054"/>
                </a:lnTo>
                <a:cubicBezTo>
                  <a:pt x="902874" y="54864"/>
                  <a:pt x="903446" y="54482"/>
                  <a:pt x="904112" y="54197"/>
                </a:cubicBezTo>
                <a:cubicBezTo>
                  <a:pt x="903446" y="53911"/>
                  <a:pt x="902779" y="53435"/>
                  <a:pt x="902017" y="53435"/>
                </a:cubicBezTo>
                <a:lnTo>
                  <a:pt x="901731" y="53625"/>
                </a:lnTo>
                <a:cubicBezTo>
                  <a:pt x="900207" y="53530"/>
                  <a:pt x="898588" y="53816"/>
                  <a:pt x="897446" y="53816"/>
                </a:cubicBezTo>
                <a:lnTo>
                  <a:pt x="895826" y="53625"/>
                </a:lnTo>
                <a:lnTo>
                  <a:pt x="890777" y="53339"/>
                </a:lnTo>
                <a:cubicBezTo>
                  <a:pt x="892397" y="52673"/>
                  <a:pt x="893730" y="51815"/>
                  <a:pt x="895540" y="51434"/>
                </a:cubicBezTo>
                <a:cubicBezTo>
                  <a:pt x="897921" y="50958"/>
                  <a:pt x="900588" y="50768"/>
                  <a:pt x="903064" y="50482"/>
                </a:cubicBezTo>
                <a:close/>
                <a:moveTo>
                  <a:pt x="492061" y="50387"/>
                </a:moveTo>
                <a:cubicBezTo>
                  <a:pt x="492632" y="50387"/>
                  <a:pt x="493394" y="50482"/>
                  <a:pt x="494823" y="50577"/>
                </a:cubicBezTo>
                <a:lnTo>
                  <a:pt x="491108" y="51720"/>
                </a:lnTo>
                <a:cubicBezTo>
                  <a:pt x="489298" y="52292"/>
                  <a:pt x="487774" y="52864"/>
                  <a:pt x="490537" y="53816"/>
                </a:cubicBezTo>
                <a:cubicBezTo>
                  <a:pt x="491203" y="54007"/>
                  <a:pt x="490822" y="54864"/>
                  <a:pt x="491013" y="55435"/>
                </a:cubicBezTo>
                <a:cubicBezTo>
                  <a:pt x="489965" y="55435"/>
                  <a:pt x="489013" y="55626"/>
                  <a:pt x="487965" y="55530"/>
                </a:cubicBezTo>
                <a:cubicBezTo>
                  <a:pt x="487489" y="55530"/>
                  <a:pt x="487108" y="55054"/>
                  <a:pt x="486536" y="55054"/>
                </a:cubicBezTo>
                <a:lnTo>
                  <a:pt x="481964" y="54769"/>
                </a:lnTo>
                <a:cubicBezTo>
                  <a:pt x="484536" y="53816"/>
                  <a:pt x="481774" y="51149"/>
                  <a:pt x="487489" y="51149"/>
                </a:cubicBezTo>
                <a:cubicBezTo>
                  <a:pt x="489013" y="51149"/>
                  <a:pt x="490441" y="50577"/>
                  <a:pt x="492061" y="50387"/>
                </a:cubicBezTo>
                <a:close/>
                <a:moveTo>
                  <a:pt x="2489453" y="50292"/>
                </a:moveTo>
                <a:cubicBezTo>
                  <a:pt x="2489073" y="50768"/>
                  <a:pt x="2488310" y="51340"/>
                  <a:pt x="2488596" y="51530"/>
                </a:cubicBezTo>
                <a:cubicBezTo>
                  <a:pt x="2489168" y="51911"/>
                  <a:pt x="2490311" y="52292"/>
                  <a:pt x="2491358" y="52387"/>
                </a:cubicBezTo>
                <a:cubicBezTo>
                  <a:pt x="2491835" y="52483"/>
                  <a:pt x="2492597" y="52006"/>
                  <a:pt x="2493264" y="51721"/>
                </a:cubicBezTo>
                <a:lnTo>
                  <a:pt x="2493359" y="51625"/>
                </a:lnTo>
                <a:close/>
                <a:moveTo>
                  <a:pt x="1249393" y="50292"/>
                </a:moveTo>
                <a:lnTo>
                  <a:pt x="1247965" y="51816"/>
                </a:lnTo>
                <a:lnTo>
                  <a:pt x="1245583" y="54007"/>
                </a:lnTo>
                <a:cubicBezTo>
                  <a:pt x="1245583" y="54007"/>
                  <a:pt x="1244726" y="53340"/>
                  <a:pt x="1244821" y="53245"/>
                </a:cubicBezTo>
                <a:cubicBezTo>
                  <a:pt x="1245107" y="52578"/>
                  <a:pt x="1245298" y="51911"/>
                  <a:pt x="1246060" y="51340"/>
                </a:cubicBezTo>
                <a:cubicBezTo>
                  <a:pt x="1246822" y="50863"/>
                  <a:pt x="1248250" y="50578"/>
                  <a:pt x="1249393" y="50292"/>
                </a:cubicBezTo>
                <a:close/>
                <a:moveTo>
                  <a:pt x="2263901" y="50197"/>
                </a:moveTo>
                <a:cubicBezTo>
                  <a:pt x="2260949" y="50863"/>
                  <a:pt x="2257615" y="51530"/>
                  <a:pt x="2254281" y="52292"/>
                </a:cubicBezTo>
                <a:cubicBezTo>
                  <a:pt x="2254281" y="52292"/>
                  <a:pt x="2254662" y="52959"/>
                  <a:pt x="2255043" y="53149"/>
                </a:cubicBezTo>
                <a:cubicBezTo>
                  <a:pt x="2255996" y="53626"/>
                  <a:pt x="2258187" y="54197"/>
                  <a:pt x="2257996" y="54388"/>
                </a:cubicBezTo>
                <a:cubicBezTo>
                  <a:pt x="2256377" y="56007"/>
                  <a:pt x="2259520" y="55531"/>
                  <a:pt x="2260282" y="55340"/>
                </a:cubicBezTo>
                <a:cubicBezTo>
                  <a:pt x="2263901" y="54483"/>
                  <a:pt x="2267330" y="54864"/>
                  <a:pt x="2270664" y="55435"/>
                </a:cubicBezTo>
                <a:cubicBezTo>
                  <a:pt x="2274093" y="56007"/>
                  <a:pt x="2276570" y="55912"/>
                  <a:pt x="2279237" y="54483"/>
                </a:cubicBezTo>
                <a:cubicBezTo>
                  <a:pt x="2282570" y="52673"/>
                  <a:pt x="2286190" y="52768"/>
                  <a:pt x="2290191" y="54007"/>
                </a:cubicBezTo>
                <a:cubicBezTo>
                  <a:pt x="2291429" y="54388"/>
                  <a:pt x="2293524" y="54483"/>
                  <a:pt x="2294953" y="54292"/>
                </a:cubicBezTo>
                <a:cubicBezTo>
                  <a:pt x="2296763" y="54007"/>
                  <a:pt x="2298382" y="53340"/>
                  <a:pt x="2300096" y="52864"/>
                </a:cubicBezTo>
                <a:cubicBezTo>
                  <a:pt x="2301811" y="52387"/>
                  <a:pt x="2303525" y="51911"/>
                  <a:pt x="2303621" y="53530"/>
                </a:cubicBezTo>
                <a:cubicBezTo>
                  <a:pt x="2303621" y="53816"/>
                  <a:pt x="2304764" y="54102"/>
                  <a:pt x="2305335" y="54388"/>
                </a:cubicBezTo>
                <a:cubicBezTo>
                  <a:pt x="2305812" y="54007"/>
                  <a:pt x="2306859" y="53435"/>
                  <a:pt x="2306669" y="53149"/>
                </a:cubicBezTo>
                <a:cubicBezTo>
                  <a:pt x="2305621" y="51721"/>
                  <a:pt x="2303621" y="51149"/>
                  <a:pt x="2300096" y="51530"/>
                </a:cubicBezTo>
                <a:cubicBezTo>
                  <a:pt x="2296001" y="52006"/>
                  <a:pt x="2291715" y="52292"/>
                  <a:pt x="2287524" y="52292"/>
                </a:cubicBezTo>
                <a:cubicBezTo>
                  <a:pt x="2281046" y="52292"/>
                  <a:pt x="2274570" y="51625"/>
                  <a:pt x="2268188" y="52864"/>
                </a:cubicBezTo>
                <a:cubicBezTo>
                  <a:pt x="2267426" y="52959"/>
                  <a:pt x="2266283" y="52673"/>
                  <a:pt x="2265425" y="52483"/>
                </a:cubicBezTo>
                <a:cubicBezTo>
                  <a:pt x="2265330" y="52387"/>
                  <a:pt x="2265616" y="51816"/>
                  <a:pt x="2265902" y="51530"/>
                </a:cubicBezTo>
                <a:lnTo>
                  <a:pt x="2267140" y="50557"/>
                </a:lnTo>
                <a:lnTo>
                  <a:pt x="2267330" y="50578"/>
                </a:lnTo>
                <a:lnTo>
                  <a:pt x="2267235" y="50482"/>
                </a:lnTo>
                <a:lnTo>
                  <a:pt x="2267140" y="50557"/>
                </a:lnTo>
                <a:close/>
                <a:moveTo>
                  <a:pt x="2068734" y="50197"/>
                </a:moveTo>
                <a:cubicBezTo>
                  <a:pt x="2067115" y="50863"/>
                  <a:pt x="2065591" y="51149"/>
                  <a:pt x="2065305" y="51625"/>
                </a:cubicBezTo>
                <a:cubicBezTo>
                  <a:pt x="2065020" y="52102"/>
                  <a:pt x="2065496" y="52959"/>
                  <a:pt x="2066353" y="53340"/>
                </a:cubicBezTo>
                <a:cubicBezTo>
                  <a:pt x="2068353" y="54197"/>
                  <a:pt x="2070544" y="55054"/>
                  <a:pt x="2073020" y="55721"/>
                </a:cubicBezTo>
                <a:cubicBezTo>
                  <a:pt x="2073687" y="55912"/>
                  <a:pt x="2075592" y="55531"/>
                  <a:pt x="2076545" y="55150"/>
                </a:cubicBezTo>
                <a:cubicBezTo>
                  <a:pt x="2077307" y="54864"/>
                  <a:pt x="2077878" y="53816"/>
                  <a:pt x="2077878" y="53816"/>
                </a:cubicBezTo>
                <a:lnTo>
                  <a:pt x="2078069" y="53816"/>
                </a:lnTo>
                <a:cubicBezTo>
                  <a:pt x="2075211" y="52578"/>
                  <a:pt x="2072068" y="51435"/>
                  <a:pt x="2068734" y="50197"/>
                </a:cubicBezTo>
                <a:close/>
                <a:moveTo>
                  <a:pt x="1740217" y="50197"/>
                </a:moveTo>
                <a:cubicBezTo>
                  <a:pt x="1739074" y="50578"/>
                  <a:pt x="1738026" y="50959"/>
                  <a:pt x="1736978" y="51435"/>
                </a:cubicBezTo>
                <a:cubicBezTo>
                  <a:pt x="1736883" y="51435"/>
                  <a:pt x="1737740" y="52006"/>
                  <a:pt x="1737740" y="52006"/>
                </a:cubicBezTo>
                <a:lnTo>
                  <a:pt x="1742027" y="50673"/>
                </a:lnTo>
                <a:cubicBezTo>
                  <a:pt x="1740884" y="50387"/>
                  <a:pt x="1740407" y="50197"/>
                  <a:pt x="1740217" y="50197"/>
                </a:cubicBezTo>
                <a:close/>
                <a:moveTo>
                  <a:pt x="402716" y="50196"/>
                </a:moveTo>
                <a:lnTo>
                  <a:pt x="403669" y="50196"/>
                </a:lnTo>
                <a:cubicBezTo>
                  <a:pt x="405955" y="50672"/>
                  <a:pt x="406336" y="51720"/>
                  <a:pt x="403955" y="52387"/>
                </a:cubicBezTo>
                <a:cubicBezTo>
                  <a:pt x="399002" y="53816"/>
                  <a:pt x="399287" y="50196"/>
                  <a:pt x="402716" y="50196"/>
                </a:cubicBezTo>
                <a:close/>
                <a:moveTo>
                  <a:pt x="840817" y="49968"/>
                </a:moveTo>
                <a:lnTo>
                  <a:pt x="840581" y="50101"/>
                </a:lnTo>
                <a:lnTo>
                  <a:pt x="840581" y="50006"/>
                </a:lnTo>
                <a:close/>
                <a:moveTo>
                  <a:pt x="2115407" y="49911"/>
                </a:moveTo>
                <a:cubicBezTo>
                  <a:pt x="2114359" y="50006"/>
                  <a:pt x="2113311" y="50197"/>
                  <a:pt x="2112263" y="50387"/>
                </a:cubicBezTo>
                <a:lnTo>
                  <a:pt x="2114454" y="50673"/>
                </a:lnTo>
                <a:lnTo>
                  <a:pt x="2117026" y="50101"/>
                </a:lnTo>
                <a:cubicBezTo>
                  <a:pt x="2116550" y="50006"/>
                  <a:pt x="2115883" y="49911"/>
                  <a:pt x="2115407" y="49911"/>
                </a:cubicBezTo>
                <a:close/>
                <a:moveTo>
                  <a:pt x="298037" y="49910"/>
                </a:moveTo>
                <a:cubicBezTo>
                  <a:pt x="298608" y="50101"/>
                  <a:pt x="299561" y="50291"/>
                  <a:pt x="299561" y="50386"/>
                </a:cubicBezTo>
                <a:cubicBezTo>
                  <a:pt x="299465" y="50672"/>
                  <a:pt x="298894" y="50958"/>
                  <a:pt x="298418" y="51434"/>
                </a:cubicBezTo>
                <a:lnTo>
                  <a:pt x="298322" y="51434"/>
                </a:lnTo>
                <a:cubicBezTo>
                  <a:pt x="297751" y="51148"/>
                  <a:pt x="296989" y="50958"/>
                  <a:pt x="297084" y="50863"/>
                </a:cubicBezTo>
                <a:cubicBezTo>
                  <a:pt x="297275" y="50577"/>
                  <a:pt x="297656" y="50291"/>
                  <a:pt x="298037" y="49910"/>
                </a:cubicBezTo>
                <a:close/>
                <a:moveTo>
                  <a:pt x="2044636" y="49816"/>
                </a:moveTo>
                <a:lnTo>
                  <a:pt x="2032936" y="51420"/>
                </a:lnTo>
                <a:lnTo>
                  <a:pt x="2032730" y="51340"/>
                </a:lnTo>
                <a:lnTo>
                  <a:pt x="2032412" y="51435"/>
                </a:lnTo>
                <a:lnTo>
                  <a:pt x="2031682" y="51435"/>
                </a:lnTo>
                <a:lnTo>
                  <a:pt x="2028062" y="51435"/>
                </a:lnTo>
                <a:lnTo>
                  <a:pt x="2028062" y="51721"/>
                </a:lnTo>
                <a:lnTo>
                  <a:pt x="2031873" y="51721"/>
                </a:lnTo>
                <a:lnTo>
                  <a:pt x="2031777" y="51625"/>
                </a:lnTo>
                <a:lnTo>
                  <a:pt x="2032412" y="51435"/>
                </a:lnTo>
                <a:lnTo>
                  <a:pt x="2032825" y="51435"/>
                </a:lnTo>
                <a:lnTo>
                  <a:pt x="2032936" y="51420"/>
                </a:lnTo>
                <a:lnTo>
                  <a:pt x="2039874" y="54102"/>
                </a:lnTo>
                <a:cubicBezTo>
                  <a:pt x="2040445" y="54388"/>
                  <a:pt x="2041302" y="54388"/>
                  <a:pt x="2042064" y="54388"/>
                </a:cubicBezTo>
                <a:cubicBezTo>
                  <a:pt x="2041874" y="54102"/>
                  <a:pt x="2041874" y="53721"/>
                  <a:pt x="2041588" y="53435"/>
                </a:cubicBezTo>
                <a:cubicBezTo>
                  <a:pt x="2041016" y="52768"/>
                  <a:pt x="2040254" y="52102"/>
                  <a:pt x="2039492" y="51435"/>
                </a:cubicBezTo>
                <a:lnTo>
                  <a:pt x="2043874" y="51054"/>
                </a:lnTo>
                <a:lnTo>
                  <a:pt x="2045874" y="50673"/>
                </a:lnTo>
                <a:cubicBezTo>
                  <a:pt x="2045493" y="50387"/>
                  <a:pt x="2045207" y="50006"/>
                  <a:pt x="2044636" y="49816"/>
                </a:cubicBezTo>
                <a:close/>
                <a:moveTo>
                  <a:pt x="1257014" y="49720"/>
                </a:moveTo>
                <a:cubicBezTo>
                  <a:pt x="1257299" y="49720"/>
                  <a:pt x="1257966" y="50101"/>
                  <a:pt x="1258442" y="50196"/>
                </a:cubicBezTo>
                <a:lnTo>
                  <a:pt x="1255966" y="51054"/>
                </a:lnTo>
                <a:lnTo>
                  <a:pt x="1254823" y="50387"/>
                </a:lnTo>
                <a:cubicBezTo>
                  <a:pt x="1255585" y="50101"/>
                  <a:pt x="1256252" y="49815"/>
                  <a:pt x="1257014" y="49720"/>
                </a:cubicBezTo>
                <a:close/>
                <a:moveTo>
                  <a:pt x="2193416" y="49625"/>
                </a:moveTo>
                <a:cubicBezTo>
                  <a:pt x="2193893" y="50292"/>
                  <a:pt x="2194464" y="51054"/>
                  <a:pt x="2194845" y="51721"/>
                </a:cubicBezTo>
                <a:lnTo>
                  <a:pt x="2195035" y="52857"/>
                </a:lnTo>
                <a:lnTo>
                  <a:pt x="2194845" y="52864"/>
                </a:lnTo>
                <a:lnTo>
                  <a:pt x="2194756" y="53063"/>
                </a:lnTo>
                <a:lnTo>
                  <a:pt x="2181844" y="53709"/>
                </a:lnTo>
                <a:lnTo>
                  <a:pt x="2181701" y="53626"/>
                </a:lnTo>
                <a:lnTo>
                  <a:pt x="2180314" y="53555"/>
                </a:lnTo>
                <a:lnTo>
                  <a:pt x="2163127" y="51340"/>
                </a:lnTo>
                <a:lnTo>
                  <a:pt x="2161222" y="51625"/>
                </a:lnTo>
                <a:cubicBezTo>
                  <a:pt x="2161794" y="51816"/>
                  <a:pt x="2162174" y="52197"/>
                  <a:pt x="2162841" y="52387"/>
                </a:cubicBezTo>
                <a:cubicBezTo>
                  <a:pt x="2163508" y="52578"/>
                  <a:pt x="2164270" y="52768"/>
                  <a:pt x="2165032" y="52768"/>
                </a:cubicBezTo>
                <a:lnTo>
                  <a:pt x="2180314" y="53555"/>
                </a:lnTo>
                <a:lnTo>
                  <a:pt x="2181605" y="53721"/>
                </a:lnTo>
                <a:lnTo>
                  <a:pt x="2181844" y="53709"/>
                </a:lnTo>
                <a:lnTo>
                  <a:pt x="2182844" y="54292"/>
                </a:lnTo>
                <a:cubicBezTo>
                  <a:pt x="2183701" y="54483"/>
                  <a:pt x="2184558" y="54673"/>
                  <a:pt x="2185416" y="54864"/>
                </a:cubicBezTo>
                <a:lnTo>
                  <a:pt x="2182844" y="55435"/>
                </a:lnTo>
                <a:lnTo>
                  <a:pt x="2177891" y="56483"/>
                </a:lnTo>
                <a:cubicBezTo>
                  <a:pt x="2177415" y="56578"/>
                  <a:pt x="2177129" y="56959"/>
                  <a:pt x="2176843" y="57150"/>
                </a:cubicBezTo>
                <a:cubicBezTo>
                  <a:pt x="2177319" y="57150"/>
                  <a:pt x="2177891" y="57150"/>
                  <a:pt x="2178272" y="57150"/>
                </a:cubicBezTo>
                <a:cubicBezTo>
                  <a:pt x="2182558" y="56007"/>
                  <a:pt x="2186654" y="56769"/>
                  <a:pt x="2190845" y="57340"/>
                </a:cubicBezTo>
                <a:cubicBezTo>
                  <a:pt x="2193512" y="57721"/>
                  <a:pt x="2196274" y="57912"/>
                  <a:pt x="2199036" y="58007"/>
                </a:cubicBezTo>
                <a:cubicBezTo>
                  <a:pt x="2199322" y="58007"/>
                  <a:pt x="2200274" y="56959"/>
                  <a:pt x="2200084" y="56959"/>
                </a:cubicBezTo>
                <a:cubicBezTo>
                  <a:pt x="2199036" y="56483"/>
                  <a:pt x="2198274" y="54769"/>
                  <a:pt x="2196179" y="56578"/>
                </a:cubicBezTo>
                <a:cubicBezTo>
                  <a:pt x="2195988" y="56674"/>
                  <a:pt x="2194559" y="56769"/>
                  <a:pt x="2194083" y="56578"/>
                </a:cubicBezTo>
                <a:cubicBezTo>
                  <a:pt x="2193607" y="56483"/>
                  <a:pt x="2193512" y="55912"/>
                  <a:pt x="2193607" y="55626"/>
                </a:cubicBezTo>
                <a:lnTo>
                  <a:pt x="2194756" y="53063"/>
                </a:lnTo>
                <a:lnTo>
                  <a:pt x="2194941" y="53054"/>
                </a:lnTo>
                <a:lnTo>
                  <a:pt x="2195036" y="52864"/>
                </a:lnTo>
                <a:lnTo>
                  <a:pt x="2195035" y="52857"/>
                </a:lnTo>
                <a:lnTo>
                  <a:pt x="2200084" y="52673"/>
                </a:lnTo>
                <a:cubicBezTo>
                  <a:pt x="2201037" y="52483"/>
                  <a:pt x="2201227" y="51435"/>
                  <a:pt x="2201799" y="50863"/>
                </a:cubicBezTo>
                <a:close/>
                <a:moveTo>
                  <a:pt x="1791557" y="49625"/>
                </a:moveTo>
                <a:cubicBezTo>
                  <a:pt x="1790795" y="49339"/>
                  <a:pt x="1787270" y="50578"/>
                  <a:pt x="1784984" y="51149"/>
                </a:cubicBezTo>
                <a:cubicBezTo>
                  <a:pt x="1785270" y="51340"/>
                  <a:pt x="1785842" y="51625"/>
                  <a:pt x="1785842" y="51625"/>
                </a:cubicBezTo>
                <a:lnTo>
                  <a:pt x="1785842" y="51721"/>
                </a:lnTo>
                <a:cubicBezTo>
                  <a:pt x="1786604" y="51816"/>
                  <a:pt x="1787461" y="51721"/>
                  <a:pt x="1788223" y="51721"/>
                </a:cubicBezTo>
                <a:cubicBezTo>
                  <a:pt x="1792033" y="51625"/>
                  <a:pt x="1795843" y="51530"/>
                  <a:pt x="1799558" y="51244"/>
                </a:cubicBezTo>
                <a:cubicBezTo>
                  <a:pt x="1800701" y="51149"/>
                  <a:pt x="1801653" y="50482"/>
                  <a:pt x="1802701" y="50101"/>
                </a:cubicBezTo>
                <a:cubicBezTo>
                  <a:pt x="1801272" y="49911"/>
                  <a:pt x="1799653" y="49435"/>
                  <a:pt x="1798605" y="49625"/>
                </a:cubicBezTo>
                <a:cubicBezTo>
                  <a:pt x="1796129" y="50006"/>
                  <a:pt x="1794414" y="50673"/>
                  <a:pt x="1791557" y="49625"/>
                </a:cubicBezTo>
                <a:close/>
                <a:moveTo>
                  <a:pt x="720756" y="49625"/>
                </a:moveTo>
                <a:lnTo>
                  <a:pt x="730282" y="51339"/>
                </a:lnTo>
                <a:cubicBezTo>
                  <a:pt x="731711" y="51625"/>
                  <a:pt x="734662" y="53911"/>
                  <a:pt x="733138" y="50768"/>
                </a:cubicBezTo>
                <a:cubicBezTo>
                  <a:pt x="733806" y="50768"/>
                  <a:pt x="734948" y="50577"/>
                  <a:pt x="735043" y="50673"/>
                </a:cubicBezTo>
                <a:cubicBezTo>
                  <a:pt x="737234" y="52673"/>
                  <a:pt x="740473" y="53530"/>
                  <a:pt x="745331" y="53054"/>
                </a:cubicBezTo>
                <a:cubicBezTo>
                  <a:pt x="745711" y="53054"/>
                  <a:pt x="746188" y="53054"/>
                  <a:pt x="746473" y="53245"/>
                </a:cubicBezTo>
                <a:cubicBezTo>
                  <a:pt x="751045" y="55340"/>
                  <a:pt x="756570" y="56102"/>
                  <a:pt x="762857" y="55721"/>
                </a:cubicBezTo>
                <a:cubicBezTo>
                  <a:pt x="764571" y="55721"/>
                  <a:pt x="766191" y="55721"/>
                  <a:pt x="767905" y="55721"/>
                </a:cubicBezTo>
                <a:cubicBezTo>
                  <a:pt x="768952" y="55721"/>
                  <a:pt x="770953" y="55816"/>
                  <a:pt x="770953" y="55816"/>
                </a:cubicBezTo>
                <a:cubicBezTo>
                  <a:pt x="770857" y="58579"/>
                  <a:pt x="773143" y="56673"/>
                  <a:pt x="774858" y="56292"/>
                </a:cubicBezTo>
                <a:cubicBezTo>
                  <a:pt x="776382" y="55911"/>
                  <a:pt x="778192" y="55626"/>
                  <a:pt x="779811" y="55626"/>
                </a:cubicBezTo>
                <a:lnTo>
                  <a:pt x="783446" y="58608"/>
                </a:lnTo>
                <a:lnTo>
                  <a:pt x="777811" y="60674"/>
                </a:lnTo>
                <a:cubicBezTo>
                  <a:pt x="773143" y="59721"/>
                  <a:pt x="768190" y="58864"/>
                  <a:pt x="763809" y="57626"/>
                </a:cubicBezTo>
                <a:cubicBezTo>
                  <a:pt x="761237" y="56864"/>
                  <a:pt x="759428" y="56388"/>
                  <a:pt x="756189" y="56959"/>
                </a:cubicBezTo>
                <a:cubicBezTo>
                  <a:pt x="752855" y="57531"/>
                  <a:pt x="749140" y="57626"/>
                  <a:pt x="747331" y="55530"/>
                </a:cubicBezTo>
                <a:cubicBezTo>
                  <a:pt x="746951" y="55149"/>
                  <a:pt x="745045" y="54768"/>
                  <a:pt x="743902" y="54768"/>
                </a:cubicBezTo>
                <a:cubicBezTo>
                  <a:pt x="741520" y="54768"/>
                  <a:pt x="739234" y="55149"/>
                  <a:pt x="736948" y="55435"/>
                </a:cubicBezTo>
                <a:cubicBezTo>
                  <a:pt x="734662" y="55721"/>
                  <a:pt x="732662" y="56197"/>
                  <a:pt x="732091" y="54483"/>
                </a:cubicBezTo>
                <a:cubicBezTo>
                  <a:pt x="732091" y="54197"/>
                  <a:pt x="730186" y="54007"/>
                  <a:pt x="729233" y="53816"/>
                </a:cubicBezTo>
                <a:cubicBezTo>
                  <a:pt x="729425" y="54292"/>
                  <a:pt x="729614" y="54768"/>
                  <a:pt x="729614" y="55149"/>
                </a:cubicBezTo>
                <a:cubicBezTo>
                  <a:pt x="729614" y="55626"/>
                  <a:pt x="729329" y="56197"/>
                  <a:pt x="729805" y="56578"/>
                </a:cubicBezTo>
                <a:cubicBezTo>
                  <a:pt x="730757" y="57436"/>
                  <a:pt x="732281" y="58483"/>
                  <a:pt x="729805" y="59055"/>
                </a:cubicBezTo>
                <a:cubicBezTo>
                  <a:pt x="727423" y="59531"/>
                  <a:pt x="724280" y="59817"/>
                  <a:pt x="721804" y="59531"/>
                </a:cubicBezTo>
                <a:cubicBezTo>
                  <a:pt x="718470" y="59150"/>
                  <a:pt x="718470" y="57817"/>
                  <a:pt x="721232" y="56769"/>
                </a:cubicBezTo>
                <a:cubicBezTo>
                  <a:pt x="721994" y="56483"/>
                  <a:pt x="723042" y="55816"/>
                  <a:pt x="722851" y="55626"/>
                </a:cubicBezTo>
                <a:cubicBezTo>
                  <a:pt x="722089" y="55054"/>
                  <a:pt x="720946" y="54483"/>
                  <a:pt x="719708" y="54102"/>
                </a:cubicBezTo>
                <a:cubicBezTo>
                  <a:pt x="719233" y="53911"/>
                  <a:pt x="718089" y="54388"/>
                  <a:pt x="717422" y="54292"/>
                </a:cubicBezTo>
                <a:cubicBezTo>
                  <a:pt x="716089" y="54197"/>
                  <a:pt x="714850" y="53911"/>
                  <a:pt x="713517" y="53626"/>
                </a:cubicBezTo>
                <a:cubicBezTo>
                  <a:pt x="714661" y="53340"/>
                  <a:pt x="715803" y="52959"/>
                  <a:pt x="717041" y="52864"/>
                </a:cubicBezTo>
                <a:cubicBezTo>
                  <a:pt x="721804" y="52673"/>
                  <a:pt x="721614" y="51244"/>
                  <a:pt x="720756" y="49625"/>
                </a:cubicBezTo>
                <a:close/>
                <a:moveTo>
                  <a:pt x="675703" y="49530"/>
                </a:moveTo>
                <a:cubicBezTo>
                  <a:pt x="676465" y="49720"/>
                  <a:pt x="676465" y="50482"/>
                  <a:pt x="676560" y="50578"/>
                </a:cubicBezTo>
                <a:lnTo>
                  <a:pt x="676560" y="50673"/>
                </a:lnTo>
                <a:cubicBezTo>
                  <a:pt x="675798" y="53530"/>
                  <a:pt x="675512" y="53626"/>
                  <a:pt x="670179" y="53054"/>
                </a:cubicBezTo>
                <a:lnTo>
                  <a:pt x="666655" y="52768"/>
                </a:lnTo>
                <a:cubicBezTo>
                  <a:pt x="665987" y="52768"/>
                  <a:pt x="665321" y="52483"/>
                  <a:pt x="664654" y="52292"/>
                </a:cubicBezTo>
                <a:cubicBezTo>
                  <a:pt x="665321" y="52006"/>
                  <a:pt x="665892" y="51721"/>
                  <a:pt x="666559" y="51530"/>
                </a:cubicBezTo>
                <a:cubicBezTo>
                  <a:pt x="668559" y="50863"/>
                  <a:pt x="670464" y="50292"/>
                  <a:pt x="672560" y="49720"/>
                </a:cubicBezTo>
                <a:cubicBezTo>
                  <a:pt x="673512" y="49530"/>
                  <a:pt x="675036" y="49339"/>
                  <a:pt x="675703" y="49530"/>
                </a:cubicBezTo>
                <a:close/>
                <a:moveTo>
                  <a:pt x="1129855" y="49529"/>
                </a:moveTo>
                <a:lnTo>
                  <a:pt x="1129855" y="49624"/>
                </a:lnTo>
                <a:lnTo>
                  <a:pt x="1129692" y="49590"/>
                </a:lnTo>
                <a:close/>
                <a:moveTo>
                  <a:pt x="334137" y="49529"/>
                </a:moveTo>
                <a:cubicBezTo>
                  <a:pt x="333946" y="49529"/>
                  <a:pt x="333660" y="49720"/>
                  <a:pt x="333375" y="49720"/>
                </a:cubicBezTo>
                <a:cubicBezTo>
                  <a:pt x="333851" y="49910"/>
                  <a:pt x="334327" y="50196"/>
                  <a:pt x="334899" y="50196"/>
                </a:cubicBezTo>
                <a:cubicBezTo>
                  <a:pt x="335089" y="50291"/>
                  <a:pt x="335470" y="50101"/>
                  <a:pt x="336328" y="49815"/>
                </a:cubicBezTo>
                <a:cubicBezTo>
                  <a:pt x="335280" y="49624"/>
                  <a:pt x="334708" y="49529"/>
                  <a:pt x="334137" y="49529"/>
                </a:cubicBezTo>
                <a:close/>
                <a:moveTo>
                  <a:pt x="1672399" y="49339"/>
                </a:moveTo>
                <a:lnTo>
                  <a:pt x="1672875" y="50768"/>
                </a:lnTo>
                <a:cubicBezTo>
                  <a:pt x="1673066" y="51340"/>
                  <a:pt x="1673066" y="52006"/>
                  <a:pt x="1673732" y="52387"/>
                </a:cubicBezTo>
                <a:cubicBezTo>
                  <a:pt x="1674685" y="52864"/>
                  <a:pt x="1676209" y="53245"/>
                  <a:pt x="1677542" y="53245"/>
                </a:cubicBezTo>
                <a:cubicBezTo>
                  <a:pt x="1678686" y="53245"/>
                  <a:pt x="1679828" y="52673"/>
                  <a:pt x="1681829" y="52102"/>
                </a:cubicBezTo>
                <a:cubicBezTo>
                  <a:pt x="1680019" y="51816"/>
                  <a:pt x="1678971" y="51816"/>
                  <a:pt x="1678495" y="51530"/>
                </a:cubicBezTo>
                <a:cubicBezTo>
                  <a:pt x="1677924" y="51244"/>
                  <a:pt x="1678114" y="50768"/>
                  <a:pt x="1677828" y="50387"/>
                </a:cubicBezTo>
                <a:cubicBezTo>
                  <a:pt x="1677542" y="50006"/>
                  <a:pt x="1677066" y="49339"/>
                  <a:pt x="1676495" y="49339"/>
                </a:cubicBezTo>
                <a:cubicBezTo>
                  <a:pt x="1675257" y="49244"/>
                  <a:pt x="1673732" y="49339"/>
                  <a:pt x="1672399" y="49339"/>
                </a:cubicBezTo>
                <a:close/>
                <a:moveTo>
                  <a:pt x="1423606" y="49339"/>
                </a:moveTo>
                <a:cubicBezTo>
                  <a:pt x="1422749" y="49530"/>
                  <a:pt x="1421891" y="49816"/>
                  <a:pt x="1421129" y="50006"/>
                </a:cubicBezTo>
                <a:cubicBezTo>
                  <a:pt x="1421606" y="50197"/>
                  <a:pt x="1422558" y="50578"/>
                  <a:pt x="1422558" y="50578"/>
                </a:cubicBezTo>
                <a:lnTo>
                  <a:pt x="1422558" y="50482"/>
                </a:lnTo>
                <a:cubicBezTo>
                  <a:pt x="1423415" y="50387"/>
                  <a:pt x="1424177" y="50101"/>
                  <a:pt x="1425320" y="49816"/>
                </a:cubicBezTo>
                <a:cubicBezTo>
                  <a:pt x="1424463" y="49530"/>
                  <a:pt x="1423892" y="49339"/>
                  <a:pt x="1423606" y="49339"/>
                </a:cubicBezTo>
                <a:close/>
                <a:moveTo>
                  <a:pt x="1916715" y="49149"/>
                </a:moveTo>
                <a:cubicBezTo>
                  <a:pt x="1916144" y="49149"/>
                  <a:pt x="1915667" y="49435"/>
                  <a:pt x="1915191" y="49435"/>
                </a:cubicBezTo>
                <a:cubicBezTo>
                  <a:pt x="1915477" y="49625"/>
                  <a:pt x="1916144" y="50006"/>
                  <a:pt x="1916144" y="50006"/>
                </a:cubicBezTo>
                <a:lnTo>
                  <a:pt x="1916239" y="49911"/>
                </a:lnTo>
                <a:cubicBezTo>
                  <a:pt x="1916715" y="49911"/>
                  <a:pt x="1917287" y="49720"/>
                  <a:pt x="1917763" y="49720"/>
                </a:cubicBezTo>
                <a:lnTo>
                  <a:pt x="1918334" y="49339"/>
                </a:lnTo>
                <a:cubicBezTo>
                  <a:pt x="1917763" y="49244"/>
                  <a:pt x="1917287" y="49149"/>
                  <a:pt x="1916715" y="49149"/>
                </a:cubicBezTo>
                <a:close/>
                <a:moveTo>
                  <a:pt x="1127569" y="49148"/>
                </a:moveTo>
                <a:lnTo>
                  <a:pt x="1129692" y="49590"/>
                </a:lnTo>
                <a:lnTo>
                  <a:pt x="1128331" y="50101"/>
                </a:lnTo>
                <a:cubicBezTo>
                  <a:pt x="1127664" y="50101"/>
                  <a:pt x="1127093" y="49720"/>
                  <a:pt x="1126521" y="49624"/>
                </a:cubicBezTo>
                <a:cubicBezTo>
                  <a:pt x="1126902" y="49434"/>
                  <a:pt x="1127283" y="49053"/>
                  <a:pt x="1127569" y="49148"/>
                </a:cubicBezTo>
                <a:close/>
                <a:moveTo>
                  <a:pt x="2771489" y="49054"/>
                </a:moveTo>
                <a:lnTo>
                  <a:pt x="2768536" y="49816"/>
                </a:lnTo>
                <a:cubicBezTo>
                  <a:pt x="2769108" y="50006"/>
                  <a:pt x="2769774" y="50292"/>
                  <a:pt x="2770155" y="50292"/>
                </a:cubicBezTo>
                <a:cubicBezTo>
                  <a:pt x="2771298" y="50101"/>
                  <a:pt x="2772441" y="49816"/>
                  <a:pt x="2773584" y="49530"/>
                </a:cubicBezTo>
                <a:close/>
                <a:moveTo>
                  <a:pt x="141255" y="49053"/>
                </a:moveTo>
                <a:lnTo>
                  <a:pt x="142303" y="49434"/>
                </a:lnTo>
                <a:cubicBezTo>
                  <a:pt x="141827" y="49815"/>
                  <a:pt x="141255" y="50196"/>
                  <a:pt x="140684" y="50577"/>
                </a:cubicBezTo>
                <a:cubicBezTo>
                  <a:pt x="140208" y="50386"/>
                  <a:pt x="139636" y="50196"/>
                  <a:pt x="139636" y="50196"/>
                </a:cubicBezTo>
                <a:close/>
                <a:moveTo>
                  <a:pt x="2658141" y="48958"/>
                </a:moveTo>
                <a:cubicBezTo>
                  <a:pt x="2657284" y="48958"/>
                  <a:pt x="2656522" y="49244"/>
                  <a:pt x="2655665" y="49339"/>
                </a:cubicBezTo>
                <a:lnTo>
                  <a:pt x="2657379" y="49911"/>
                </a:lnTo>
                <a:lnTo>
                  <a:pt x="2660046" y="49244"/>
                </a:lnTo>
                <a:cubicBezTo>
                  <a:pt x="2659380" y="49149"/>
                  <a:pt x="2658713" y="48958"/>
                  <a:pt x="2658141" y="48958"/>
                </a:cubicBezTo>
                <a:close/>
                <a:moveTo>
                  <a:pt x="1496567" y="48958"/>
                </a:moveTo>
                <a:lnTo>
                  <a:pt x="1491900" y="51435"/>
                </a:lnTo>
                <a:cubicBezTo>
                  <a:pt x="1492186" y="51530"/>
                  <a:pt x="1492853" y="51530"/>
                  <a:pt x="1492853" y="51530"/>
                </a:cubicBezTo>
                <a:lnTo>
                  <a:pt x="1492948" y="51530"/>
                </a:lnTo>
                <a:lnTo>
                  <a:pt x="1498568" y="50292"/>
                </a:lnTo>
                <a:close/>
                <a:moveTo>
                  <a:pt x="2973990" y="48863"/>
                </a:moveTo>
                <a:lnTo>
                  <a:pt x="2980276" y="50387"/>
                </a:lnTo>
                <a:cubicBezTo>
                  <a:pt x="2978562" y="50958"/>
                  <a:pt x="2977038" y="51720"/>
                  <a:pt x="2975228" y="51911"/>
                </a:cubicBezTo>
                <a:cubicBezTo>
                  <a:pt x="2974276" y="52006"/>
                  <a:pt x="2972371" y="51244"/>
                  <a:pt x="2971799" y="50673"/>
                </a:cubicBezTo>
                <a:cubicBezTo>
                  <a:pt x="2971513" y="50387"/>
                  <a:pt x="2973037" y="49625"/>
                  <a:pt x="2973990" y="48863"/>
                </a:cubicBezTo>
                <a:close/>
                <a:moveTo>
                  <a:pt x="2696432" y="48863"/>
                </a:moveTo>
                <a:cubicBezTo>
                  <a:pt x="2694813" y="48863"/>
                  <a:pt x="2693289" y="49244"/>
                  <a:pt x="2691765" y="49530"/>
                </a:cubicBezTo>
                <a:lnTo>
                  <a:pt x="2691860" y="49530"/>
                </a:lnTo>
                <a:lnTo>
                  <a:pt x="2696336" y="49816"/>
                </a:lnTo>
                <a:lnTo>
                  <a:pt x="2699766" y="49435"/>
                </a:lnTo>
                <a:cubicBezTo>
                  <a:pt x="2698623" y="49244"/>
                  <a:pt x="2697480" y="48863"/>
                  <a:pt x="2696432" y="48863"/>
                </a:cubicBezTo>
                <a:close/>
                <a:moveTo>
                  <a:pt x="842772" y="48863"/>
                </a:moveTo>
                <a:lnTo>
                  <a:pt x="844105" y="49434"/>
                </a:lnTo>
                <a:lnTo>
                  <a:pt x="840817" y="49968"/>
                </a:lnTo>
                <a:close/>
                <a:moveTo>
                  <a:pt x="1444561" y="48767"/>
                </a:moveTo>
                <a:cubicBezTo>
                  <a:pt x="1444942" y="48767"/>
                  <a:pt x="1445037" y="49243"/>
                  <a:pt x="1445228" y="49434"/>
                </a:cubicBezTo>
                <a:cubicBezTo>
                  <a:pt x="1444656" y="49434"/>
                  <a:pt x="1444180" y="49624"/>
                  <a:pt x="1443608" y="49624"/>
                </a:cubicBezTo>
                <a:lnTo>
                  <a:pt x="1436560" y="49053"/>
                </a:lnTo>
                <a:lnTo>
                  <a:pt x="1436655" y="49053"/>
                </a:lnTo>
                <a:cubicBezTo>
                  <a:pt x="1439036" y="47338"/>
                  <a:pt x="1441894" y="48196"/>
                  <a:pt x="1444561" y="48767"/>
                </a:cubicBezTo>
                <a:close/>
                <a:moveTo>
                  <a:pt x="238315" y="48767"/>
                </a:moveTo>
                <a:cubicBezTo>
                  <a:pt x="238315" y="48767"/>
                  <a:pt x="239267" y="49719"/>
                  <a:pt x="239648" y="50196"/>
                </a:cubicBezTo>
                <a:lnTo>
                  <a:pt x="239742" y="51043"/>
                </a:lnTo>
                <a:lnTo>
                  <a:pt x="244220" y="50577"/>
                </a:lnTo>
                <a:lnTo>
                  <a:pt x="243268" y="53530"/>
                </a:lnTo>
                <a:cubicBezTo>
                  <a:pt x="243268" y="53530"/>
                  <a:pt x="242125" y="53530"/>
                  <a:pt x="242029" y="53530"/>
                </a:cubicBezTo>
                <a:cubicBezTo>
                  <a:pt x="241172" y="52768"/>
                  <a:pt x="240505" y="51910"/>
                  <a:pt x="239743" y="51053"/>
                </a:cubicBezTo>
                <a:lnTo>
                  <a:pt x="239648" y="51053"/>
                </a:lnTo>
                <a:lnTo>
                  <a:pt x="239696" y="51048"/>
                </a:lnTo>
                <a:lnTo>
                  <a:pt x="236124" y="50672"/>
                </a:lnTo>
                <a:close/>
                <a:moveTo>
                  <a:pt x="2555462" y="48673"/>
                </a:moveTo>
                <a:cubicBezTo>
                  <a:pt x="2555271" y="48673"/>
                  <a:pt x="2554509" y="49244"/>
                  <a:pt x="2554509" y="49244"/>
                </a:cubicBezTo>
                <a:lnTo>
                  <a:pt x="2558415" y="50197"/>
                </a:lnTo>
                <a:cubicBezTo>
                  <a:pt x="2558605" y="50292"/>
                  <a:pt x="2559176" y="50006"/>
                  <a:pt x="2560129" y="49625"/>
                </a:cubicBezTo>
                <a:cubicBezTo>
                  <a:pt x="2558224" y="49244"/>
                  <a:pt x="2556795" y="48958"/>
                  <a:pt x="2555462" y="48673"/>
                </a:cubicBezTo>
                <a:close/>
                <a:moveTo>
                  <a:pt x="1148715" y="48672"/>
                </a:moveTo>
                <a:cubicBezTo>
                  <a:pt x="1150334" y="50386"/>
                  <a:pt x="1152620" y="51720"/>
                  <a:pt x="1151953" y="52482"/>
                </a:cubicBezTo>
                <a:cubicBezTo>
                  <a:pt x="1151001" y="53435"/>
                  <a:pt x="1147667" y="54292"/>
                  <a:pt x="1145476" y="54292"/>
                </a:cubicBezTo>
                <a:cubicBezTo>
                  <a:pt x="1143952" y="54292"/>
                  <a:pt x="1141095" y="52387"/>
                  <a:pt x="1141571" y="51720"/>
                </a:cubicBezTo>
                <a:cubicBezTo>
                  <a:pt x="1142333" y="50672"/>
                  <a:pt x="1145286" y="50101"/>
                  <a:pt x="1148715" y="48767"/>
                </a:cubicBezTo>
                <a:close/>
                <a:moveTo>
                  <a:pt x="1882235" y="48577"/>
                </a:moveTo>
                <a:cubicBezTo>
                  <a:pt x="1878234" y="48006"/>
                  <a:pt x="1874424" y="47815"/>
                  <a:pt x="1870614" y="48958"/>
                </a:cubicBezTo>
                <a:cubicBezTo>
                  <a:pt x="1869471" y="49244"/>
                  <a:pt x="1866899" y="49435"/>
                  <a:pt x="1866137" y="49149"/>
                </a:cubicBezTo>
                <a:cubicBezTo>
                  <a:pt x="1862518" y="47530"/>
                  <a:pt x="1859375" y="49625"/>
                  <a:pt x="1855946" y="49339"/>
                </a:cubicBezTo>
                <a:cubicBezTo>
                  <a:pt x="1855565" y="49339"/>
                  <a:pt x="1854898" y="49720"/>
                  <a:pt x="1854707" y="49911"/>
                </a:cubicBezTo>
                <a:cubicBezTo>
                  <a:pt x="1854612" y="50101"/>
                  <a:pt x="1855279" y="50482"/>
                  <a:pt x="1855660" y="50482"/>
                </a:cubicBezTo>
                <a:cubicBezTo>
                  <a:pt x="1860803" y="50482"/>
                  <a:pt x="1865852" y="51816"/>
                  <a:pt x="1871090" y="50292"/>
                </a:cubicBezTo>
                <a:cubicBezTo>
                  <a:pt x="1873186" y="49625"/>
                  <a:pt x="1875853" y="49530"/>
                  <a:pt x="1878329" y="49244"/>
                </a:cubicBezTo>
                <a:cubicBezTo>
                  <a:pt x="1878615" y="49149"/>
                  <a:pt x="1879187" y="49720"/>
                  <a:pt x="1879568" y="50006"/>
                </a:cubicBezTo>
                <a:cubicBezTo>
                  <a:pt x="1877758" y="50101"/>
                  <a:pt x="1876044" y="50292"/>
                  <a:pt x="1879187" y="50863"/>
                </a:cubicBezTo>
                <a:lnTo>
                  <a:pt x="1879091" y="50959"/>
                </a:lnTo>
                <a:cubicBezTo>
                  <a:pt x="1880615" y="51244"/>
                  <a:pt x="1882140" y="51340"/>
                  <a:pt x="1883378" y="51530"/>
                </a:cubicBezTo>
                <a:cubicBezTo>
                  <a:pt x="1884807" y="51435"/>
                  <a:pt x="1886045" y="51530"/>
                  <a:pt x="1886711" y="51244"/>
                </a:cubicBezTo>
                <a:cubicBezTo>
                  <a:pt x="1888236" y="50673"/>
                  <a:pt x="1889378" y="49911"/>
                  <a:pt x="1890617" y="49244"/>
                </a:cubicBezTo>
                <a:lnTo>
                  <a:pt x="1886330" y="48863"/>
                </a:lnTo>
                <a:cubicBezTo>
                  <a:pt x="1884997" y="48768"/>
                  <a:pt x="1883568" y="48768"/>
                  <a:pt x="1882235" y="48577"/>
                </a:cubicBezTo>
                <a:close/>
                <a:moveTo>
                  <a:pt x="1542002" y="48577"/>
                </a:moveTo>
                <a:lnTo>
                  <a:pt x="1545526" y="50387"/>
                </a:lnTo>
                <a:cubicBezTo>
                  <a:pt x="1544574" y="50482"/>
                  <a:pt x="1543621" y="50482"/>
                  <a:pt x="1543050" y="50768"/>
                </a:cubicBezTo>
                <a:cubicBezTo>
                  <a:pt x="1541811" y="51244"/>
                  <a:pt x="1540573" y="51720"/>
                  <a:pt x="1539621" y="52292"/>
                </a:cubicBezTo>
                <a:cubicBezTo>
                  <a:pt x="1537239" y="53816"/>
                  <a:pt x="1534953" y="54864"/>
                  <a:pt x="1530858" y="53340"/>
                </a:cubicBezTo>
                <a:cubicBezTo>
                  <a:pt x="1529619" y="52863"/>
                  <a:pt x="1527333" y="52863"/>
                  <a:pt x="1525619" y="52959"/>
                </a:cubicBezTo>
                <a:cubicBezTo>
                  <a:pt x="1520666" y="53149"/>
                  <a:pt x="1519332" y="50863"/>
                  <a:pt x="1515903" y="50006"/>
                </a:cubicBezTo>
                <a:cubicBezTo>
                  <a:pt x="1515618" y="50006"/>
                  <a:pt x="1515618" y="49339"/>
                  <a:pt x="1515903" y="49244"/>
                </a:cubicBezTo>
                <a:cubicBezTo>
                  <a:pt x="1516380" y="49053"/>
                  <a:pt x="1517142" y="48767"/>
                  <a:pt x="1517808" y="48863"/>
                </a:cubicBezTo>
                <a:cubicBezTo>
                  <a:pt x="1520094" y="48863"/>
                  <a:pt x="1522380" y="48958"/>
                  <a:pt x="1524666" y="49148"/>
                </a:cubicBezTo>
                <a:cubicBezTo>
                  <a:pt x="1525143" y="49148"/>
                  <a:pt x="1525905" y="49529"/>
                  <a:pt x="1526000" y="49720"/>
                </a:cubicBezTo>
                <a:cubicBezTo>
                  <a:pt x="1526857" y="51720"/>
                  <a:pt x="1528000" y="51911"/>
                  <a:pt x="1531810" y="50673"/>
                </a:cubicBezTo>
                <a:cubicBezTo>
                  <a:pt x="1532382" y="50482"/>
                  <a:pt x="1533906" y="50387"/>
                  <a:pt x="1534287" y="50673"/>
                </a:cubicBezTo>
                <a:cubicBezTo>
                  <a:pt x="1537906" y="52482"/>
                  <a:pt x="1538763" y="51054"/>
                  <a:pt x="1540002" y="49625"/>
                </a:cubicBezTo>
                <a:cubicBezTo>
                  <a:pt x="1540383" y="49244"/>
                  <a:pt x="1541335" y="48958"/>
                  <a:pt x="1542002" y="48577"/>
                </a:cubicBezTo>
                <a:close/>
                <a:moveTo>
                  <a:pt x="869251" y="48577"/>
                </a:moveTo>
                <a:lnTo>
                  <a:pt x="872108" y="48767"/>
                </a:lnTo>
                <a:lnTo>
                  <a:pt x="877919" y="48767"/>
                </a:lnTo>
                <a:cubicBezTo>
                  <a:pt x="878490" y="48767"/>
                  <a:pt x="878966" y="48958"/>
                  <a:pt x="879538" y="49053"/>
                </a:cubicBezTo>
                <a:cubicBezTo>
                  <a:pt x="879347" y="49339"/>
                  <a:pt x="879252" y="49720"/>
                  <a:pt x="878871" y="49720"/>
                </a:cubicBezTo>
                <a:lnTo>
                  <a:pt x="872108" y="51054"/>
                </a:lnTo>
                <a:lnTo>
                  <a:pt x="872108" y="51149"/>
                </a:lnTo>
                <a:cubicBezTo>
                  <a:pt x="871061" y="50768"/>
                  <a:pt x="869822" y="50577"/>
                  <a:pt x="869441" y="50196"/>
                </a:cubicBezTo>
                <a:cubicBezTo>
                  <a:pt x="868965" y="49720"/>
                  <a:pt x="869251" y="49148"/>
                  <a:pt x="869251" y="48577"/>
                </a:cubicBezTo>
                <a:close/>
                <a:moveTo>
                  <a:pt x="863060" y="48577"/>
                </a:moveTo>
                <a:cubicBezTo>
                  <a:pt x="863250" y="48482"/>
                  <a:pt x="864203" y="48577"/>
                  <a:pt x="864774" y="48673"/>
                </a:cubicBezTo>
                <a:cubicBezTo>
                  <a:pt x="864774" y="48673"/>
                  <a:pt x="864774" y="48863"/>
                  <a:pt x="864774" y="48958"/>
                </a:cubicBezTo>
                <a:lnTo>
                  <a:pt x="865727" y="51625"/>
                </a:lnTo>
                <a:lnTo>
                  <a:pt x="865822" y="51625"/>
                </a:lnTo>
                <a:cubicBezTo>
                  <a:pt x="865822" y="51625"/>
                  <a:pt x="864774" y="52006"/>
                  <a:pt x="864203" y="51911"/>
                </a:cubicBezTo>
                <a:cubicBezTo>
                  <a:pt x="861631" y="51530"/>
                  <a:pt x="860964" y="49625"/>
                  <a:pt x="863060" y="48577"/>
                </a:cubicBezTo>
                <a:close/>
                <a:moveTo>
                  <a:pt x="1346900" y="48550"/>
                </a:moveTo>
                <a:lnTo>
                  <a:pt x="1346263" y="50006"/>
                </a:lnTo>
                <a:lnTo>
                  <a:pt x="1344739" y="49720"/>
                </a:lnTo>
                <a:close/>
                <a:moveTo>
                  <a:pt x="1662874" y="48482"/>
                </a:moveTo>
                <a:lnTo>
                  <a:pt x="1653920" y="50482"/>
                </a:lnTo>
                <a:cubicBezTo>
                  <a:pt x="1654397" y="50768"/>
                  <a:pt x="1654682" y="51244"/>
                  <a:pt x="1655349" y="51340"/>
                </a:cubicBezTo>
                <a:cubicBezTo>
                  <a:pt x="1660302" y="52387"/>
                  <a:pt x="1661540" y="53911"/>
                  <a:pt x="1659540" y="56293"/>
                </a:cubicBezTo>
                <a:cubicBezTo>
                  <a:pt x="1658969" y="56959"/>
                  <a:pt x="1658492" y="57721"/>
                  <a:pt x="1658016" y="58388"/>
                </a:cubicBezTo>
                <a:cubicBezTo>
                  <a:pt x="1659731" y="58293"/>
                  <a:pt x="1661445" y="58388"/>
                  <a:pt x="1663160" y="58293"/>
                </a:cubicBezTo>
                <a:cubicBezTo>
                  <a:pt x="1665827" y="58102"/>
                  <a:pt x="1668970" y="58102"/>
                  <a:pt x="1668494" y="59626"/>
                </a:cubicBezTo>
                <a:cubicBezTo>
                  <a:pt x="1667541" y="62579"/>
                  <a:pt x="1670494" y="62103"/>
                  <a:pt x="1674113" y="61531"/>
                </a:cubicBezTo>
                <a:lnTo>
                  <a:pt x="1673828" y="61627"/>
                </a:lnTo>
                <a:cubicBezTo>
                  <a:pt x="1674590" y="61436"/>
                  <a:pt x="1675447" y="61436"/>
                  <a:pt x="1676780" y="61436"/>
                </a:cubicBezTo>
                <a:lnTo>
                  <a:pt x="1685734" y="62293"/>
                </a:lnTo>
                <a:cubicBezTo>
                  <a:pt x="1689258" y="62579"/>
                  <a:pt x="1692592" y="62484"/>
                  <a:pt x="1695449" y="61341"/>
                </a:cubicBezTo>
                <a:cubicBezTo>
                  <a:pt x="1695830" y="61150"/>
                  <a:pt x="1696402" y="60865"/>
                  <a:pt x="1696402" y="60674"/>
                </a:cubicBezTo>
                <a:cubicBezTo>
                  <a:pt x="1696497" y="60484"/>
                  <a:pt x="1695640" y="60198"/>
                  <a:pt x="1695259" y="60198"/>
                </a:cubicBezTo>
                <a:cubicBezTo>
                  <a:pt x="1690782" y="60103"/>
                  <a:pt x="1686591" y="58769"/>
                  <a:pt x="1681829" y="60007"/>
                </a:cubicBezTo>
                <a:cubicBezTo>
                  <a:pt x="1679162" y="60769"/>
                  <a:pt x="1675447" y="59531"/>
                  <a:pt x="1675733" y="58388"/>
                </a:cubicBezTo>
                <a:cubicBezTo>
                  <a:pt x="1676304" y="56293"/>
                  <a:pt x="1676304" y="56293"/>
                  <a:pt x="1672304" y="56959"/>
                </a:cubicBezTo>
                <a:cubicBezTo>
                  <a:pt x="1671351" y="57150"/>
                  <a:pt x="1669923" y="57436"/>
                  <a:pt x="1669446" y="57245"/>
                </a:cubicBezTo>
                <a:cubicBezTo>
                  <a:pt x="1668017" y="56769"/>
                  <a:pt x="1666589" y="56102"/>
                  <a:pt x="1665922" y="55340"/>
                </a:cubicBezTo>
                <a:cubicBezTo>
                  <a:pt x="1665541" y="54864"/>
                  <a:pt x="1666494" y="53530"/>
                  <a:pt x="1666779" y="53530"/>
                </a:cubicBezTo>
                <a:cubicBezTo>
                  <a:pt x="1671161" y="53626"/>
                  <a:pt x="1668589" y="52864"/>
                  <a:pt x="1667636" y="52292"/>
                </a:cubicBezTo>
                <a:cubicBezTo>
                  <a:pt x="1666494" y="51530"/>
                  <a:pt x="1664303" y="50101"/>
                  <a:pt x="1664493" y="50006"/>
                </a:cubicBezTo>
                <a:cubicBezTo>
                  <a:pt x="1668589" y="48292"/>
                  <a:pt x="1663255" y="48958"/>
                  <a:pt x="1662874" y="48482"/>
                </a:cubicBezTo>
                <a:close/>
                <a:moveTo>
                  <a:pt x="1346930" y="48482"/>
                </a:moveTo>
                <a:lnTo>
                  <a:pt x="1347025" y="48482"/>
                </a:lnTo>
                <a:lnTo>
                  <a:pt x="1346900" y="48550"/>
                </a:lnTo>
                <a:close/>
                <a:moveTo>
                  <a:pt x="813245" y="48482"/>
                </a:moveTo>
                <a:cubicBezTo>
                  <a:pt x="812482" y="48767"/>
                  <a:pt x="811910" y="48958"/>
                  <a:pt x="811529" y="49244"/>
                </a:cubicBezTo>
                <a:cubicBezTo>
                  <a:pt x="811529" y="49244"/>
                  <a:pt x="812292" y="49720"/>
                  <a:pt x="812482" y="49720"/>
                </a:cubicBezTo>
                <a:lnTo>
                  <a:pt x="814199" y="49177"/>
                </a:lnTo>
                <a:lnTo>
                  <a:pt x="814291" y="49244"/>
                </a:lnTo>
                <a:lnTo>
                  <a:pt x="814291" y="49148"/>
                </a:lnTo>
                <a:lnTo>
                  <a:pt x="814199" y="49177"/>
                </a:lnTo>
                <a:close/>
                <a:moveTo>
                  <a:pt x="650367" y="48482"/>
                </a:moveTo>
                <a:lnTo>
                  <a:pt x="653605" y="50863"/>
                </a:lnTo>
                <a:lnTo>
                  <a:pt x="650748" y="52578"/>
                </a:lnTo>
                <a:cubicBezTo>
                  <a:pt x="649795" y="51911"/>
                  <a:pt x="648271" y="51244"/>
                  <a:pt x="648176" y="50577"/>
                </a:cubicBezTo>
                <a:cubicBezTo>
                  <a:pt x="648176" y="49911"/>
                  <a:pt x="649605" y="49149"/>
                  <a:pt x="650367" y="48482"/>
                </a:cubicBezTo>
                <a:close/>
                <a:moveTo>
                  <a:pt x="1559719" y="48481"/>
                </a:moveTo>
                <a:lnTo>
                  <a:pt x="1559814" y="48577"/>
                </a:lnTo>
                <a:lnTo>
                  <a:pt x="1559680" y="48502"/>
                </a:lnTo>
                <a:close/>
                <a:moveTo>
                  <a:pt x="1764601" y="48387"/>
                </a:moveTo>
                <a:lnTo>
                  <a:pt x="1760982" y="48768"/>
                </a:lnTo>
                <a:lnTo>
                  <a:pt x="1758029" y="48768"/>
                </a:lnTo>
                <a:cubicBezTo>
                  <a:pt x="1757171" y="48863"/>
                  <a:pt x="1756409" y="49054"/>
                  <a:pt x="1755648" y="49149"/>
                </a:cubicBezTo>
                <a:lnTo>
                  <a:pt x="1757743" y="49530"/>
                </a:lnTo>
                <a:lnTo>
                  <a:pt x="1757838" y="49530"/>
                </a:lnTo>
                <a:lnTo>
                  <a:pt x="1760982" y="50197"/>
                </a:lnTo>
                <a:lnTo>
                  <a:pt x="1764411" y="48958"/>
                </a:lnTo>
                <a:cubicBezTo>
                  <a:pt x="1764601" y="48863"/>
                  <a:pt x="1764601" y="48387"/>
                  <a:pt x="1764601" y="48387"/>
                </a:cubicBezTo>
                <a:close/>
                <a:moveTo>
                  <a:pt x="335375" y="48386"/>
                </a:moveTo>
                <a:cubicBezTo>
                  <a:pt x="336994" y="48005"/>
                  <a:pt x="337852" y="48196"/>
                  <a:pt x="337852" y="49053"/>
                </a:cubicBezTo>
                <a:cubicBezTo>
                  <a:pt x="337852" y="49339"/>
                  <a:pt x="337566" y="49910"/>
                  <a:pt x="337852" y="49910"/>
                </a:cubicBezTo>
                <a:cubicBezTo>
                  <a:pt x="340995" y="50672"/>
                  <a:pt x="339090" y="50863"/>
                  <a:pt x="337185" y="51053"/>
                </a:cubicBezTo>
                <a:cubicBezTo>
                  <a:pt x="337185" y="51053"/>
                  <a:pt x="337375" y="51625"/>
                  <a:pt x="337375" y="51625"/>
                </a:cubicBezTo>
                <a:cubicBezTo>
                  <a:pt x="337661" y="51815"/>
                  <a:pt x="338137" y="51910"/>
                  <a:pt x="338518" y="51910"/>
                </a:cubicBezTo>
                <a:cubicBezTo>
                  <a:pt x="338424" y="52006"/>
                  <a:pt x="338328" y="52196"/>
                  <a:pt x="338232" y="52196"/>
                </a:cubicBezTo>
                <a:cubicBezTo>
                  <a:pt x="337947" y="52196"/>
                  <a:pt x="337566" y="52196"/>
                  <a:pt x="337280" y="52196"/>
                </a:cubicBezTo>
                <a:cubicBezTo>
                  <a:pt x="335756" y="51910"/>
                  <a:pt x="334422" y="51053"/>
                  <a:pt x="332613" y="51910"/>
                </a:cubicBezTo>
                <a:cubicBezTo>
                  <a:pt x="332517" y="52006"/>
                  <a:pt x="331756" y="51815"/>
                  <a:pt x="331756" y="51815"/>
                </a:cubicBezTo>
                <a:cubicBezTo>
                  <a:pt x="330993" y="50767"/>
                  <a:pt x="329565" y="50672"/>
                  <a:pt x="327564" y="51148"/>
                </a:cubicBezTo>
                <a:cubicBezTo>
                  <a:pt x="327374" y="51244"/>
                  <a:pt x="326898" y="50958"/>
                  <a:pt x="326612" y="50863"/>
                </a:cubicBezTo>
                <a:cubicBezTo>
                  <a:pt x="326898" y="50672"/>
                  <a:pt x="327374" y="50386"/>
                  <a:pt x="327374" y="50386"/>
                </a:cubicBezTo>
                <a:close/>
                <a:moveTo>
                  <a:pt x="2756916" y="48292"/>
                </a:moveTo>
                <a:lnTo>
                  <a:pt x="2753998" y="48839"/>
                </a:lnTo>
                <a:lnTo>
                  <a:pt x="2753772" y="48768"/>
                </a:lnTo>
                <a:lnTo>
                  <a:pt x="2753867" y="48863"/>
                </a:lnTo>
                <a:lnTo>
                  <a:pt x="2753998" y="48839"/>
                </a:lnTo>
                <a:lnTo>
                  <a:pt x="2756820" y="49720"/>
                </a:lnTo>
                <a:lnTo>
                  <a:pt x="2759964" y="49339"/>
                </a:lnTo>
                <a:cubicBezTo>
                  <a:pt x="2759011" y="48958"/>
                  <a:pt x="2758058" y="48387"/>
                  <a:pt x="2756916" y="48292"/>
                </a:cubicBezTo>
                <a:close/>
                <a:moveTo>
                  <a:pt x="1748885" y="48292"/>
                </a:moveTo>
                <a:lnTo>
                  <a:pt x="1747170" y="48768"/>
                </a:lnTo>
                <a:cubicBezTo>
                  <a:pt x="1747646" y="48958"/>
                  <a:pt x="1748123" y="49339"/>
                  <a:pt x="1748694" y="49339"/>
                </a:cubicBezTo>
                <a:cubicBezTo>
                  <a:pt x="1749075" y="49339"/>
                  <a:pt x="1749742" y="49149"/>
                  <a:pt x="1750218" y="49054"/>
                </a:cubicBezTo>
                <a:close/>
                <a:moveTo>
                  <a:pt x="598456" y="48291"/>
                </a:moveTo>
                <a:cubicBezTo>
                  <a:pt x="599027" y="48291"/>
                  <a:pt x="599503" y="48386"/>
                  <a:pt x="600075" y="48481"/>
                </a:cubicBezTo>
                <a:lnTo>
                  <a:pt x="599313" y="48958"/>
                </a:lnTo>
                <a:cubicBezTo>
                  <a:pt x="598837" y="48958"/>
                  <a:pt x="598265" y="49243"/>
                  <a:pt x="597884" y="49148"/>
                </a:cubicBezTo>
                <a:cubicBezTo>
                  <a:pt x="597503" y="49148"/>
                  <a:pt x="597313" y="48767"/>
                  <a:pt x="597027" y="48577"/>
                </a:cubicBezTo>
                <a:cubicBezTo>
                  <a:pt x="597503" y="48481"/>
                  <a:pt x="597979" y="48291"/>
                  <a:pt x="598456" y="48291"/>
                </a:cubicBezTo>
                <a:close/>
                <a:moveTo>
                  <a:pt x="1314544" y="48196"/>
                </a:moveTo>
                <a:lnTo>
                  <a:pt x="1317593" y="48767"/>
                </a:lnTo>
                <a:lnTo>
                  <a:pt x="1318640" y="49053"/>
                </a:lnTo>
                <a:lnTo>
                  <a:pt x="1322831" y="50101"/>
                </a:lnTo>
                <a:lnTo>
                  <a:pt x="1318926" y="51339"/>
                </a:lnTo>
                <a:cubicBezTo>
                  <a:pt x="1318926" y="51339"/>
                  <a:pt x="1318164" y="51720"/>
                  <a:pt x="1317783" y="52006"/>
                </a:cubicBezTo>
                <a:cubicBezTo>
                  <a:pt x="1318450" y="52292"/>
                  <a:pt x="1319212" y="52673"/>
                  <a:pt x="1319879" y="52673"/>
                </a:cubicBezTo>
                <a:cubicBezTo>
                  <a:pt x="1325593" y="52863"/>
                  <a:pt x="1330356" y="51625"/>
                  <a:pt x="1335023" y="50196"/>
                </a:cubicBezTo>
                <a:lnTo>
                  <a:pt x="1337881" y="49339"/>
                </a:lnTo>
                <a:cubicBezTo>
                  <a:pt x="1338547" y="49910"/>
                  <a:pt x="1339500" y="50482"/>
                  <a:pt x="1339595" y="51054"/>
                </a:cubicBezTo>
                <a:cubicBezTo>
                  <a:pt x="1339595" y="51339"/>
                  <a:pt x="1338071" y="51816"/>
                  <a:pt x="1337023" y="52006"/>
                </a:cubicBezTo>
                <a:cubicBezTo>
                  <a:pt x="1333309" y="52959"/>
                  <a:pt x="1328546" y="53054"/>
                  <a:pt x="1325975" y="54959"/>
                </a:cubicBezTo>
                <a:cubicBezTo>
                  <a:pt x="1325975" y="54959"/>
                  <a:pt x="1324831" y="54673"/>
                  <a:pt x="1324165" y="54673"/>
                </a:cubicBezTo>
                <a:cubicBezTo>
                  <a:pt x="1322450" y="54673"/>
                  <a:pt x="1320736" y="54482"/>
                  <a:pt x="1319021" y="54482"/>
                </a:cubicBezTo>
                <a:cubicBezTo>
                  <a:pt x="1317973" y="54482"/>
                  <a:pt x="1317021" y="54959"/>
                  <a:pt x="1316068" y="55245"/>
                </a:cubicBezTo>
                <a:cubicBezTo>
                  <a:pt x="1316831" y="55626"/>
                  <a:pt x="1317402" y="56102"/>
                  <a:pt x="1318355" y="56292"/>
                </a:cubicBezTo>
                <a:cubicBezTo>
                  <a:pt x="1319783" y="56578"/>
                  <a:pt x="1322164" y="56292"/>
                  <a:pt x="1320640" y="57626"/>
                </a:cubicBezTo>
                <a:cubicBezTo>
                  <a:pt x="1319783" y="58292"/>
                  <a:pt x="1319117" y="59721"/>
                  <a:pt x="1316259" y="58578"/>
                </a:cubicBezTo>
                <a:cubicBezTo>
                  <a:pt x="1315688" y="58388"/>
                  <a:pt x="1314544" y="58197"/>
                  <a:pt x="1314068" y="58292"/>
                </a:cubicBezTo>
                <a:cubicBezTo>
                  <a:pt x="1304924" y="60960"/>
                  <a:pt x="1299685" y="56959"/>
                  <a:pt x="1292827" y="55721"/>
                </a:cubicBezTo>
                <a:cubicBezTo>
                  <a:pt x="1292161" y="55626"/>
                  <a:pt x="1291304" y="54959"/>
                  <a:pt x="1291494" y="54673"/>
                </a:cubicBezTo>
                <a:cubicBezTo>
                  <a:pt x="1292732" y="53435"/>
                  <a:pt x="1294256" y="52197"/>
                  <a:pt x="1295685" y="50958"/>
                </a:cubicBezTo>
                <a:cubicBezTo>
                  <a:pt x="1296828" y="51530"/>
                  <a:pt x="1298923" y="52101"/>
                  <a:pt x="1299019" y="52768"/>
                </a:cubicBezTo>
                <a:cubicBezTo>
                  <a:pt x="1299019" y="54292"/>
                  <a:pt x="1300447" y="54197"/>
                  <a:pt x="1303019" y="54292"/>
                </a:cubicBezTo>
                <a:cubicBezTo>
                  <a:pt x="1305972" y="54387"/>
                  <a:pt x="1308734" y="55149"/>
                  <a:pt x="1311592" y="55626"/>
                </a:cubicBezTo>
                <a:lnTo>
                  <a:pt x="1312639" y="55911"/>
                </a:lnTo>
                <a:lnTo>
                  <a:pt x="1312639" y="54673"/>
                </a:lnTo>
                <a:lnTo>
                  <a:pt x="1312163" y="54673"/>
                </a:lnTo>
                <a:lnTo>
                  <a:pt x="1312068" y="54578"/>
                </a:lnTo>
                <a:cubicBezTo>
                  <a:pt x="1312354" y="53816"/>
                  <a:pt x="1312259" y="52863"/>
                  <a:pt x="1313211" y="52482"/>
                </a:cubicBezTo>
                <a:cubicBezTo>
                  <a:pt x="1315402" y="51625"/>
                  <a:pt x="1315116" y="50768"/>
                  <a:pt x="1314259" y="49720"/>
                </a:cubicBezTo>
                <a:cubicBezTo>
                  <a:pt x="1313878" y="49244"/>
                  <a:pt x="1314354" y="48672"/>
                  <a:pt x="1314544" y="48196"/>
                </a:cubicBezTo>
                <a:close/>
                <a:moveTo>
                  <a:pt x="2215324" y="48101"/>
                </a:moveTo>
                <a:cubicBezTo>
                  <a:pt x="2215038" y="48482"/>
                  <a:pt x="2214657" y="48768"/>
                  <a:pt x="2214657" y="48958"/>
                </a:cubicBezTo>
                <a:cubicBezTo>
                  <a:pt x="2214562" y="49149"/>
                  <a:pt x="2215038" y="49244"/>
                  <a:pt x="2215229" y="49435"/>
                </a:cubicBezTo>
                <a:cubicBezTo>
                  <a:pt x="2215610" y="49244"/>
                  <a:pt x="2216276" y="48958"/>
                  <a:pt x="2216276" y="48958"/>
                </a:cubicBezTo>
                <a:cubicBezTo>
                  <a:pt x="2216276" y="48673"/>
                  <a:pt x="2215800" y="48482"/>
                  <a:pt x="2215324" y="48101"/>
                </a:cubicBezTo>
                <a:close/>
                <a:moveTo>
                  <a:pt x="1781365" y="48101"/>
                </a:moveTo>
                <a:lnTo>
                  <a:pt x="1780127" y="48577"/>
                </a:lnTo>
                <a:lnTo>
                  <a:pt x="1781079" y="49054"/>
                </a:lnTo>
                <a:cubicBezTo>
                  <a:pt x="1781365" y="48863"/>
                  <a:pt x="1782032" y="48482"/>
                  <a:pt x="1782032" y="48482"/>
                </a:cubicBezTo>
                <a:lnTo>
                  <a:pt x="1782127" y="48482"/>
                </a:lnTo>
                <a:cubicBezTo>
                  <a:pt x="1782127" y="48482"/>
                  <a:pt x="1781365" y="48101"/>
                  <a:pt x="1781365" y="48101"/>
                </a:cubicBezTo>
                <a:close/>
                <a:moveTo>
                  <a:pt x="1151953" y="48005"/>
                </a:moveTo>
                <a:cubicBezTo>
                  <a:pt x="1152906" y="48005"/>
                  <a:pt x="1153763" y="48291"/>
                  <a:pt x="1155477" y="48481"/>
                </a:cubicBezTo>
                <a:lnTo>
                  <a:pt x="1155477" y="48576"/>
                </a:lnTo>
                <a:lnTo>
                  <a:pt x="1151858" y="49719"/>
                </a:lnTo>
                <a:cubicBezTo>
                  <a:pt x="1151858" y="49719"/>
                  <a:pt x="1151000" y="48957"/>
                  <a:pt x="1150810" y="48481"/>
                </a:cubicBezTo>
                <a:cubicBezTo>
                  <a:pt x="1150810" y="48386"/>
                  <a:pt x="1151572" y="48005"/>
                  <a:pt x="1151953" y="48005"/>
                </a:cubicBezTo>
                <a:close/>
                <a:moveTo>
                  <a:pt x="2077688" y="47911"/>
                </a:moveTo>
                <a:cubicBezTo>
                  <a:pt x="2076735" y="48006"/>
                  <a:pt x="2075783" y="48101"/>
                  <a:pt x="2074925" y="48292"/>
                </a:cubicBezTo>
                <a:cubicBezTo>
                  <a:pt x="2074925" y="48292"/>
                  <a:pt x="2075211" y="48863"/>
                  <a:pt x="2075211" y="48863"/>
                </a:cubicBezTo>
                <a:lnTo>
                  <a:pt x="2075211" y="48768"/>
                </a:lnTo>
                <a:lnTo>
                  <a:pt x="2078545" y="48577"/>
                </a:lnTo>
                <a:lnTo>
                  <a:pt x="2079498" y="47911"/>
                </a:lnTo>
                <a:cubicBezTo>
                  <a:pt x="2078831" y="47911"/>
                  <a:pt x="2078259" y="47911"/>
                  <a:pt x="2077688" y="47911"/>
                </a:cubicBezTo>
                <a:close/>
                <a:moveTo>
                  <a:pt x="1328546" y="47910"/>
                </a:moveTo>
                <a:lnTo>
                  <a:pt x="1328738" y="47949"/>
                </a:lnTo>
                <a:lnTo>
                  <a:pt x="1328546" y="48005"/>
                </a:lnTo>
                <a:close/>
                <a:moveTo>
                  <a:pt x="2255996" y="47815"/>
                </a:moveTo>
                <a:cubicBezTo>
                  <a:pt x="2255043" y="47720"/>
                  <a:pt x="2253995" y="48482"/>
                  <a:pt x="2252948" y="48863"/>
                </a:cubicBezTo>
                <a:lnTo>
                  <a:pt x="2253043" y="48863"/>
                </a:lnTo>
                <a:lnTo>
                  <a:pt x="2255043" y="49625"/>
                </a:lnTo>
                <a:lnTo>
                  <a:pt x="2259996" y="48673"/>
                </a:lnTo>
                <a:cubicBezTo>
                  <a:pt x="2258663" y="48387"/>
                  <a:pt x="2257329" y="47815"/>
                  <a:pt x="2255996" y="47815"/>
                </a:cubicBezTo>
                <a:close/>
                <a:moveTo>
                  <a:pt x="1114615" y="47815"/>
                </a:moveTo>
                <a:cubicBezTo>
                  <a:pt x="1114615" y="47815"/>
                  <a:pt x="1115472" y="47720"/>
                  <a:pt x="1115567" y="47815"/>
                </a:cubicBezTo>
                <a:lnTo>
                  <a:pt x="1123448" y="47815"/>
                </a:lnTo>
                <a:lnTo>
                  <a:pt x="1117758" y="49625"/>
                </a:lnTo>
                <a:cubicBezTo>
                  <a:pt x="1116806" y="49625"/>
                  <a:pt x="1115567" y="48958"/>
                  <a:pt x="1114615" y="48577"/>
                </a:cubicBezTo>
                <a:cubicBezTo>
                  <a:pt x="1114329" y="48482"/>
                  <a:pt x="1114520" y="48101"/>
                  <a:pt x="1114615" y="47815"/>
                </a:cubicBezTo>
                <a:close/>
                <a:moveTo>
                  <a:pt x="1049083" y="47815"/>
                </a:moveTo>
                <a:lnTo>
                  <a:pt x="1053464" y="50577"/>
                </a:lnTo>
                <a:cubicBezTo>
                  <a:pt x="1053464" y="50577"/>
                  <a:pt x="1052893" y="51054"/>
                  <a:pt x="1052607" y="51244"/>
                </a:cubicBezTo>
                <a:lnTo>
                  <a:pt x="1046130" y="49148"/>
                </a:lnTo>
                <a:lnTo>
                  <a:pt x="1048987" y="47910"/>
                </a:lnTo>
                <a:close/>
                <a:moveTo>
                  <a:pt x="623125" y="47815"/>
                </a:moveTo>
                <a:lnTo>
                  <a:pt x="626078" y="48482"/>
                </a:lnTo>
                <a:cubicBezTo>
                  <a:pt x="624554" y="48958"/>
                  <a:pt x="623030" y="49529"/>
                  <a:pt x="621411" y="49910"/>
                </a:cubicBezTo>
                <a:cubicBezTo>
                  <a:pt x="621030" y="49910"/>
                  <a:pt x="620077" y="49529"/>
                  <a:pt x="619315" y="49244"/>
                </a:cubicBezTo>
                <a:close/>
                <a:moveTo>
                  <a:pt x="1768506" y="47720"/>
                </a:moveTo>
                <a:cubicBezTo>
                  <a:pt x="1768316" y="47720"/>
                  <a:pt x="1767458" y="48768"/>
                  <a:pt x="1767458" y="48768"/>
                </a:cubicBezTo>
                <a:lnTo>
                  <a:pt x="1767554" y="48768"/>
                </a:lnTo>
                <a:cubicBezTo>
                  <a:pt x="1768982" y="49911"/>
                  <a:pt x="1770316" y="51340"/>
                  <a:pt x="1774221" y="51149"/>
                </a:cubicBezTo>
                <a:lnTo>
                  <a:pt x="1777555" y="50768"/>
                </a:lnTo>
                <a:cubicBezTo>
                  <a:pt x="1777079" y="50197"/>
                  <a:pt x="1776983" y="49244"/>
                  <a:pt x="1776126" y="49054"/>
                </a:cubicBezTo>
                <a:cubicBezTo>
                  <a:pt x="1773745" y="48387"/>
                  <a:pt x="1771078" y="48101"/>
                  <a:pt x="1768506" y="47720"/>
                </a:cubicBezTo>
                <a:close/>
                <a:moveTo>
                  <a:pt x="1270063" y="47625"/>
                </a:moveTo>
                <a:cubicBezTo>
                  <a:pt x="1270920" y="47434"/>
                  <a:pt x="1272635" y="48101"/>
                  <a:pt x="1273968" y="48387"/>
                </a:cubicBezTo>
                <a:lnTo>
                  <a:pt x="1273968" y="49053"/>
                </a:lnTo>
                <a:cubicBezTo>
                  <a:pt x="1271873" y="49434"/>
                  <a:pt x="1269777" y="49815"/>
                  <a:pt x="1267586" y="50101"/>
                </a:cubicBezTo>
                <a:cubicBezTo>
                  <a:pt x="1267015" y="50101"/>
                  <a:pt x="1266253" y="49720"/>
                  <a:pt x="1265586" y="49434"/>
                </a:cubicBezTo>
                <a:cubicBezTo>
                  <a:pt x="1267015" y="48768"/>
                  <a:pt x="1268348" y="47910"/>
                  <a:pt x="1270063" y="47625"/>
                </a:cubicBezTo>
                <a:close/>
                <a:moveTo>
                  <a:pt x="1124045" y="47625"/>
                </a:moveTo>
                <a:lnTo>
                  <a:pt x="1124140" y="47815"/>
                </a:lnTo>
                <a:lnTo>
                  <a:pt x="1123448" y="47815"/>
                </a:lnTo>
                <a:close/>
                <a:moveTo>
                  <a:pt x="824959" y="47624"/>
                </a:moveTo>
                <a:cubicBezTo>
                  <a:pt x="825817" y="47624"/>
                  <a:pt x="826483" y="48196"/>
                  <a:pt x="827245" y="48482"/>
                </a:cubicBezTo>
                <a:cubicBezTo>
                  <a:pt x="831151" y="50006"/>
                  <a:pt x="835437" y="50768"/>
                  <a:pt x="840580" y="50101"/>
                </a:cubicBezTo>
                <a:cubicBezTo>
                  <a:pt x="843533" y="51149"/>
                  <a:pt x="847438" y="51625"/>
                  <a:pt x="848486" y="53816"/>
                </a:cubicBezTo>
                <a:cubicBezTo>
                  <a:pt x="848772" y="54292"/>
                  <a:pt x="853058" y="54482"/>
                  <a:pt x="855535" y="54482"/>
                </a:cubicBezTo>
                <a:cubicBezTo>
                  <a:pt x="858297" y="54482"/>
                  <a:pt x="861155" y="54292"/>
                  <a:pt x="863631" y="53720"/>
                </a:cubicBezTo>
                <a:cubicBezTo>
                  <a:pt x="865631" y="53244"/>
                  <a:pt x="867251" y="52958"/>
                  <a:pt x="867536" y="54197"/>
                </a:cubicBezTo>
                <a:cubicBezTo>
                  <a:pt x="867727" y="54863"/>
                  <a:pt x="866203" y="55816"/>
                  <a:pt x="864964" y="56292"/>
                </a:cubicBezTo>
                <a:lnTo>
                  <a:pt x="860726" y="56852"/>
                </a:lnTo>
                <a:lnTo>
                  <a:pt x="864108" y="57245"/>
                </a:lnTo>
                <a:cubicBezTo>
                  <a:pt x="866679" y="57721"/>
                  <a:pt x="868394" y="57245"/>
                  <a:pt x="869346" y="56102"/>
                </a:cubicBezTo>
                <a:cubicBezTo>
                  <a:pt x="871537" y="53149"/>
                  <a:pt x="877062" y="51816"/>
                  <a:pt x="881919" y="50196"/>
                </a:cubicBezTo>
                <a:cubicBezTo>
                  <a:pt x="884205" y="49434"/>
                  <a:pt x="885825" y="49625"/>
                  <a:pt x="886682" y="50673"/>
                </a:cubicBezTo>
                <a:cubicBezTo>
                  <a:pt x="887063" y="51054"/>
                  <a:pt x="886206" y="52101"/>
                  <a:pt x="885348" y="52292"/>
                </a:cubicBezTo>
                <a:cubicBezTo>
                  <a:pt x="881538" y="53340"/>
                  <a:pt x="881443" y="55054"/>
                  <a:pt x="881824" y="56769"/>
                </a:cubicBezTo>
                <a:cubicBezTo>
                  <a:pt x="882300" y="58864"/>
                  <a:pt x="880110" y="60007"/>
                  <a:pt x="875633" y="59817"/>
                </a:cubicBezTo>
                <a:lnTo>
                  <a:pt x="864870" y="59436"/>
                </a:lnTo>
                <a:lnTo>
                  <a:pt x="860419" y="56893"/>
                </a:lnTo>
                <a:lnTo>
                  <a:pt x="859916" y="56959"/>
                </a:lnTo>
                <a:lnTo>
                  <a:pt x="860011" y="56768"/>
                </a:lnTo>
                <a:cubicBezTo>
                  <a:pt x="853534" y="57149"/>
                  <a:pt x="847249" y="57340"/>
                  <a:pt x="842390" y="54578"/>
                </a:cubicBezTo>
                <a:cubicBezTo>
                  <a:pt x="841628" y="54197"/>
                  <a:pt x="839628" y="54197"/>
                  <a:pt x="838294" y="54101"/>
                </a:cubicBezTo>
                <a:lnTo>
                  <a:pt x="839628" y="55816"/>
                </a:lnTo>
                <a:lnTo>
                  <a:pt x="840771" y="57245"/>
                </a:lnTo>
                <a:cubicBezTo>
                  <a:pt x="839723" y="57245"/>
                  <a:pt x="838485" y="57340"/>
                  <a:pt x="837532" y="57245"/>
                </a:cubicBezTo>
                <a:cubicBezTo>
                  <a:pt x="836294" y="57054"/>
                  <a:pt x="834389" y="56673"/>
                  <a:pt x="834103" y="56197"/>
                </a:cubicBezTo>
                <a:cubicBezTo>
                  <a:pt x="832579" y="53625"/>
                  <a:pt x="827722" y="54387"/>
                  <a:pt x="824865" y="54673"/>
                </a:cubicBezTo>
                <a:cubicBezTo>
                  <a:pt x="821530" y="55054"/>
                  <a:pt x="820959" y="54292"/>
                  <a:pt x="820006" y="53435"/>
                </a:cubicBezTo>
                <a:cubicBezTo>
                  <a:pt x="818863" y="52292"/>
                  <a:pt x="819530" y="51244"/>
                  <a:pt x="822102" y="50863"/>
                </a:cubicBezTo>
                <a:cubicBezTo>
                  <a:pt x="826674" y="50291"/>
                  <a:pt x="823531" y="49910"/>
                  <a:pt x="822292" y="49244"/>
                </a:cubicBezTo>
                <a:cubicBezTo>
                  <a:pt x="821435" y="48863"/>
                  <a:pt x="820864" y="48291"/>
                  <a:pt x="820102" y="47815"/>
                </a:cubicBezTo>
                <a:cubicBezTo>
                  <a:pt x="821721" y="47815"/>
                  <a:pt x="823435" y="47529"/>
                  <a:pt x="824959" y="47624"/>
                </a:cubicBezTo>
                <a:close/>
                <a:moveTo>
                  <a:pt x="1330165" y="47529"/>
                </a:moveTo>
                <a:cubicBezTo>
                  <a:pt x="1330737" y="47529"/>
                  <a:pt x="1331308" y="47815"/>
                  <a:pt x="1331880" y="47910"/>
                </a:cubicBezTo>
                <a:cubicBezTo>
                  <a:pt x="1331404" y="48101"/>
                  <a:pt x="1330927" y="48291"/>
                  <a:pt x="1330451" y="48291"/>
                </a:cubicBezTo>
                <a:lnTo>
                  <a:pt x="1328738" y="47949"/>
                </a:lnTo>
                <a:close/>
                <a:moveTo>
                  <a:pt x="1037177" y="47529"/>
                </a:moveTo>
                <a:cubicBezTo>
                  <a:pt x="1037177" y="47529"/>
                  <a:pt x="1038034" y="47910"/>
                  <a:pt x="1038320" y="48101"/>
                </a:cubicBezTo>
                <a:cubicBezTo>
                  <a:pt x="1038510" y="48291"/>
                  <a:pt x="1038510" y="48482"/>
                  <a:pt x="1038510" y="48672"/>
                </a:cubicBezTo>
                <a:lnTo>
                  <a:pt x="1039368" y="52101"/>
                </a:lnTo>
                <a:cubicBezTo>
                  <a:pt x="1039368" y="52101"/>
                  <a:pt x="1038320" y="52101"/>
                  <a:pt x="1038320" y="52101"/>
                </a:cubicBezTo>
                <a:lnTo>
                  <a:pt x="1035843" y="48291"/>
                </a:lnTo>
                <a:lnTo>
                  <a:pt x="1035748" y="48291"/>
                </a:lnTo>
                <a:close/>
                <a:moveTo>
                  <a:pt x="851439" y="47529"/>
                </a:moveTo>
                <a:cubicBezTo>
                  <a:pt x="852582" y="47529"/>
                  <a:pt x="853821" y="47529"/>
                  <a:pt x="854964" y="47529"/>
                </a:cubicBezTo>
                <a:lnTo>
                  <a:pt x="859726" y="47910"/>
                </a:lnTo>
                <a:lnTo>
                  <a:pt x="855059" y="49434"/>
                </a:lnTo>
                <a:lnTo>
                  <a:pt x="854487" y="49053"/>
                </a:lnTo>
                <a:lnTo>
                  <a:pt x="854487" y="49244"/>
                </a:lnTo>
                <a:cubicBezTo>
                  <a:pt x="853344" y="49244"/>
                  <a:pt x="852106" y="49244"/>
                  <a:pt x="850963" y="49053"/>
                </a:cubicBezTo>
                <a:cubicBezTo>
                  <a:pt x="850392" y="49053"/>
                  <a:pt x="849725" y="48482"/>
                  <a:pt x="849820" y="48196"/>
                </a:cubicBezTo>
                <a:cubicBezTo>
                  <a:pt x="849820" y="47910"/>
                  <a:pt x="850773" y="47624"/>
                  <a:pt x="851439" y="47529"/>
                </a:cubicBezTo>
                <a:close/>
                <a:moveTo>
                  <a:pt x="660906" y="47460"/>
                </a:moveTo>
                <a:lnTo>
                  <a:pt x="662654" y="48196"/>
                </a:lnTo>
                <a:cubicBezTo>
                  <a:pt x="662654" y="48196"/>
                  <a:pt x="661892" y="48767"/>
                  <a:pt x="661702" y="48672"/>
                </a:cubicBezTo>
                <a:cubicBezTo>
                  <a:pt x="661035" y="48672"/>
                  <a:pt x="660463" y="48386"/>
                  <a:pt x="659987" y="48196"/>
                </a:cubicBezTo>
                <a:close/>
                <a:moveTo>
                  <a:pt x="2821400" y="47434"/>
                </a:moveTo>
                <a:cubicBezTo>
                  <a:pt x="2820828" y="47434"/>
                  <a:pt x="2820161" y="47720"/>
                  <a:pt x="2819590" y="47911"/>
                </a:cubicBezTo>
                <a:cubicBezTo>
                  <a:pt x="2819971" y="48101"/>
                  <a:pt x="2820447" y="48577"/>
                  <a:pt x="2820924" y="48577"/>
                </a:cubicBezTo>
                <a:lnTo>
                  <a:pt x="2820924" y="48673"/>
                </a:lnTo>
                <a:cubicBezTo>
                  <a:pt x="2821590" y="48673"/>
                  <a:pt x="2822257" y="48387"/>
                  <a:pt x="2823591" y="48101"/>
                </a:cubicBezTo>
                <a:cubicBezTo>
                  <a:pt x="2822448" y="47720"/>
                  <a:pt x="2821876" y="47434"/>
                  <a:pt x="2821400" y="47434"/>
                </a:cubicBezTo>
                <a:close/>
                <a:moveTo>
                  <a:pt x="660844" y="47434"/>
                </a:moveTo>
                <a:lnTo>
                  <a:pt x="660939" y="47434"/>
                </a:lnTo>
                <a:lnTo>
                  <a:pt x="660906" y="47460"/>
                </a:lnTo>
                <a:close/>
                <a:moveTo>
                  <a:pt x="283083" y="47434"/>
                </a:moveTo>
                <a:cubicBezTo>
                  <a:pt x="283559" y="47434"/>
                  <a:pt x="284321" y="47910"/>
                  <a:pt x="286036" y="48577"/>
                </a:cubicBezTo>
                <a:lnTo>
                  <a:pt x="286036" y="48672"/>
                </a:lnTo>
                <a:cubicBezTo>
                  <a:pt x="283273" y="49053"/>
                  <a:pt x="281654" y="49434"/>
                  <a:pt x="280035" y="49434"/>
                </a:cubicBezTo>
                <a:cubicBezTo>
                  <a:pt x="279082" y="49434"/>
                  <a:pt x="278035" y="48863"/>
                  <a:pt x="277082" y="48482"/>
                </a:cubicBezTo>
                <a:cubicBezTo>
                  <a:pt x="279082" y="48101"/>
                  <a:pt x="280987" y="47720"/>
                  <a:pt x="283083" y="47434"/>
                </a:cubicBezTo>
                <a:close/>
                <a:moveTo>
                  <a:pt x="2371820" y="47244"/>
                </a:moveTo>
                <a:cubicBezTo>
                  <a:pt x="2371439" y="47244"/>
                  <a:pt x="2371153" y="47530"/>
                  <a:pt x="2370772" y="47720"/>
                </a:cubicBezTo>
                <a:cubicBezTo>
                  <a:pt x="2371534" y="47815"/>
                  <a:pt x="2372391" y="48006"/>
                  <a:pt x="2373249" y="48006"/>
                </a:cubicBezTo>
                <a:lnTo>
                  <a:pt x="2373249" y="48101"/>
                </a:lnTo>
                <a:cubicBezTo>
                  <a:pt x="2373629" y="48101"/>
                  <a:pt x="2374106" y="47815"/>
                  <a:pt x="2375153" y="47434"/>
                </a:cubicBezTo>
                <a:cubicBezTo>
                  <a:pt x="2373534" y="47244"/>
                  <a:pt x="2372677" y="47244"/>
                  <a:pt x="2371820" y="47244"/>
                </a:cubicBezTo>
                <a:close/>
                <a:moveTo>
                  <a:pt x="736854" y="47244"/>
                </a:moveTo>
                <a:lnTo>
                  <a:pt x="738568" y="47720"/>
                </a:lnTo>
                <a:cubicBezTo>
                  <a:pt x="737997" y="47911"/>
                  <a:pt x="737616" y="48196"/>
                  <a:pt x="736949" y="48387"/>
                </a:cubicBezTo>
                <a:cubicBezTo>
                  <a:pt x="736568" y="48387"/>
                  <a:pt x="735996" y="48196"/>
                  <a:pt x="735425" y="48101"/>
                </a:cubicBezTo>
                <a:lnTo>
                  <a:pt x="736854" y="47339"/>
                </a:lnTo>
                <a:close/>
                <a:moveTo>
                  <a:pt x="2357913" y="47149"/>
                </a:moveTo>
                <a:cubicBezTo>
                  <a:pt x="2353627" y="46196"/>
                  <a:pt x="2351246" y="47720"/>
                  <a:pt x="2348483" y="48768"/>
                </a:cubicBezTo>
                <a:cubicBezTo>
                  <a:pt x="2348103" y="48863"/>
                  <a:pt x="2347817" y="49339"/>
                  <a:pt x="2348007" y="49435"/>
                </a:cubicBezTo>
                <a:cubicBezTo>
                  <a:pt x="2348293" y="49720"/>
                  <a:pt x="2348960" y="49816"/>
                  <a:pt x="2349531" y="49816"/>
                </a:cubicBezTo>
                <a:lnTo>
                  <a:pt x="2349626" y="49720"/>
                </a:lnTo>
                <a:lnTo>
                  <a:pt x="2359247" y="49720"/>
                </a:lnTo>
                <a:lnTo>
                  <a:pt x="2359247" y="50006"/>
                </a:lnTo>
                <a:lnTo>
                  <a:pt x="2366486" y="48958"/>
                </a:lnTo>
                <a:lnTo>
                  <a:pt x="2359723" y="47339"/>
                </a:lnTo>
                <a:cubicBezTo>
                  <a:pt x="2359151" y="47149"/>
                  <a:pt x="2358390" y="47244"/>
                  <a:pt x="2357913" y="47149"/>
                </a:cubicBezTo>
                <a:close/>
                <a:moveTo>
                  <a:pt x="324517" y="46862"/>
                </a:moveTo>
                <a:lnTo>
                  <a:pt x="324517" y="46958"/>
                </a:lnTo>
                <a:lnTo>
                  <a:pt x="324356" y="46936"/>
                </a:lnTo>
                <a:close/>
                <a:moveTo>
                  <a:pt x="1953767" y="46768"/>
                </a:moveTo>
                <a:cubicBezTo>
                  <a:pt x="1951862" y="48577"/>
                  <a:pt x="1948624" y="47625"/>
                  <a:pt x="1946243" y="48196"/>
                </a:cubicBezTo>
                <a:cubicBezTo>
                  <a:pt x="1945004" y="48482"/>
                  <a:pt x="1943385" y="48196"/>
                  <a:pt x="1942147" y="48482"/>
                </a:cubicBezTo>
                <a:cubicBezTo>
                  <a:pt x="1941195" y="48673"/>
                  <a:pt x="1940528" y="49244"/>
                  <a:pt x="1939766" y="49625"/>
                </a:cubicBezTo>
                <a:lnTo>
                  <a:pt x="1942588" y="50190"/>
                </a:lnTo>
                <a:lnTo>
                  <a:pt x="1942433" y="50197"/>
                </a:lnTo>
                <a:lnTo>
                  <a:pt x="1942623" y="50197"/>
                </a:lnTo>
                <a:lnTo>
                  <a:pt x="1942588" y="50190"/>
                </a:lnTo>
                <a:lnTo>
                  <a:pt x="1946624" y="50006"/>
                </a:lnTo>
                <a:lnTo>
                  <a:pt x="1947005" y="50578"/>
                </a:lnTo>
                <a:lnTo>
                  <a:pt x="1961578" y="48292"/>
                </a:lnTo>
                <a:cubicBezTo>
                  <a:pt x="1962149" y="48196"/>
                  <a:pt x="1962245" y="47530"/>
                  <a:pt x="1962530" y="47149"/>
                </a:cubicBezTo>
                <a:cubicBezTo>
                  <a:pt x="1959482" y="46958"/>
                  <a:pt x="1954244" y="46291"/>
                  <a:pt x="1953767" y="46768"/>
                </a:cubicBezTo>
                <a:close/>
                <a:moveTo>
                  <a:pt x="797051" y="46672"/>
                </a:moveTo>
                <a:cubicBezTo>
                  <a:pt x="797527" y="46005"/>
                  <a:pt x="801528" y="46100"/>
                  <a:pt x="801814" y="47815"/>
                </a:cubicBezTo>
                <a:cubicBezTo>
                  <a:pt x="801814" y="48101"/>
                  <a:pt x="802671" y="48386"/>
                  <a:pt x="803052" y="48386"/>
                </a:cubicBezTo>
                <a:cubicBezTo>
                  <a:pt x="806100" y="48196"/>
                  <a:pt x="809243" y="48101"/>
                  <a:pt x="812292" y="47720"/>
                </a:cubicBezTo>
                <a:cubicBezTo>
                  <a:pt x="815815" y="47339"/>
                  <a:pt x="817530" y="47815"/>
                  <a:pt x="817911" y="49529"/>
                </a:cubicBezTo>
                <a:cubicBezTo>
                  <a:pt x="818387" y="51434"/>
                  <a:pt x="816768" y="52006"/>
                  <a:pt x="813053" y="51720"/>
                </a:cubicBezTo>
                <a:cubicBezTo>
                  <a:pt x="812387" y="51625"/>
                  <a:pt x="811339" y="52006"/>
                  <a:pt x="811053" y="52292"/>
                </a:cubicBezTo>
                <a:cubicBezTo>
                  <a:pt x="808862" y="54578"/>
                  <a:pt x="808767" y="54673"/>
                  <a:pt x="805243" y="52768"/>
                </a:cubicBezTo>
                <a:cubicBezTo>
                  <a:pt x="803528" y="51911"/>
                  <a:pt x="801814" y="51530"/>
                  <a:pt x="799432" y="52006"/>
                </a:cubicBezTo>
                <a:cubicBezTo>
                  <a:pt x="798194" y="52196"/>
                  <a:pt x="797051" y="52292"/>
                  <a:pt x="799051" y="52958"/>
                </a:cubicBezTo>
                <a:cubicBezTo>
                  <a:pt x="801433" y="53720"/>
                  <a:pt x="801433" y="54387"/>
                  <a:pt x="798194" y="54768"/>
                </a:cubicBezTo>
                <a:cubicBezTo>
                  <a:pt x="797813" y="54768"/>
                  <a:pt x="797433" y="55340"/>
                  <a:pt x="797527" y="55530"/>
                </a:cubicBezTo>
                <a:cubicBezTo>
                  <a:pt x="798099" y="56673"/>
                  <a:pt x="798670" y="57721"/>
                  <a:pt x="799623" y="58769"/>
                </a:cubicBezTo>
                <a:cubicBezTo>
                  <a:pt x="799910" y="59054"/>
                  <a:pt x="801147" y="59245"/>
                  <a:pt x="801909" y="59531"/>
                </a:cubicBezTo>
                <a:cubicBezTo>
                  <a:pt x="802195" y="59054"/>
                  <a:pt x="802766" y="58673"/>
                  <a:pt x="802766" y="58292"/>
                </a:cubicBezTo>
                <a:cubicBezTo>
                  <a:pt x="802861" y="57816"/>
                  <a:pt x="802480" y="57340"/>
                  <a:pt x="802480" y="56864"/>
                </a:cubicBezTo>
                <a:cubicBezTo>
                  <a:pt x="802480" y="56578"/>
                  <a:pt x="802766" y="56387"/>
                  <a:pt x="802957" y="56102"/>
                </a:cubicBezTo>
                <a:cubicBezTo>
                  <a:pt x="803433" y="56197"/>
                  <a:pt x="804004" y="56292"/>
                  <a:pt x="804385" y="56483"/>
                </a:cubicBezTo>
                <a:cubicBezTo>
                  <a:pt x="805433" y="56864"/>
                  <a:pt x="806863" y="57245"/>
                  <a:pt x="807433" y="57721"/>
                </a:cubicBezTo>
                <a:cubicBezTo>
                  <a:pt x="808862" y="59054"/>
                  <a:pt x="810196" y="58959"/>
                  <a:pt x="812672" y="58292"/>
                </a:cubicBezTo>
                <a:cubicBezTo>
                  <a:pt x="814483" y="57721"/>
                  <a:pt x="816006" y="58007"/>
                  <a:pt x="816578" y="59435"/>
                </a:cubicBezTo>
                <a:cubicBezTo>
                  <a:pt x="817435" y="61817"/>
                  <a:pt x="817911" y="61721"/>
                  <a:pt x="822484" y="60578"/>
                </a:cubicBezTo>
                <a:cubicBezTo>
                  <a:pt x="824102" y="60102"/>
                  <a:pt x="826769" y="59721"/>
                  <a:pt x="828103" y="60102"/>
                </a:cubicBezTo>
                <a:cubicBezTo>
                  <a:pt x="831722" y="61150"/>
                  <a:pt x="835057" y="60293"/>
                  <a:pt x="838485" y="60293"/>
                </a:cubicBezTo>
                <a:cubicBezTo>
                  <a:pt x="842104" y="60293"/>
                  <a:pt x="845724" y="60769"/>
                  <a:pt x="849344" y="61150"/>
                </a:cubicBezTo>
                <a:cubicBezTo>
                  <a:pt x="849629" y="61150"/>
                  <a:pt x="849821" y="61721"/>
                  <a:pt x="849821" y="62007"/>
                </a:cubicBezTo>
                <a:cubicBezTo>
                  <a:pt x="849058" y="64198"/>
                  <a:pt x="851725" y="65531"/>
                  <a:pt x="856106" y="64960"/>
                </a:cubicBezTo>
                <a:lnTo>
                  <a:pt x="861345" y="65428"/>
                </a:lnTo>
                <a:lnTo>
                  <a:pt x="861440" y="65436"/>
                </a:lnTo>
                <a:cubicBezTo>
                  <a:pt x="861440" y="65531"/>
                  <a:pt x="861440" y="65722"/>
                  <a:pt x="861440" y="65722"/>
                </a:cubicBezTo>
                <a:cubicBezTo>
                  <a:pt x="864869" y="69151"/>
                  <a:pt x="864869" y="69246"/>
                  <a:pt x="856582" y="69627"/>
                </a:cubicBezTo>
                <a:cubicBezTo>
                  <a:pt x="852201" y="69818"/>
                  <a:pt x="847724" y="69246"/>
                  <a:pt x="843247" y="69056"/>
                </a:cubicBezTo>
                <a:lnTo>
                  <a:pt x="850124" y="67863"/>
                </a:lnTo>
                <a:lnTo>
                  <a:pt x="850582" y="67913"/>
                </a:lnTo>
                <a:lnTo>
                  <a:pt x="850892" y="67734"/>
                </a:lnTo>
                <a:lnTo>
                  <a:pt x="852677" y="67436"/>
                </a:lnTo>
                <a:lnTo>
                  <a:pt x="854963" y="66960"/>
                </a:lnTo>
                <a:cubicBezTo>
                  <a:pt x="854106" y="66770"/>
                  <a:pt x="853058" y="66579"/>
                  <a:pt x="852297" y="66770"/>
                </a:cubicBezTo>
                <a:lnTo>
                  <a:pt x="852391" y="66865"/>
                </a:lnTo>
                <a:lnTo>
                  <a:pt x="850892" y="67734"/>
                </a:lnTo>
                <a:lnTo>
                  <a:pt x="850391" y="67817"/>
                </a:lnTo>
                <a:lnTo>
                  <a:pt x="850124" y="67863"/>
                </a:lnTo>
                <a:lnTo>
                  <a:pt x="838294" y="66579"/>
                </a:lnTo>
                <a:cubicBezTo>
                  <a:pt x="836199" y="66293"/>
                  <a:pt x="833341" y="65531"/>
                  <a:pt x="833627" y="67722"/>
                </a:cubicBezTo>
                <a:cubicBezTo>
                  <a:pt x="833722" y="67913"/>
                  <a:pt x="832294" y="68484"/>
                  <a:pt x="831722" y="68484"/>
                </a:cubicBezTo>
                <a:cubicBezTo>
                  <a:pt x="826007" y="68103"/>
                  <a:pt x="821530" y="69818"/>
                  <a:pt x="816482" y="70389"/>
                </a:cubicBezTo>
                <a:cubicBezTo>
                  <a:pt x="815244" y="70580"/>
                  <a:pt x="813529" y="70008"/>
                  <a:pt x="812101" y="69722"/>
                </a:cubicBezTo>
                <a:cubicBezTo>
                  <a:pt x="812767" y="69056"/>
                  <a:pt x="813245" y="67722"/>
                  <a:pt x="814196" y="67722"/>
                </a:cubicBezTo>
                <a:cubicBezTo>
                  <a:pt x="818197" y="67341"/>
                  <a:pt x="821816" y="67055"/>
                  <a:pt x="822770" y="64865"/>
                </a:cubicBezTo>
                <a:lnTo>
                  <a:pt x="825055" y="64865"/>
                </a:lnTo>
                <a:cubicBezTo>
                  <a:pt x="826483" y="64865"/>
                  <a:pt x="828007" y="64960"/>
                  <a:pt x="829341" y="64865"/>
                </a:cubicBezTo>
                <a:cubicBezTo>
                  <a:pt x="830103" y="64769"/>
                  <a:pt x="831055" y="64198"/>
                  <a:pt x="831055" y="63817"/>
                </a:cubicBezTo>
                <a:cubicBezTo>
                  <a:pt x="831151" y="63531"/>
                  <a:pt x="830103" y="63055"/>
                  <a:pt x="829341" y="62864"/>
                </a:cubicBezTo>
                <a:cubicBezTo>
                  <a:pt x="826864" y="62388"/>
                  <a:pt x="824388" y="61817"/>
                  <a:pt x="821435" y="62769"/>
                </a:cubicBezTo>
                <a:cubicBezTo>
                  <a:pt x="817720" y="63912"/>
                  <a:pt x="813816" y="64960"/>
                  <a:pt x="809053" y="64579"/>
                </a:cubicBezTo>
                <a:cubicBezTo>
                  <a:pt x="808291" y="64579"/>
                  <a:pt x="806957" y="64674"/>
                  <a:pt x="806767" y="64865"/>
                </a:cubicBezTo>
                <a:cubicBezTo>
                  <a:pt x="805338" y="66865"/>
                  <a:pt x="803433" y="68198"/>
                  <a:pt x="798575" y="66579"/>
                </a:cubicBezTo>
                <a:cubicBezTo>
                  <a:pt x="798385" y="66674"/>
                  <a:pt x="798005" y="66865"/>
                  <a:pt x="798005" y="66960"/>
                </a:cubicBezTo>
                <a:cubicBezTo>
                  <a:pt x="798861" y="69627"/>
                  <a:pt x="795146" y="68389"/>
                  <a:pt x="792766" y="68294"/>
                </a:cubicBezTo>
                <a:cubicBezTo>
                  <a:pt x="790384" y="68103"/>
                  <a:pt x="788002" y="67913"/>
                  <a:pt x="785621" y="67913"/>
                </a:cubicBezTo>
                <a:cubicBezTo>
                  <a:pt x="784478" y="67913"/>
                  <a:pt x="782287" y="68770"/>
                  <a:pt x="782383" y="68960"/>
                </a:cubicBezTo>
                <a:cubicBezTo>
                  <a:pt x="783907" y="70770"/>
                  <a:pt x="782573" y="70675"/>
                  <a:pt x="779906" y="69913"/>
                </a:cubicBezTo>
                <a:cubicBezTo>
                  <a:pt x="779240" y="69722"/>
                  <a:pt x="778192" y="69532"/>
                  <a:pt x="777620" y="69627"/>
                </a:cubicBezTo>
                <a:cubicBezTo>
                  <a:pt x="773715" y="70294"/>
                  <a:pt x="770095" y="71246"/>
                  <a:pt x="768857" y="68198"/>
                </a:cubicBezTo>
                <a:cubicBezTo>
                  <a:pt x="768571" y="67532"/>
                  <a:pt x="764476" y="68198"/>
                  <a:pt x="763809" y="69151"/>
                </a:cubicBezTo>
                <a:cubicBezTo>
                  <a:pt x="763333" y="69818"/>
                  <a:pt x="763237" y="70484"/>
                  <a:pt x="762571" y="71056"/>
                </a:cubicBezTo>
                <a:cubicBezTo>
                  <a:pt x="762285" y="71437"/>
                  <a:pt x="760857" y="71342"/>
                  <a:pt x="759999" y="71437"/>
                </a:cubicBezTo>
                <a:cubicBezTo>
                  <a:pt x="759904" y="71151"/>
                  <a:pt x="759428" y="70675"/>
                  <a:pt x="759714" y="70484"/>
                </a:cubicBezTo>
                <a:cubicBezTo>
                  <a:pt x="763047" y="68389"/>
                  <a:pt x="758380" y="68579"/>
                  <a:pt x="756760" y="68103"/>
                </a:cubicBezTo>
                <a:cubicBezTo>
                  <a:pt x="754570" y="67436"/>
                  <a:pt x="748474" y="69818"/>
                  <a:pt x="749807" y="66198"/>
                </a:cubicBezTo>
                <a:cubicBezTo>
                  <a:pt x="749332" y="66198"/>
                  <a:pt x="748569" y="66103"/>
                  <a:pt x="748283" y="66198"/>
                </a:cubicBezTo>
                <a:cubicBezTo>
                  <a:pt x="746951" y="66770"/>
                  <a:pt x="745235" y="67246"/>
                  <a:pt x="744568" y="68008"/>
                </a:cubicBezTo>
                <a:cubicBezTo>
                  <a:pt x="743425" y="69056"/>
                  <a:pt x="745331" y="69437"/>
                  <a:pt x="747331" y="69627"/>
                </a:cubicBezTo>
                <a:cubicBezTo>
                  <a:pt x="747807" y="69627"/>
                  <a:pt x="748188" y="69913"/>
                  <a:pt x="748569" y="70103"/>
                </a:cubicBezTo>
                <a:cubicBezTo>
                  <a:pt x="748188" y="70294"/>
                  <a:pt x="747712" y="70580"/>
                  <a:pt x="747331" y="70580"/>
                </a:cubicBezTo>
                <a:cubicBezTo>
                  <a:pt x="744664" y="70389"/>
                  <a:pt x="741617" y="70580"/>
                  <a:pt x="739234" y="70008"/>
                </a:cubicBezTo>
                <a:cubicBezTo>
                  <a:pt x="736282" y="69341"/>
                  <a:pt x="734853" y="68008"/>
                  <a:pt x="737710" y="66484"/>
                </a:cubicBezTo>
                <a:cubicBezTo>
                  <a:pt x="739234" y="65722"/>
                  <a:pt x="740092" y="65055"/>
                  <a:pt x="737330" y="64293"/>
                </a:cubicBezTo>
                <a:cubicBezTo>
                  <a:pt x="735235" y="63722"/>
                  <a:pt x="736567" y="62960"/>
                  <a:pt x="738282" y="62674"/>
                </a:cubicBezTo>
                <a:cubicBezTo>
                  <a:pt x="741901" y="62102"/>
                  <a:pt x="745616" y="61626"/>
                  <a:pt x="749332" y="61245"/>
                </a:cubicBezTo>
                <a:cubicBezTo>
                  <a:pt x="749902" y="61150"/>
                  <a:pt x="750760" y="61721"/>
                  <a:pt x="751427" y="61912"/>
                </a:cubicBezTo>
                <a:cubicBezTo>
                  <a:pt x="750855" y="62102"/>
                  <a:pt x="750283" y="62388"/>
                  <a:pt x="749617" y="62483"/>
                </a:cubicBezTo>
                <a:cubicBezTo>
                  <a:pt x="747616" y="62864"/>
                  <a:pt x="745426" y="62960"/>
                  <a:pt x="743712" y="63531"/>
                </a:cubicBezTo>
                <a:cubicBezTo>
                  <a:pt x="743044" y="63817"/>
                  <a:pt x="743712" y="64865"/>
                  <a:pt x="743712" y="65531"/>
                </a:cubicBezTo>
                <a:cubicBezTo>
                  <a:pt x="744283" y="65341"/>
                  <a:pt x="744854" y="64960"/>
                  <a:pt x="745616" y="64865"/>
                </a:cubicBezTo>
                <a:lnTo>
                  <a:pt x="753332" y="63531"/>
                </a:lnTo>
                <a:cubicBezTo>
                  <a:pt x="753712" y="63531"/>
                  <a:pt x="754760" y="63912"/>
                  <a:pt x="754760" y="64103"/>
                </a:cubicBezTo>
                <a:cubicBezTo>
                  <a:pt x="755522" y="66389"/>
                  <a:pt x="757427" y="66960"/>
                  <a:pt x="760951" y="65817"/>
                </a:cubicBezTo>
                <a:cubicBezTo>
                  <a:pt x="763809" y="64865"/>
                  <a:pt x="766191" y="63626"/>
                  <a:pt x="769524" y="65341"/>
                </a:cubicBezTo>
                <a:cubicBezTo>
                  <a:pt x="769811" y="65531"/>
                  <a:pt x="771048" y="65150"/>
                  <a:pt x="771810" y="65150"/>
                </a:cubicBezTo>
                <a:lnTo>
                  <a:pt x="780382" y="64674"/>
                </a:lnTo>
                <a:cubicBezTo>
                  <a:pt x="782287" y="64484"/>
                  <a:pt x="785241" y="64198"/>
                  <a:pt x="785621" y="63722"/>
                </a:cubicBezTo>
                <a:cubicBezTo>
                  <a:pt x="786193" y="62960"/>
                  <a:pt x="784859" y="61912"/>
                  <a:pt x="784192" y="60959"/>
                </a:cubicBezTo>
                <a:cubicBezTo>
                  <a:pt x="784192" y="60959"/>
                  <a:pt x="783240" y="60959"/>
                  <a:pt x="782954" y="61055"/>
                </a:cubicBezTo>
                <a:cubicBezTo>
                  <a:pt x="780382" y="62293"/>
                  <a:pt x="780478" y="62293"/>
                  <a:pt x="778001" y="60674"/>
                </a:cubicBezTo>
                <a:lnTo>
                  <a:pt x="783504" y="58656"/>
                </a:lnTo>
                <a:lnTo>
                  <a:pt x="783446" y="58608"/>
                </a:lnTo>
                <a:lnTo>
                  <a:pt x="783526" y="58579"/>
                </a:lnTo>
                <a:lnTo>
                  <a:pt x="783526" y="58648"/>
                </a:lnTo>
                <a:lnTo>
                  <a:pt x="783716" y="58578"/>
                </a:lnTo>
                <a:cubicBezTo>
                  <a:pt x="787717" y="58864"/>
                  <a:pt x="787337" y="60959"/>
                  <a:pt x="789622" y="61817"/>
                </a:cubicBezTo>
                <a:cubicBezTo>
                  <a:pt x="791717" y="62579"/>
                  <a:pt x="795052" y="62674"/>
                  <a:pt x="797623" y="63245"/>
                </a:cubicBezTo>
                <a:cubicBezTo>
                  <a:pt x="798575" y="63531"/>
                  <a:pt x="798670" y="64388"/>
                  <a:pt x="799337" y="64960"/>
                </a:cubicBezTo>
                <a:cubicBezTo>
                  <a:pt x="799813" y="65246"/>
                  <a:pt x="800671" y="65531"/>
                  <a:pt x="801337" y="65817"/>
                </a:cubicBezTo>
                <a:cubicBezTo>
                  <a:pt x="802005" y="65436"/>
                  <a:pt x="803242" y="64960"/>
                  <a:pt x="803147" y="64579"/>
                </a:cubicBezTo>
                <a:cubicBezTo>
                  <a:pt x="802861" y="63817"/>
                  <a:pt x="802195" y="62960"/>
                  <a:pt x="801147" y="62388"/>
                </a:cubicBezTo>
                <a:cubicBezTo>
                  <a:pt x="800004" y="61817"/>
                  <a:pt x="798385" y="61340"/>
                  <a:pt x="796765" y="60959"/>
                </a:cubicBezTo>
                <a:cubicBezTo>
                  <a:pt x="794670" y="60483"/>
                  <a:pt x="793813" y="59721"/>
                  <a:pt x="794670" y="58673"/>
                </a:cubicBezTo>
                <a:cubicBezTo>
                  <a:pt x="795813" y="57340"/>
                  <a:pt x="794956" y="56387"/>
                  <a:pt x="791908" y="56197"/>
                </a:cubicBezTo>
                <a:cubicBezTo>
                  <a:pt x="788479" y="56006"/>
                  <a:pt x="788288" y="54768"/>
                  <a:pt x="787813" y="53625"/>
                </a:cubicBezTo>
                <a:cubicBezTo>
                  <a:pt x="787622" y="53339"/>
                  <a:pt x="788193" y="52673"/>
                  <a:pt x="788764" y="52482"/>
                </a:cubicBezTo>
                <a:cubicBezTo>
                  <a:pt x="790193" y="52006"/>
                  <a:pt x="791908" y="51625"/>
                  <a:pt x="793336" y="51149"/>
                </a:cubicBezTo>
                <a:cubicBezTo>
                  <a:pt x="793813" y="51053"/>
                  <a:pt x="794289" y="50387"/>
                  <a:pt x="794289" y="50387"/>
                </a:cubicBezTo>
                <a:cubicBezTo>
                  <a:pt x="788002" y="48101"/>
                  <a:pt x="796194" y="47910"/>
                  <a:pt x="797051" y="46672"/>
                </a:cubicBezTo>
                <a:close/>
                <a:moveTo>
                  <a:pt x="753141" y="46672"/>
                </a:moveTo>
                <a:cubicBezTo>
                  <a:pt x="756284" y="45720"/>
                  <a:pt x="765904" y="46672"/>
                  <a:pt x="767905" y="48196"/>
                </a:cubicBezTo>
                <a:cubicBezTo>
                  <a:pt x="770573" y="50197"/>
                  <a:pt x="777049" y="50197"/>
                  <a:pt x="779906" y="48196"/>
                </a:cubicBezTo>
                <a:cubicBezTo>
                  <a:pt x="780573" y="47720"/>
                  <a:pt x="781240" y="47244"/>
                  <a:pt x="782192" y="47053"/>
                </a:cubicBezTo>
                <a:cubicBezTo>
                  <a:pt x="783145" y="46863"/>
                  <a:pt x="784383" y="46958"/>
                  <a:pt x="785431" y="46863"/>
                </a:cubicBezTo>
                <a:cubicBezTo>
                  <a:pt x="785145" y="47244"/>
                  <a:pt x="784955" y="47720"/>
                  <a:pt x="784478" y="48101"/>
                </a:cubicBezTo>
                <a:lnTo>
                  <a:pt x="780098" y="51530"/>
                </a:lnTo>
                <a:lnTo>
                  <a:pt x="780307" y="51604"/>
                </a:lnTo>
                <a:lnTo>
                  <a:pt x="780002" y="51625"/>
                </a:lnTo>
                <a:lnTo>
                  <a:pt x="780096" y="51530"/>
                </a:lnTo>
                <a:lnTo>
                  <a:pt x="776096" y="52102"/>
                </a:lnTo>
                <a:cubicBezTo>
                  <a:pt x="774572" y="52102"/>
                  <a:pt x="772572" y="52387"/>
                  <a:pt x="771429" y="52102"/>
                </a:cubicBezTo>
                <a:cubicBezTo>
                  <a:pt x="768667" y="51244"/>
                  <a:pt x="766476" y="50768"/>
                  <a:pt x="763523" y="52102"/>
                </a:cubicBezTo>
                <a:cubicBezTo>
                  <a:pt x="762094" y="52768"/>
                  <a:pt x="759046" y="53816"/>
                  <a:pt x="758666" y="51530"/>
                </a:cubicBezTo>
                <a:cubicBezTo>
                  <a:pt x="758666" y="51530"/>
                  <a:pt x="757522" y="51530"/>
                  <a:pt x="757047" y="51530"/>
                </a:cubicBezTo>
                <a:cubicBezTo>
                  <a:pt x="754665" y="51816"/>
                  <a:pt x="752379" y="52483"/>
                  <a:pt x="749998" y="52483"/>
                </a:cubicBezTo>
                <a:cubicBezTo>
                  <a:pt x="748569" y="52483"/>
                  <a:pt x="746951" y="51721"/>
                  <a:pt x="745902" y="51149"/>
                </a:cubicBezTo>
                <a:cubicBezTo>
                  <a:pt x="745616" y="50959"/>
                  <a:pt x="746759" y="50101"/>
                  <a:pt x="747521" y="49625"/>
                </a:cubicBezTo>
                <a:cubicBezTo>
                  <a:pt x="749045" y="48768"/>
                  <a:pt x="750760" y="47911"/>
                  <a:pt x="752379" y="47149"/>
                </a:cubicBezTo>
                <a:cubicBezTo>
                  <a:pt x="752665" y="47053"/>
                  <a:pt x="752855" y="46768"/>
                  <a:pt x="753141" y="46672"/>
                </a:cubicBezTo>
                <a:close/>
                <a:moveTo>
                  <a:pt x="322421" y="46672"/>
                </a:moveTo>
                <a:lnTo>
                  <a:pt x="324356" y="46936"/>
                </a:lnTo>
                <a:lnTo>
                  <a:pt x="319945" y="48958"/>
                </a:lnTo>
                <a:cubicBezTo>
                  <a:pt x="319945" y="48958"/>
                  <a:pt x="318897" y="48482"/>
                  <a:pt x="318992" y="48482"/>
                </a:cubicBezTo>
                <a:cubicBezTo>
                  <a:pt x="320040" y="47815"/>
                  <a:pt x="321183" y="47243"/>
                  <a:pt x="322421" y="46672"/>
                </a:cubicBezTo>
                <a:close/>
                <a:moveTo>
                  <a:pt x="2618993" y="46577"/>
                </a:moveTo>
                <a:cubicBezTo>
                  <a:pt x="2618232" y="46577"/>
                  <a:pt x="2617374" y="46768"/>
                  <a:pt x="2616517" y="46768"/>
                </a:cubicBezTo>
                <a:lnTo>
                  <a:pt x="2619470" y="47625"/>
                </a:lnTo>
                <a:lnTo>
                  <a:pt x="2621946" y="47053"/>
                </a:lnTo>
                <a:cubicBezTo>
                  <a:pt x="2620994" y="46863"/>
                  <a:pt x="2620041" y="46577"/>
                  <a:pt x="2618993" y="46577"/>
                </a:cubicBezTo>
                <a:close/>
                <a:moveTo>
                  <a:pt x="2834735" y="46482"/>
                </a:moveTo>
                <a:cubicBezTo>
                  <a:pt x="2834735" y="46482"/>
                  <a:pt x="2833592" y="47149"/>
                  <a:pt x="2833592" y="47149"/>
                </a:cubicBezTo>
                <a:cubicBezTo>
                  <a:pt x="2834449" y="47720"/>
                  <a:pt x="2835401" y="48196"/>
                  <a:pt x="2836449" y="48673"/>
                </a:cubicBezTo>
                <a:lnTo>
                  <a:pt x="2836449" y="48577"/>
                </a:lnTo>
                <a:cubicBezTo>
                  <a:pt x="2836544" y="48673"/>
                  <a:pt x="2837497" y="48292"/>
                  <a:pt x="2838735" y="47911"/>
                </a:cubicBezTo>
                <a:close/>
                <a:moveTo>
                  <a:pt x="2338482" y="46482"/>
                </a:moveTo>
                <a:lnTo>
                  <a:pt x="2335625" y="47434"/>
                </a:lnTo>
                <a:cubicBezTo>
                  <a:pt x="2337149" y="47625"/>
                  <a:pt x="2338578" y="47911"/>
                  <a:pt x="2340101" y="48006"/>
                </a:cubicBezTo>
                <a:cubicBezTo>
                  <a:pt x="2340578" y="48006"/>
                  <a:pt x="2341245" y="47720"/>
                  <a:pt x="2341816" y="47530"/>
                </a:cubicBezTo>
                <a:close/>
                <a:moveTo>
                  <a:pt x="374408" y="46461"/>
                </a:moveTo>
                <a:lnTo>
                  <a:pt x="374428" y="46482"/>
                </a:lnTo>
                <a:lnTo>
                  <a:pt x="374379" y="46469"/>
                </a:lnTo>
                <a:close/>
                <a:moveTo>
                  <a:pt x="374262" y="46439"/>
                </a:moveTo>
                <a:lnTo>
                  <a:pt x="374379" y="46469"/>
                </a:lnTo>
                <a:lnTo>
                  <a:pt x="374332" y="46482"/>
                </a:lnTo>
                <a:close/>
                <a:moveTo>
                  <a:pt x="374248" y="46431"/>
                </a:moveTo>
                <a:lnTo>
                  <a:pt x="374262" y="46439"/>
                </a:lnTo>
                <a:lnTo>
                  <a:pt x="374242" y="46434"/>
                </a:lnTo>
                <a:close/>
                <a:moveTo>
                  <a:pt x="1475708" y="46386"/>
                </a:moveTo>
                <a:cubicBezTo>
                  <a:pt x="1475708" y="46386"/>
                  <a:pt x="1476470" y="46957"/>
                  <a:pt x="1476660" y="47338"/>
                </a:cubicBezTo>
                <a:cubicBezTo>
                  <a:pt x="1476660" y="47338"/>
                  <a:pt x="1475994" y="47624"/>
                  <a:pt x="1475708" y="47815"/>
                </a:cubicBezTo>
                <a:lnTo>
                  <a:pt x="1474184" y="46957"/>
                </a:lnTo>
                <a:lnTo>
                  <a:pt x="1474184" y="46862"/>
                </a:lnTo>
                <a:close/>
                <a:moveTo>
                  <a:pt x="2038826" y="46291"/>
                </a:moveTo>
                <a:cubicBezTo>
                  <a:pt x="2038445" y="46291"/>
                  <a:pt x="2037873" y="46577"/>
                  <a:pt x="2037397" y="46577"/>
                </a:cubicBezTo>
                <a:lnTo>
                  <a:pt x="2039683" y="47530"/>
                </a:lnTo>
                <a:lnTo>
                  <a:pt x="2041683" y="47149"/>
                </a:lnTo>
                <a:cubicBezTo>
                  <a:pt x="2040731" y="46863"/>
                  <a:pt x="2039778" y="46482"/>
                  <a:pt x="2038826" y="46291"/>
                </a:cubicBezTo>
                <a:close/>
                <a:moveTo>
                  <a:pt x="2030158" y="46291"/>
                </a:moveTo>
                <a:lnTo>
                  <a:pt x="2025586" y="47434"/>
                </a:lnTo>
                <a:lnTo>
                  <a:pt x="2029015" y="48482"/>
                </a:lnTo>
                <a:cubicBezTo>
                  <a:pt x="2029872" y="48006"/>
                  <a:pt x="2030729" y="47530"/>
                  <a:pt x="2031206" y="47053"/>
                </a:cubicBezTo>
                <a:cubicBezTo>
                  <a:pt x="2031301" y="46863"/>
                  <a:pt x="2030158" y="46291"/>
                  <a:pt x="2030158" y="46291"/>
                </a:cubicBezTo>
                <a:close/>
                <a:moveTo>
                  <a:pt x="473963" y="46291"/>
                </a:moveTo>
                <a:cubicBezTo>
                  <a:pt x="474154" y="46767"/>
                  <a:pt x="474630" y="47243"/>
                  <a:pt x="474630" y="47720"/>
                </a:cubicBezTo>
                <a:cubicBezTo>
                  <a:pt x="474630" y="48386"/>
                  <a:pt x="474630" y="49148"/>
                  <a:pt x="472249" y="48672"/>
                </a:cubicBezTo>
                <a:lnTo>
                  <a:pt x="465962" y="47243"/>
                </a:lnTo>
                <a:close/>
                <a:moveTo>
                  <a:pt x="883444" y="46196"/>
                </a:moveTo>
                <a:lnTo>
                  <a:pt x="883539" y="46196"/>
                </a:lnTo>
                <a:lnTo>
                  <a:pt x="886492" y="46958"/>
                </a:lnTo>
                <a:cubicBezTo>
                  <a:pt x="886015" y="47053"/>
                  <a:pt x="885348" y="47339"/>
                  <a:pt x="884968" y="47244"/>
                </a:cubicBezTo>
                <a:cubicBezTo>
                  <a:pt x="883729" y="47053"/>
                  <a:pt x="882586" y="46767"/>
                  <a:pt x="881348" y="46577"/>
                </a:cubicBezTo>
                <a:close/>
                <a:moveTo>
                  <a:pt x="2176367" y="46101"/>
                </a:moveTo>
                <a:cubicBezTo>
                  <a:pt x="2175033" y="46482"/>
                  <a:pt x="2173986" y="47053"/>
                  <a:pt x="2172842" y="47530"/>
                </a:cubicBezTo>
                <a:cubicBezTo>
                  <a:pt x="2173319" y="47720"/>
                  <a:pt x="2174462" y="48101"/>
                  <a:pt x="2174462" y="48101"/>
                </a:cubicBezTo>
                <a:lnTo>
                  <a:pt x="2174557" y="48196"/>
                </a:lnTo>
                <a:cubicBezTo>
                  <a:pt x="2175986" y="47911"/>
                  <a:pt x="2177415" y="47434"/>
                  <a:pt x="2179796" y="46863"/>
                </a:cubicBezTo>
                <a:cubicBezTo>
                  <a:pt x="2177891" y="46387"/>
                  <a:pt x="2176748" y="46006"/>
                  <a:pt x="2176367" y="46101"/>
                </a:cubicBezTo>
                <a:close/>
                <a:moveTo>
                  <a:pt x="1680971" y="46006"/>
                </a:moveTo>
                <a:cubicBezTo>
                  <a:pt x="1680495" y="45910"/>
                  <a:pt x="1679066" y="46577"/>
                  <a:pt x="1679066" y="46577"/>
                </a:cubicBezTo>
                <a:lnTo>
                  <a:pt x="1679162" y="46672"/>
                </a:lnTo>
                <a:cubicBezTo>
                  <a:pt x="1679543" y="47244"/>
                  <a:pt x="1680209" y="47815"/>
                  <a:pt x="1681067" y="48577"/>
                </a:cubicBezTo>
                <a:lnTo>
                  <a:pt x="1684210" y="46958"/>
                </a:lnTo>
                <a:cubicBezTo>
                  <a:pt x="1683162" y="46577"/>
                  <a:pt x="1682115" y="46196"/>
                  <a:pt x="1680971" y="46006"/>
                </a:cubicBezTo>
                <a:close/>
                <a:moveTo>
                  <a:pt x="1350359" y="46005"/>
                </a:moveTo>
                <a:lnTo>
                  <a:pt x="1355598" y="46291"/>
                </a:lnTo>
                <a:cubicBezTo>
                  <a:pt x="1357122" y="46291"/>
                  <a:pt x="1358741" y="46291"/>
                  <a:pt x="1360360" y="46195"/>
                </a:cubicBezTo>
                <a:cubicBezTo>
                  <a:pt x="1358932" y="46672"/>
                  <a:pt x="1357693" y="47338"/>
                  <a:pt x="1356169" y="47624"/>
                </a:cubicBezTo>
                <a:cubicBezTo>
                  <a:pt x="1353217" y="48100"/>
                  <a:pt x="1350073" y="48196"/>
                  <a:pt x="1347025" y="48481"/>
                </a:cubicBezTo>
                <a:cubicBezTo>
                  <a:pt x="1345406" y="46672"/>
                  <a:pt x="1346359" y="45910"/>
                  <a:pt x="1350359" y="46005"/>
                </a:cubicBezTo>
                <a:close/>
                <a:moveTo>
                  <a:pt x="689184" y="45947"/>
                </a:moveTo>
                <a:lnTo>
                  <a:pt x="689800" y="46386"/>
                </a:lnTo>
                <a:cubicBezTo>
                  <a:pt x="689609" y="46862"/>
                  <a:pt x="689228" y="47339"/>
                  <a:pt x="688942" y="47815"/>
                </a:cubicBezTo>
                <a:lnTo>
                  <a:pt x="687990" y="47815"/>
                </a:lnTo>
                <a:cubicBezTo>
                  <a:pt x="688180" y="47243"/>
                  <a:pt x="688371" y="46862"/>
                  <a:pt x="688657" y="46386"/>
                </a:cubicBezTo>
                <a:close/>
                <a:moveTo>
                  <a:pt x="2918174" y="45910"/>
                </a:moveTo>
                <a:cubicBezTo>
                  <a:pt x="2917221" y="46101"/>
                  <a:pt x="2916650" y="46768"/>
                  <a:pt x="2915888" y="47149"/>
                </a:cubicBezTo>
                <a:cubicBezTo>
                  <a:pt x="2916840" y="47339"/>
                  <a:pt x="2917698" y="47815"/>
                  <a:pt x="2918745" y="47911"/>
                </a:cubicBezTo>
                <a:cubicBezTo>
                  <a:pt x="2923603" y="48482"/>
                  <a:pt x="2928461" y="48958"/>
                  <a:pt x="2933318" y="49244"/>
                </a:cubicBezTo>
                <a:cubicBezTo>
                  <a:pt x="2937128" y="49435"/>
                  <a:pt x="2936652" y="47530"/>
                  <a:pt x="2938367" y="46768"/>
                </a:cubicBezTo>
                <a:lnTo>
                  <a:pt x="2934176" y="46387"/>
                </a:lnTo>
                <a:lnTo>
                  <a:pt x="2929670" y="45927"/>
                </a:lnTo>
                <a:lnTo>
                  <a:pt x="2929699" y="45910"/>
                </a:lnTo>
                <a:lnTo>
                  <a:pt x="2929508" y="45910"/>
                </a:lnTo>
                <a:lnTo>
                  <a:pt x="2929670" y="45927"/>
                </a:lnTo>
                <a:lnTo>
                  <a:pt x="2927223" y="47339"/>
                </a:lnTo>
                <a:lnTo>
                  <a:pt x="2926651" y="48101"/>
                </a:lnTo>
                <a:cubicBezTo>
                  <a:pt x="2925889" y="47911"/>
                  <a:pt x="2925032" y="47911"/>
                  <a:pt x="2924556" y="47625"/>
                </a:cubicBezTo>
                <a:cubicBezTo>
                  <a:pt x="2923603" y="47149"/>
                  <a:pt x="2923127" y="46387"/>
                  <a:pt x="2921984" y="46101"/>
                </a:cubicBezTo>
                <a:cubicBezTo>
                  <a:pt x="2920936" y="45815"/>
                  <a:pt x="2919317" y="45720"/>
                  <a:pt x="2918174" y="45910"/>
                </a:cubicBezTo>
                <a:close/>
                <a:moveTo>
                  <a:pt x="689133" y="45910"/>
                </a:moveTo>
                <a:lnTo>
                  <a:pt x="689228" y="45910"/>
                </a:lnTo>
                <a:lnTo>
                  <a:pt x="689184" y="45947"/>
                </a:lnTo>
                <a:close/>
                <a:moveTo>
                  <a:pt x="2288190" y="45720"/>
                </a:moveTo>
                <a:lnTo>
                  <a:pt x="2288190" y="45815"/>
                </a:lnTo>
                <a:cubicBezTo>
                  <a:pt x="2285999" y="46006"/>
                  <a:pt x="2284475" y="46482"/>
                  <a:pt x="2285904" y="47720"/>
                </a:cubicBezTo>
                <a:lnTo>
                  <a:pt x="2281142" y="48006"/>
                </a:lnTo>
                <a:cubicBezTo>
                  <a:pt x="2280951" y="48101"/>
                  <a:pt x="2280856" y="48387"/>
                  <a:pt x="2280666" y="48577"/>
                </a:cubicBezTo>
                <a:cubicBezTo>
                  <a:pt x="2282475" y="48387"/>
                  <a:pt x="2285523" y="49911"/>
                  <a:pt x="2285904" y="47720"/>
                </a:cubicBezTo>
                <a:cubicBezTo>
                  <a:pt x="2287047" y="47339"/>
                  <a:pt x="2288190" y="46958"/>
                  <a:pt x="2289238" y="46577"/>
                </a:cubicBezTo>
                <a:cubicBezTo>
                  <a:pt x="2289809" y="46387"/>
                  <a:pt x="2290000" y="46006"/>
                  <a:pt x="2290381" y="45720"/>
                </a:cubicBezTo>
                <a:cubicBezTo>
                  <a:pt x="2289619" y="45720"/>
                  <a:pt x="2288857" y="45720"/>
                  <a:pt x="2288190" y="45720"/>
                </a:cubicBezTo>
                <a:close/>
                <a:moveTo>
                  <a:pt x="1999678" y="45720"/>
                </a:moveTo>
                <a:cubicBezTo>
                  <a:pt x="1999202" y="45529"/>
                  <a:pt x="1997201" y="45815"/>
                  <a:pt x="1996820" y="46101"/>
                </a:cubicBezTo>
                <a:cubicBezTo>
                  <a:pt x="1995106" y="47434"/>
                  <a:pt x="1992629" y="48101"/>
                  <a:pt x="1989391" y="48196"/>
                </a:cubicBezTo>
                <a:cubicBezTo>
                  <a:pt x="1988915" y="48196"/>
                  <a:pt x="1988534" y="48482"/>
                  <a:pt x="1988057" y="48673"/>
                </a:cubicBezTo>
                <a:cubicBezTo>
                  <a:pt x="1988343" y="48863"/>
                  <a:pt x="1988629" y="49149"/>
                  <a:pt x="1989105" y="49244"/>
                </a:cubicBezTo>
                <a:cubicBezTo>
                  <a:pt x="1993963" y="50673"/>
                  <a:pt x="1999392" y="50197"/>
                  <a:pt x="2003202" y="48768"/>
                </a:cubicBezTo>
                <a:cubicBezTo>
                  <a:pt x="2007298" y="47339"/>
                  <a:pt x="2010822" y="46863"/>
                  <a:pt x="2015680" y="47720"/>
                </a:cubicBezTo>
                <a:lnTo>
                  <a:pt x="2017680" y="47244"/>
                </a:lnTo>
                <a:cubicBezTo>
                  <a:pt x="2017109" y="47053"/>
                  <a:pt x="2016537" y="46672"/>
                  <a:pt x="2015870" y="46672"/>
                </a:cubicBezTo>
                <a:cubicBezTo>
                  <a:pt x="2013584" y="46482"/>
                  <a:pt x="2011108" y="46196"/>
                  <a:pt x="2008822" y="46291"/>
                </a:cubicBezTo>
                <a:cubicBezTo>
                  <a:pt x="2005583" y="46482"/>
                  <a:pt x="2002536" y="46863"/>
                  <a:pt x="1999678" y="45720"/>
                </a:cubicBezTo>
                <a:close/>
                <a:moveTo>
                  <a:pt x="1985962" y="45720"/>
                </a:moveTo>
                <a:lnTo>
                  <a:pt x="1981866" y="46101"/>
                </a:lnTo>
                <a:lnTo>
                  <a:pt x="1971484" y="47434"/>
                </a:lnTo>
                <a:cubicBezTo>
                  <a:pt x="1966245" y="48006"/>
                  <a:pt x="1965293" y="49149"/>
                  <a:pt x="1968436" y="51149"/>
                </a:cubicBezTo>
                <a:lnTo>
                  <a:pt x="1970845" y="53559"/>
                </a:lnTo>
                <a:lnTo>
                  <a:pt x="1970653" y="53640"/>
                </a:lnTo>
                <a:lnTo>
                  <a:pt x="1963769" y="54007"/>
                </a:lnTo>
                <a:cubicBezTo>
                  <a:pt x="1961197" y="54197"/>
                  <a:pt x="1959482" y="54292"/>
                  <a:pt x="1957863" y="52864"/>
                </a:cubicBezTo>
                <a:cubicBezTo>
                  <a:pt x="1957101" y="52197"/>
                  <a:pt x="1953482" y="52102"/>
                  <a:pt x="1951100" y="51911"/>
                </a:cubicBezTo>
                <a:cubicBezTo>
                  <a:pt x="1950815" y="51911"/>
                  <a:pt x="1949957" y="52864"/>
                  <a:pt x="1949767" y="53340"/>
                </a:cubicBezTo>
                <a:cubicBezTo>
                  <a:pt x="1949672" y="53626"/>
                  <a:pt x="1950624" y="54102"/>
                  <a:pt x="1950910" y="54102"/>
                </a:cubicBezTo>
                <a:cubicBezTo>
                  <a:pt x="1955101" y="53435"/>
                  <a:pt x="1956434" y="55150"/>
                  <a:pt x="1958720" y="56102"/>
                </a:cubicBezTo>
                <a:cubicBezTo>
                  <a:pt x="1959863" y="56578"/>
                  <a:pt x="1961864" y="56578"/>
                  <a:pt x="1963483" y="56864"/>
                </a:cubicBezTo>
                <a:lnTo>
                  <a:pt x="1963483" y="56674"/>
                </a:lnTo>
                <a:lnTo>
                  <a:pt x="1970653" y="53640"/>
                </a:lnTo>
                <a:lnTo>
                  <a:pt x="1970912" y="53626"/>
                </a:lnTo>
                <a:lnTo>
                  <a:pt x="1970845" y="53559"/>
                </a:lnTo>
                <a:lnTo>
                  <a:pt x="1970912" y="53530"/>
                </a:lnTo>
                <a:cubicBezTo>
                  <a:pt x="1971674" y="53149"/>
                  <a:pt x="1972722" y="52864"/>
                  <a:pt x="1973199" y="52387"/>
                </a:cubicBezTo>
                <a:cubicBezTo>
                  <a:pt x="1973389" y="52197"/>
                  <a:pt x="1972532" y="51816"/>
                  <a:pt x="1972151" y="51435"/>
                </a:cubicBezTo>
                <a:cubicBezTo>
                  <a:pt x="1969865" y="49149"/>
                  <a:pt x="1969865" y="49149"/>
                  <a:pt x="1975389" y="48768"/>
                </a:cubicBezTo>
                <a:cubicBezTo>
                  <a:pt x="1977770" y="48673"/>
                  <a:pt x="1980247" y="48768"/>
                  <a:pt x="1982533" y="48482"/>
                </a:cubicBezTo>
                <a:cubicBezTo>
                  <a:pt x="1983866" y="48196"/>
                  <a:pt x="1985009" y="47434"/>
                  <a:pt x="1985962" y="46863"/>
                </a:cubicBezTo>
                <a:cubicBezTo>
                  <a:pt x="1986248" y="46672"/>
                  <a:pt x="1985962" y="45720"/>
                  <a:pt x="1985962" y="45720"/>
                </a:cubicBezTo>
                <a:close/>
                <a:moveTo>
                  <a:pt x="2440781" y="45529"/>
                </a:moveTo>
                <a:cubicBezTo>
                  <a:pt x="2440114" y="45529"/>
                  <a:pt x="2439447" y="45720"/>
                  <a:pt x="2438876" y="45910"/>
                </a:cubicBezTo>
                <a:lnTo>
                  <a:pt x="2438971" y="46006"/>
                </a:lnTo>
                <a:lnTo>
                  <a:pt x="2440781" y="46768"/>
                </a:lnTo>
                <a:lnTo>
                  <a:pt x="2442972" y="45815"/>
                </a:lnTo>
                <a:cubicBezTo>
                  <a:pt x="2442209" y="45720"/>
                  <a:pt x="2441448" y="45529"/>
                  <a:pt x="2440781" y="45529"/>
                </a:cubicBezTo>
                <a:close/>
                <a:moveTo>
                  <a:pt x="614171" y="45529"/>
                </a:moveTo>
                <a:cubicBezTo>
                  <a:pt x="615886" y="45529"/>
                  <a:pt x="617600" y="46101"/>
                  <a:pt x="619220" y="46482"/>
                </a:cubicBezTo>
                <a:lnTo>
                  <a:pt x="614362" y="47720"/>
                </a:lnTo>
                <a:lnTo>
                  <a:pt x="611028" y="46482"/>
                </a:lnTo>
                <a:cubicBezTo>
                  <a:pt x="612076" y="46101"/>
                  <a:pt x="613219" y="45434"/>
                  <a:pt x="614171" y="45529"/>
                </a:cubicBezTo>
                <a:close/>
                <a:moveTo>
                  <a:pt x="82486" y="45529"/>
                </a:moveTo>
                <a:lnTo>
                  <a:pt x="82486" y="45624"/>
                </a:lnTo>
                <a:lnTo>
                  <a:pt x="82363" y="45558"/>
                </a:lnTo>
                <a:close/>
                <a:moveTo>
                  <a:pt x="1916906" y="45339"/>
                </a:moveTo>
                <a:lnTo>
                  <a:pt x="1913953" y="45720"/>
                </a:lnTo>
                <a:cubicBezTo>
                  <a:pt x="1914620" y="46196"/>
                  <a:pt x="1915096" y="46958"/>
                  <a:pt x="1916049" y="47244"/>
                </a:cubicBezTo>
                <a:cubicBezTo>
                  <a:pt x="1917287" y="47625"/>
                  <a:pt x="1919001" y="47625"/>
                  <a:pt x="1919954" y="47720"/>
                </a:cubicBezTo>
                <a:cubicBezTo>
                  <a:pt x="1922049" y="47530"/>
                  <a:pt x="1923573" y="47530"/>
                  <a:pt x="1924812" y="47339"/>
                </a:cubicBezTo>
                <a:cubicBezTo>
                  <a:pt x="1925764" y="47244"/>
                  <a:pt x="1926431" y="46768"/>
                  <a:pt x="1927288" y="46387"/>
                </a:cubicBezTo>
                <a:cubicBezTo>
                  <a:pt x="1926336" y="46101"/>
                  <a:pt x="1925288" y="45815"/>
                  <a:pt x="1924526" y="45434"/>
                </a:cubicBezTo>
                <a:cubicBezTo>
                  <a:pt x="1922621" y="44386"/>
                  <a:pt x="1920716" y="44291"/>
                  <a:pt x="1918620" y="45339"/>
                </a:cubicBezTo>
                <a:cubicBezTo>
                  <a:pt x="1918334" y="45434"/>
                  <a:pt x="1917477" y="45339"/>
                  <a:pt x="1916906" y="45339"/>
                </a:cubicBezTo>
                <a:close/>
                <a:moveTo>
                  <a:pt x="1692116" y="45339"/>
                </a:moveTo>
                <a:cubicBezTo>
                  <a:pt x="1690020" y="46006"/>
                  <a:pt x="1688115" y="46863"/>
                  <a:pt x="1686210" y="47625"/>
                </a:cubicBezTo>
                <a:lnTo>
                  <a:pt x="1686697" y="48193"/>
                </a:lnTo>
                <a:lnTo>
                  <a:pt x="1686686" y="48196"/>
                </a:lnTo>
                <a:lnTo>
                  <a:pt x="1686782" y="48292"/>
                </a:lnTo>
                <a:lnTo>
                  <a:pt x="1686697" y="48193"/>
                </a:lnTo>
                <a:lnTo>
                  <a:pt x="1694211" y="46006"/>
                </a:lnTo>
                <a:cubicBezTo>
                  <a:pt x="1693735" y="45815"/>
                  <a:pt x="1692401" y="45244"/>
                  <a:pt x="1692116" y="45339"/>
                </a:cubicBezTo>
                <a:close/>
                <a:moveTo>
                  <a:pt x="1180433" y="45339"/>
                </a:moveTo>
                <a:lnTo>
                  <a:pt x="1186148" y="47530"/>
                </a:lnTo>
                <a:lnTo>
                  <a:pt x="1186243" y="47530"/>
                </a:lnTo>
                <a:cubicBezTo>
                  <a:pt x="1185195" y="48101"/>
                  <a:pt x="1184814" y="48387"/>
                  <a:pt x="1184433" y="48387"/>
                </a:cubicBezTo>
                <a:cubicBezTo>
                  <a:pt x="1181099" y="48292"/>
                  <a:pt x="1179195" y="49149"/>
                  <a:pt x="1177480" y="50387"/>
                </a:cubicBezTo>
                <a:cubicBezTo>
                  <a:pt x="1177194" y="50578"/>
                  <a:pt x="1175480" y="50768"/>
                  <a:pt x="1175289" y="50673"/>
                </a:cubicBezTo>
                <a:cubicBezTo>
                  <a:pt x="1173289" y="49244"/>
                  <a:pt x="1170050" y="49435"/>
                  <a:pt x="1167193" y="49149"/>
                </a:cubicBezTo>
                <a:cubicBezTo>
                  <a:pt x="1167193" y="49149"/>
                  <a:pt x="1167193" y="48577"/>
                  <a:pt x="1167383" y="48577"/>
                </a:cubicBezTo>
                <a:cubicBezTo>
                  <a:pt x="1170527" y="48006"/>
                  <a:pt x="1173575" y="47339"/>
                  <a:pt x="1176813" y="46863"/>
                </a:cubicBezTo>
                <a:cubicBezTo>
                  <a:pt x="1178242" y="46672"/>
                  <a:pt x="1181004" y="47530"/>
                  <a:pt x="1179290" y="45720"/>
                </a:cubicBezTo>
                <a:cubicBezTo>
                  <a:pt x="1179290" y="45720"/>
                  <a:pt x="1180337" y="45339"/>
                  <a:pt x="1180433" y="45339"/>
                </a:cubicBezTo>
                <a:close/>
                <a:moveTo>
                  <a:pt x="2540412" y="45148"/>
                </a:moveTo>
                <a:lnTo>
                  <a:pt x="2537364" y="45625"/>
                </a:lnTo>
                <a:cubicBezTo>
                  <a:pt x="2538793" y="45815"/>
                  <a:pt x="2540222" y="46101"/>
                  <a:pt x="2541650" y="46196"/>
                </a:cubicBezTo>
                <a:cubicBezTo>
                  <a:pt x="2542222" y="46291"/>
                  <a:pt x="2542889" y="46006"/>
                  <a:pt x="2543556" y="45815"/>
                </a:cubicBezTo>
                <a:close/>
                <a:moveTo>
                  <a:pt x="568451" y="45148"/>
                </a:moveTo>
                <a:cubicBezTo>
                  <a:pt x="569023" y="44863"/>
                  <a:pt x="570928" y="44958"/>
                  <a:pt x="572071" y="45148"/>
                </a:cubicBezTo>
                <a:cubicBezTo>
                  <a:pt x="573976" y="45339"/>
                  <a:pt x="575881" y="45529"/>
                  <a:pt x="577691" y="45910"/>
                </a:cubicBezTo>
                <a:cubicBezTo>
                  <a:pt x="578834" y="46196"/>
                  <a:pt x="579786" y="46672"/>
                  <a:pt x="580739" y="47053"/>
                </a:cubicBezTo>
                <a:lnTo>
                  <a:pt x="577310" y="48196"/>
                </a:lnTo>
                <a:lnTo>
                  <a:pt x="576833" y="47625"/>
                </a:lnTo>
                <a:lnTo>
                  <a:pt x="576833" y="47530"/>
                </a:lnTo>
                <a:cubicBezTo>
                  <a:pt x="574833" y="47530"/>
                  <a:pt x="572833" y="47625"/>
                  <a:pt x="570928" y="47530"/>
                </a:cubicBezTo>
                <a:cubicBezTo>
                  <a:pt x="569690" y="47530"/>
                  <a:pt x="567689" y="47244"/>
                  <a:pt x="567499" y="46958"/>
                </a:cubicBezTo>
                <a:cubicBezTo>
                  <a:pt x="567118" y="46387"/>
                  <a:pt x="567594" y="45529"/>
                  <a:pt x="568451" y="45148"/>
                </a:cubicBezTo>
                <a:close/>
                <a:moveTo>
                  <a:pt x="1364085" y="45046"/>
                </a:moveTo>
                <a:lnTo>
                  <a:pt x="1367122" y="46386"/>
                </a:lnTo>
                <a:cubicBezTo>
                  <a:pt x="1367408" y="46862"/>
                  <a:pt x="1366265" y="47529"/>
                  <a:pt x="1365789" y="48101"/>
                </a:cubicBezTo>
                <a:cubicBezTo>
                  <a:pt x="1365217" y="47624"/>
                  <a:pt x="1364455" y="47148"/>
                  <a:pt x="1364170" y="46576"/>
                </a:cubicBezTo>
                <a:close/>
                <a:moveTo>
                  <a:pt x="296513" y="44957"/>
                </a:moveTo>
                <a:cubicBezTo>
                  <a:pt x="298037" y="45147"/>
                  <a:pt x="299370" y="45529"/>
                  <a:pt x="301180" y="46005"/>
                </a:cubicBezTo>
                <a:cubicBezTo>
                  <a:pt x="299084" y="46957"/>
                  <a:pt x="298037" y="47529"/>
                  <a:pt x="297941" y="47529"/>
                </a:cubicBezTo>
                <a:cubicBezTo>
                  <a:pt x="296798" y="47148"/>
                  <a:pt x="295560" y="46767"/>
                  <a:pt x="294989" y="46195"/>
                </a:cubicBezTo>
                <a:cubicBezTo>
                  <a:pt x="294703" y="45910"/>
                  <a:pt x="296227" y="44957"/>
                  <a:pt x="296513" y="44957"/>
                </a:cubicBezTo>
                <a:close/>
                <a:moveTo>
                  <a:pt x="81248" y="44957"/>
                </a:moveTo>
                <a:lnTo>
                  <a:pt x="82363" y="45558"/>
                </a:lnTo>
                <a:lnTo>
                  <a:pt x="80867" y="45910"/>
                </a:lnTo>
                <a:cubicBezTo>
                  <a:pt x="80391" y="45719"/>
                  <a:pt x="80105" y="45434"/>
                  <a:pt x="79724" y="45148"/>
                </a:cubicBezTo>
                <a:cubicBezTo>
                  <a:pt x="80200" y="45148"/>
                  <a:pt x="80867" y="44862"/>
                  <a:pt x="81248" y="44957"/>
                </a:cubicBezTo>
                <a:close/>
                <a:moveTo>
                  <a:pt x="646747" y="44862"/>
                </a:moveTo>
                <a:lnTo>
                  <a:pt x="646842" y="44862"/>
                </a:lnTo>
                <a:lnTo>
                  <a:pt x="648652" y="45814"/>
                </a:lnTo>
                <a:cubicBezTo>
                  <a:pt x="647699" y="46195"/>
                  <a:pt x="646842" y="46672"/>
                  <a:pt x="645795" y="46957"/>
                </a:cubicBezTo>
                <a:cubicBezTo>
                  <a:pt x="645604" y="46957"/>
                  <a:pt x="644651" y="46576"/>
                  <a:pt x="644080" y="46386"/>
                </a:cubicBezTo>
                <a:close/>
                <a:moveTo>
                  <a:pt x="663702" y="44767"/>
                </a:moveTo>
                <a:lnTo>
                  <a:pt x="663865" y="44785"/>
                </a:lnTo>
                <a:lnTo>
                  <a:pt x="663702" y="44862"/>
                </a:lnTo>
                <a:close/>
                <a:moveTo>
                  <a:pt x="252507" y="44767"/>
                </a:moveTo>
                <a:cubicBezTo>
                  <a:pt x="252602" y="44767"/>
                  <a:pt x="253269" y="44957"/>
                  <a:pt x="253841" y="45148"/>
                </a:cubicBezTo>
                <a:lnTo>
                  <a:pt x="252507" y="46101"/>
                </a:lnTo>
                <a:cubicBezTo>
                  <a:pt x="252507" y="46101"/>
                  <a:pt x="251078" y="45624"/>
                  <a:pt x="251174" y="45529"/>
                </a:cubicBezTo>
                <a:cubicBezTo>
                  <a:pt x="251364" y="45243"/>
                  <a:pt x="251936" y="44957"/>
                  <a:pt x="252507" y="44767"/>
                </a:cubicBezTo>
                <a:close/>
                <a:moveTo>
                  <a:pt x="421389" y="44756"/>
                </a:moveTo>
                <a:lnTo>
                  <a:pt x="421385" y="44767"/>
                </a:lnTo>
                <a:lnTo>
                  <a:pt x="421290" y="44767"/>
                </a:lnTo>
                <a:close/>
                <a:moveTo>
                  <a:pt x="2483358" y="44672"/>
                </a:moveTo>
                <a:lnTo>
                  <a:pt x="2479928" y="45244"/>
                </a:lnTo>
                <a:cubicBezTo>
                  <a:pt x="2480786" y="45625"/>
                  <a:pt x="2481452" y="46101"/>
                  <a:pt x="2482405" y="46196"/>
                </a:cubicBezTo>
                <a:cubicBezTo>
                  <a:pt x="2484310" y="46482"/>
                  <a:pt x="2486310" y="46482"/>
                  <a:pt x="2488215" y="46577"/>
                </a:cubicBezTo>
                <a:cubicBezTo>
                  <a:pt x="2488310" y="46577"/>
                  <a:pt x="2488501" y="46101"/>
                  <a:pt x="2488501" y="46101"/>
                </a:cubicBezTo>
                <a:lnTo>
                  <a:pt x="2488406" y="46101"/>
                </a:lnTo>
                <a:close/>
                <a:moveTo>
                  <a:pt x="2190369" y="44672"/>
                </a:moveTo>
                <a:lnTo>
                  <a:pt x="2187797" y="45529"/>
                </a:lnTo>
                <a:cubicBezTo>
                  <a:pt x="2188654" y="45720"/>
                  <a:pt x="2189511" y="46101"/>
                  <a:pt x="2190559" y="46291"/>
                </a:cubicBezTo>
                <a:cubicBezTo>
                  <a:pt x="2191797" y="46482"/>
                  <a:pt x="2193321" y="46672"/>
                  <a:pt x="2194559" y="46482"/>
                </a:cubicBezTo>
                <a:cubicBezTo>
                  <a:pt x="2195703" y="46291"/>
                  <a:pt x="2196560" y="45720"/>
                  <a:pt x="2197607" y="45339"/>
                </a:cubicBezTo>
                <a:lnTo>
                  <a:pt x="2194559" y="45053"/>
                </a:lnTo>
                <a:lnTo>
                  <a:pt x="2194559" y="45148"/>
                </a:lnTo>
                <a:close/>
                <a:moveTo>
                  <a:pt x="1545431" y="44576"/>
                </a:moveTo>
                <a:cubicBezTo>
                  <a:pt x="1546288" y="44576"/>
                  <a:pt x="1547622" y="44576"/>
                  <a:pt x="1548003" y="44862"/>
                </a:cubicBezTo>
                <a:cubicBezTo>
                  <a:pt x="1549813" y="45910"/>
                  <a:pt x="1551146" y="46576"/>
                  <a:pt x="1554385" y="45529"/>
                </a:cubicBezTo>
                <a:lnTo>
                  <a:pt x="1559680" y="48502"/>
                </a:lnTo>
                <a:lnTo>
                  <a:pt x="1557242" y="49815"/>
                </a:lnTo>
                <a:cubicBezTo>
                  <a:pt x="1554956" y="50196"/>
                  <a:pt x="1553337" y="49719"/>
                  <a:pt x="1553908" y="48291"/>
                </a:cubicBezTo>
                <a:cubicBezTo>
                  <a:pt x="1553908" y="48196"/>
                  <a:pt x="1551336" y="47719"/>
                  <a:pt x="1549908" y="47624"/>
                </a:cubicBezTo>
                <a:cubicBezTo>
                  <a:pt x="1547050" y="47434"/>
                  <a:pt x="1544669" y="47148"/>
                  <a:pt x="1544669" y="45529"/>
                </a:cubicBezTo>
                <a:cubicBezTo>
                  <a:pt x="1544669" y="45147"/>
                  <a:pt x="1545050" y="44576"/>
                  <a:pt x="1545431" y="44576"/>
                </a:cubicBezTo>
                <a:close/>
                <a:moveTo>
                  <a:pt x="548640" y="44576"/>
                </a:moveTo>
                <a:lnTo>
                  <a:pt x="550926" y="46405"/>
                </a:lnTo>
                <a:lnTo>
                  <a:pt x="550926" y="46387"/>
                </a:lnTo>
                <a:lnTo>
                  <a:pt x="559308" y="45339"/>
                </a:lnTo>
                <a:cubicBezTo>
                  <a:pt x="559308" y="45339"/>
                  <a:pt x="560260" y="45529"/>
                  <a:pt x="560260" y="45625"/>
                </a:cubicBezTo>
                <a:cubicBezTo>
                  <a:pt x="560165" y="46006"/>
                  <a:pt x="560070" y="46482"/>
                  <a:pt x="559594" y="46672"/>
                </a:cubicBezTo>
                <a:lnTo>
                  <a:pt x="551038" y="46672"/>
                </a:lnTo>
                <a:lnTo>
                  <a:pt x="552926" y="48291"/>
                </a:lnTo>
                <a:cubicBezTo>
                  <a:pt x="553116" y="48577"/>
                  <a:pt x="552640" y="49243"/>
                  <a:pt x="552354" y="49243"/>
                </a:cubicBezTo>
                <a:cubicBezTo>
                  <a:pt x="549687" y="49434"/>
                  <a:pt x="546925" y="49719"/>
                  <a:pt x="544163" y="49719"/>
                </a:cubicBezTo>
                <a:cubicBezTo>
                  <a:pt x="543401" y="49719"/>
                  <a:pt x="542258" y="48862"/>
                  <a:pt x="541972" y="48386"/>
                </a:cubicBezTo>
                <a:cubicBezTo>
                  <a:pt x="541782" y="48005"/>
                  <a:pt x="542353" y="47338"/>
                  <a:pt x="543020" y="46957"/>
                </a:cubicBezTo>
                <a:cubicBezTo>
                  <a:pt x="544734" y="46100"/>
                  <a:pt x="546735" y="45338"/>
                  <a:pt x="548640" y="44576"/>
                </a:cubicBezTo>
                <a:close/>
                <a:moveTo>
                  <a:pt x="536638" y="44481"/>
                </a:moveTo>
                <a:lnTo>
                  <a:pt x="536667" y="44481"/>
                </a:lnTo>
                <a:lnTo>
                  <a:pt x="536543" y="44576"/>
                </a:lnTo>
                <a:close/>
                <a:moveTo>
                  <a:pt x="2473356" y="44386"/>
                </a:moveTo>
                <a:lnTo>
                  <a:pt x="2470689" y="44672"/>
                </a:lnTo>
                <a:cubicBezTo>
                  <a:pt x="2470784" y="44767"/>
                  <a:pt x="2470975" y="45053"/>
                  <a:pt x="2470975" y="45053"/>
                </a:cubicBezTo>
                <a:lnTo>
                  <a:pt x="2473737" y="45053"/>
                </a:lnTo>
                <a:cubicBezTo>
                  <a:pt x="2473547" y="44672"/>
                  <a:pt x="2473356" y="44386"/>
                  <a:pt x="2473356" y="44386"/>
                </a:cubicBezTo>
                <a:close/>
                <a:moveTo>
                  <a:pt x="892873" y="44386"/>
                </a:moveTo>
                <a:lnTo>
                  <a:pt x="892968" y="44386"/>
                </a:lnTo>
                <a:lnTo>
                  <a:pt x="896207" y="45339"/>
                </a:lnTo>
                <a:lnTo>
                  <a:pt x="899255" y="46196"/>
                </a:lnTo>
                <a:cubicBezTo>
                  <a:pt x="900017" y="46482"/>
                  <a:pt x="900684" y="46767"/>
                  <a:pt x="901446" y="47053"/>
                </a:cubicBezTo>
                <a:cubicBezTo>
                  <a:pt x="900398" y="47339"/>
                  <a:pt x="899064" y="47910"/>
                  <a:pt x="898207" y="47815"/>
                </a:cubicBezTo>
                <a:cubicBezTo>
                  <a:pt x="896016" y="47434"/>
                  <a:pt x="893921" y="46863"/>
                  <a:pt x="891921" y="46291"/>
                </a:cubicBezTo>
                <a:cubicBezTo>
                  <a:pt x="890873" y="46005"/>
                  <a:pt x="890206" y="45434"/>
                  <a:pt x="889349" y="45053"/>
                </a:cubicBezTo>
                <a:close/>
                <a:moveTo>
                  <a:pt x="2146268" y="44291"/>
                </a:moveTo>
                <a:cubicBezTo>
                  <a:pt x="2144172" y="42767"/>
                  <a:pt x="2142267" y="43720"/>
                  <a:pt x="2141029" y="44482"/>
                </a:cubicBezTo>
                <a:cubicBezTo>
                  <a:pt x="2139124" y="45625"/>
                  <a:pt x="2142648" y="45053"/>
                  <a:pt x="2143029" y="45625"/>
                </a:cubicBezTo>
                <a:cubicBezTo>
                  <a:pt x="2143315" y="46006"/>
                  <a:pt x="2143982" y="46387"/>
                  <a:pt x="2144553" y="46768"/>
                </a:cubicBezTo>
                <a:cubicBezTo>
                  <a:pt x="2143696" y="46768"/>
                  <a:pt x="2142744" y="46672"/>
                  <a:pt x="2141982" y="46768"/>
                </a:cubicBezTo>
                <a:cubicBezTo>
                  <a:pt x="2139315" y="47149"/>
                  <a:pt x="2136552" y="47530"/>
                  <a:pt x="2133980" y="48006"/>
                </a:cubicBezTo>
                <a:cubicBezTo>
                  <a:pt x="2133409" y="48101"/>
                  <a:pt x="2133028" y="49149"/>
                  <a:pt x="2133028" y="49149"/>
                </a:cubicBezTo>
                <a:cubicBezTo>
                  <a:pt x="2135600" y="49720"/>
                  <a:pt x="2138267" y="50292"/>
                  <a:pt x="2140934" y="50673"/>
                </a:cubicBezTo>
                <a:cubicBezTo>
                  <a:pt x="2141220" y="50673"/>
                  <a:pt x="2141886" y="49720"/>
                  <a:pt x="2142744" y="49435"/>
                </a:cubicBezTo>
                <a:cubicBezTo>
                  <a:pt x="2143601" y="49149"/>
                  <a:pt x="2144934" y="48863"/>
                  <a:pt x="2145791" y="48958"/>
                </a:cubicBezTo>
                <a:cubicBezTo>
                  <a:pt x="2148363" y="49339"/>
                  <a:pt x="2149887" y="51721"/>
                  <a:pt x="2149220" y="53054"/>
                </a:cubicBezTo>
                <a:cubicBezTo>
                  <a:pt x="2148935" y="53626"/>
                  <a:pt x="2149506" y="54769"/>
                  <a:pt x="2150459" y="55054"/>
                </a:cubicBezTo>
                <a:lnTo>
                  <a:pt x="2150649" y="55150"/>
                </a:lnTo>
                <a:cubicBezTo>
                  <a:pt x="2153030" y="55721"/>
                  <a:pt x="2155793" y="55912"/>
                  <a:pt x="2158460" y="56293"/>
                </a:cubicBezTo>
                <a:cubicBezTo>
                  <a:pt x="2159793" y="56102"/>
                  <a:pt x="2160841" y="56007"/>
                  <a:pt x="2161794" y="55721"/>
                </a:cubicBezTo>
                <a:cubicBezTo>
                  <a:pt x="2161889" y="55626"/>
                  <a:pt x="2161508" y="54769"/>
                  <a:pt x="2161222" y="54769"/>
                </a:cubicBezTo>
                <a:cubicBezTo>
                  <a:pt x="2157126" y="54673"/>
                  <a:pt x="2155031" y="53816"/>
                  <a:pt x="2156078" y="51721"/>
                </a:cubicBezTo>
                <a:cubicBezTo>
                  <a:pt x="2156078" y="51721"/>
                  <a:pt x="2155412" y="51530"/>
                  <a:pt x="2155126" y="51435"/>
                </a:cubicBezTo>
                <a:cubicBezTo>
                  <a:pt x="2151697" y="50006"/>
                  <a:pt x="2151507" y="48958"/>
                  <a:pt x="2154364" y="47244"/>
                </a:cubicBezTo>
                <a:lnTo>
                  <a:pt x="2156269" y="46006"/>
                </a:lnTo>
                <a:cubicBezTo>
                  <a:pt x="2155031" y="45720"/>
                  <a:pt x="2153792" y="45339"/>
                  <a:pt x="2152649" y="45339"/>
                </a:cubicBezTo>
                <a:cubicBezTo>
                  <a:pt x="2149982" y="45529"/>
                  <a:pt x="2147792" y="45434"/>
                  <a:pt x="2146268" y="44291"/>
                </a:cubicBezTo>
                <a:close/>
                <a:moveTo>
                  <a:pt x="2493740" y="44196"/>
                </a:moveTo>
                <a:lnTo>
                  <a:pt x="2492501" y="44577"/>
                </a:lnTo>
                <a:lnTo>
                  <a:pt x="2495264" y="44958"/>
                </a:lnTo>
                <a:cubicBezTo>
                  <a:pt x="2495550" y="45053"/>
                  <a:pt x="2496121" y="44767"/>
                  <a:pt x="2496121" y="44767"/>
                </a:cubicBezTo>
                <a:close/>
                <a:moveTo>
                  <a:pt x="665321" y="44100"/>
                </a:moveTo>
                <a:cubicBezTo>
                  <a:pt x="666083" y="44100"/>
                  <a:pt x="666845" y="44386"/>
                  <a:pt x="667702" y="44576"/>
                </a:cubicBezTo>
                <a:cubicBezTo>
                  <a:pt x="666940" y="44767"/>
                  <a:pt x="666179" y="44957"/>
                  <a:pt x="665417" y="44957"/>
                </a:cubicBezTo>
                <a:lnTo>
                  <a:pt x="663865" y="44785"/>
                </a:lnTo>
                <a:close/>
                <a:moveTo>
                  <a:pt x="527589" y="44100"/>
                </a:moveTo>
                <a:lnTo>
                  <a:pt x="530447" y="44386"/>
                </a:lnTo>
                <a:lnTo>
                  <a:pt x="536543" y="44576"/>
                </a:lnTo>
                <a:lnTo>
                  <a:pt x="536448" y="44576"/>
                </a:lnTo>
                <a:cubicBezTo>
                  <a:pt x="536067" y="46672"/>
                  <a:pt x="532828" y="48291"/>
                  <a:pt x="527970" y="48291"/>
                </a:cubicBezTo>
                <a:cubicBezTo>
                  <a:pt x="524160" y="48291"/>
                  <a:pt x="520350" y="49720"/>
                  <a:pt x="516540" y="48291"/>
                </a:cubicBezTo>
                <a:cubicBezTo>
                  <a:pt x="516540" y="48291"/>
                  <a:pt x="514731" y="49053"/>
                  <a:pt x="514921" y="49243"/>
                </a:cubicBezTo>
                <a:cubicBezTo>
                  <a:pt x="516350" y="51529"/>
                  <a:pt x="510921" y="50958"/>
                  <a:pt x="509682" y="52101"/>
                </a:cubicBezTo>
                <a:lnTo>
                  <a:pt x="502729" y="50101"/>
                </a:lnTo>
                <a:cubicBezTo>
                  <a:pt x="503967" y="49243"/>
                  <a:pt x="504825" y="47815"/>
                  <a:pt x="506444" y="47624"/>
                </a:cubicBezTo>
                <a:cubicBezTo>
                  <a:pt x="509587" y="47148"/>
                  <a:pt x="513207" y="47148"/>
                  <a:pt x="516540" y="47243"/>
                </a:cubicBezTo>
                <a:cubicBezTo>
                  <a:pt x="519303" y="47338"/>
                  <a:pt x="520922" y="46957"/>
                  <a:pt x="521684" y="45814"/>
                </a:cubicBezTo>
                <a:cubicBezTo>
                  <a:pt x="522922" y="43910"/>
                  <a:pt x="524256" y="44671"/>
                  <a:pt x="525780" y="45719"/>
                </a:cubicBezTo>
                <a:cubicBezTo>
                  <a:pt x="526161" y="46005"/>
                  <a:pt x="527018" y="46195"/>
                  <a:pt x="527589" y="46386"/>
                </a:cubicBezTo>
                <a:close/>
                <a:moveTo>
                  <a:pt x="514826" y="44005"/>
                </a:moveTo>
                <a:cubicBezTo>
                  <a:pt x="514826" y="44005"/>
                  <a:pt x="516159" y="44576"/>
                  <a:pt x="516064" y="44576"/>
                </a:cubicBezTo>
                <a:cubicBezTo>
                  <a:pt x="515111" y="45148"/>
                  <a:pt x="514064" y="45624"/>
                  <a:pt x="512825" y="46291"/>
                </a:cubicBezTo>
                <a:cubicBezTo>
                  <a:pt x="512159" y="45815"/>
                  <a:pt x="511492" y="45529"/>
                  <a:pt x="511587" y="45434"/>
                </a:cubicBezTo>
                <a:cubicBezTo>
                  <a:pt x="512540" y="44957"/>
                  <a:pt x="513683" y="44386"/>
                  <a:pt x="514826" y="44005"/>
                </a:cubicBezTo>
                <a:close/>
                <a:moveTo>
                  <a:pt x="372999" y="43910"/>
                </a:moveTo>
                <a:cubicBezTo>
                  <a:pt x="374523" y="44005"/>
                  <a:pt x="375761" y="45053"/>
                  <a:pt x="377095" y="45720"/>
                </a:cubicBezTo>
                <a:lnTo>
                  <a:pt x="374408" y="46461"/>
                </a:lnTo>
                <a:lnTo>
                  <a:pt x="374332" y="46387"/>
                </a:lnTo>
                <a:lnTo>
                  <a:pt x="374248" y="46431"/>
                </a:lnTo>
                <a:lnTo>
                  <a:pt x="372618" y="45434"/>
                </a:lnTo>
                <a:lnTo>
                  <a:pt x="371856" y="45815"/>
                </a:lnTo>
                <a:lnTo>
                  <a:pt x="374242" y="46434"/>
                </a:lnTo>
                <a:lnTo>
                  <a:pt x="368999" y="49149"/>
                </a:lnTo>
                <a:cubicBezTo>
                  <a:pt x="368522" y="49149"/>
                  <a:pt x="367951" y="48768"/>
                  <a:pt x="367951" y="48577"/>
                </a:cubicBezTo>
                <a:cubicBezTo>
                  <a:pt x="367951" y="48387"/>
                  <a:pt x="368522" y="48006"/>
                  <a:pt x="368903" y="48006"/>
                </a:cubicBezTo>
                <a:cubicBezTo>
                  <a:pt x="373856" y="47815"/>
                  <a:pt x="369570" y="46958"/>
                  <a:pt x="369284" y="46577"/>
                </a:cubicBezTo>
                <a:cubicBezTo>
                  <a:pt x="368713" y="45910"/>
                  <a:pt x="367760" y="45244"/>
                  <a:pt x="366903" y="44577"/>
                </a:cubicBezTo>
                <a:cubicBezTo>
                  <a:pt x="368999" y="44291"/>
                  <a:pt x="371189" y="43720"/>
                  <a:pt x="372999" y="43910"/>
                </a:cubicBezTo>
                <a:close/>
                <a:moveTo>
                  <a:pt x="2091023" y="43815"/>
                </a:moveTo>
                <a:cubicBezTo>
                  <a:pt x="2090928" y="43720"/>
                  <a:pt x="2089403" y="44291"/>
                  <a:pt x="2088546" y="44577"/>
                </a:cubicBezTo>
                <a:lnTo>
                  <a:pt x="2094071" y="46387"/>
                </a:lnTo>
                <a:cubicBezTo>
                  <a:pt x="2094261" y="46482"/>
                  <a:pt x="2094833" y="46196"/>
                  <a:pt x="2095309" y="46101"/>
                </a:cubicBezTo>
                <a:cubicBezTo>
                  <a:pt x="2093785" y="45244"/>
                  <a:pt x="2092547" y="44482"/>
                  <a:pt x="2091023" y="43815"/>
                </a:cubicBezTo>
                <a:close/>
                <a:moveTo>
                  <a:pt x="1198340" y="43814"/>
                </a:moveTo>
                <a:cubicBezTo>
                  <a:pt x="1198530" y="43719"/>
                  <a:pt x="1200531" y="44195"/>
                  <a:pt x="1201864" y="44481"/>
                </a:cubicBezTo>
                <a:lnTo>
                  <a:pt x="1201864" y="44576"/>
                </a:lnTo>
                <a:cubicBezTo>
                  <a:pt x="1199959" y="45815"/>
                  <a:pt x="1198626" y="46862"/>
                  <a:pt x="1196721" y="47624"/>
                </a:cubicBezTo>
                <a:cubicBezTo>
                  <a:pt x="1196149" y="47815"/>
                  <a:pt x="1193768" y="47624"/>
                  <a:pt x="1193196" y="47243"/>
                </a:cubicBezTo>
                <a:cubicBezTo>
                  <a:pt x="1191958" y="46481"/>
                  <a:pt x="1191387" y="45529"/>
                  <a:pt x="1190720" y="44576"/>
                </a:cubicBezTo>
                <a:cubicBezTo>
                  <a:pt x="1190720" y="44576"/>
                  <a:pt x="1192053" y="44005"/>
                  <a:pt x="1192244" y="44005"/>
                </a:cubicBezTo>
                <a:cubicBezTo>
                  <a:pt x="1194435" y="44672"/>
                  <a:pt x="1196340" y="44957"/>
                  <a:pt x="1198340" y="43814"/>
                </a:cubicBezTo>
                <a:close/>
                <a:moveTo>
                  <a:pt x="499023" y="43726"/>
                </a:moveTo>
                <a:lnTo>
                  <a:pt x="503491" y="44005"/>
                </a:lnTo>
                <a:cubicBezTo>
                  <a:pt x="503205" y="44672"/>
                  <a:pt x="502538" y="45243"/>
                  <a:pt x="502062" y="45815"/>
                </a:cubicBezTo>
                <a:close/>
                <a:moveTo>
                  <a:pt x="2080831" y="43720"/>
                </a:moveTo>
                <a:cubicBezTo>
                  <a:pt x="2077688" y="44196"/>
                  <a:pt x="2074640" y="44863"/>
                  <a:pt x="2071592" y="45529"/>
                </a:cubicBezTo>
                <a:cubicBezTo>
                  <a:pt x="2071211" y="45625"/>
                  <a:pt x="2071211" y="46482"/>
                  <a:pt x="2071687" y="46672"/>
                </a:cubicBezTo>
                <a:cubicBezTo>
                  <a:pt x="2072163" y="46863"/>
                  <a:pt x="2074163" y="46768"/>
                  <a:pt x="2074163" y="46672"/>
                </a:cubicBezTo>
                <a:cubicBezTo>
                  <a:pt x="2075497" y="44958"/>
                  <a:pt x="2077878" y="45339"/>
                  <a:pt x="2080545" y="45625"/>
                </a:cubicBezTo>
                <a:lnTo>
                  <a:pt x="2080450" y="45720"/>
                </a:lnTo>
                <a:cubicBezTo>
                  <a:pt x="2081403" y="45815"/>
                  <a:pt x="2082641" y="45339"/>
                  <a:pt x="2085022" y="44958"/>
                </a:cubicBezTo>
                <a:cubicBezTo>
                  <a:pt x="2082831" y="44291"/>
                  <a:pt x="2081593" y="43624"/>
                  <a:pt x="2080831" y="43720"/>
                </a:cubicBezTo>
                <a:close/>
                <a:moveTo>
                  <a:pt x="498919" y="43719"/>
                </a:moveTo>
                <a:lnTo>
                  <a:pt x="499014" y="43719"/>
                </a:lnTo>
                <a:lnTo>
                  <a:pt x="499023" y="43726"/>
                </a:lnTo>
                <a:close/>
                <a:moveTo>
                  <a:pt x="1964721" y="43624"/>
                </a:moveTo>
                <a:cubicBezTo>
                  <a:pt x="1963864" y="43720"/>
                  <a:pt x="1963197" y="44101"/>
                  <a:pt x="1962435" y="44386"/>
                </a:cubicBezTo>
                <a:cubicBezTo>
                  <a:pt x="1963388" y="44482"/>
                  <a:pt x="1964245" y="44672"/>
                  <a:pt x="1965102" y="44672"/>
                </a:cubicBezTo>
                <a:cubicBezTo>
                  <a:pt x="1965674" y="44672"/>
                  <a:pt x="1966341" y="44386"/>
                  <a:pt x="1967865" y="44005"/>
                </a:cubicBezTo>
                <a:cubicBezTo>
                  <a:pt x="1966055" y="43815"/>
                  <a:pt x="1965293" y="43624"/>
                  <a:pt x="1964721" y="43624"/>
                </a:cubicBezTo>
                <a:close/>
                <a:moveTo>
                  <a:pt x="1659540" y="43624"/>
                </a:moveTo>
                <a:cubicBezTo>
                  <a:pt x="1658683" y="43529"/>
                  <a:pt x="1657064" y="44386"/>
                  <a:pt x="1655825" y="44767"/>
                </a:cubicBezTo>
                <a:cubicBezTo>
                  <a:pt x="1656873" y="45244"/>
                  <a:pt x="1657635" y="45910"/>
                  <a:pt x="1658874" y="46101"/>
                </a:cubicBezTo>
                <a:lnTo>
                  <a:pt x="1658969" y="46101"/>
                </a:lnTo>
                <a:cubicBezTo>
                  <a:pt x="1661159" y="46482"/>
                  <a:pt x="1663541" y="46482"/>
                  <a:pt x="1666398" y="46768"/>
                </a:cubicBezTo>
                <a:lnTo>
                  <a:pt x="1668779" y="46482"/>
                </a:lnTo>
                <a:cubicBezTo>
                  <a:pt x="1668779" y="46482"/>
                  <a:pt x="1668779" y="45815"/>
                  <a:pt x="1668494" y="45815"/>
                </a:cubicBezTo>
                <a:cubicBezTo>
                  <a:pt x="1665541" y="45053"/>
                  <a:pt x="1662683" y="44196"/>
                  <a:pt x="1659540" y="43624"/>
                </a:cubicBezTo>
                <a:close/>
                <a:moveTo>
                  <a:pt x="537781" y="43624"/>
                </a:moveTo>
                <a:cubicBezTo>
                  <a:pt x="538448" y="43433"/>
                  <a:pt x="539496" y="43529"/>
                  <a:pt x="540353" y="43624"/>
                </a:cubicBezTo>
                <a:cubicBezTo>
                  <a:pt x="540448" y="43624"/>
                  <a:pt x="540639" y="44100"/>
                  <a:pt x="540639" y="44100"/>
                </a:cubicBezTo>
                <a:cubicBezTo>
                  <a:pt x="539877" y="44291"/>
                  <a:pt x="539115" y="44386"/>
                  <a:pt x="538353" y="44481"/>
                </a:cubicBezTo>
                <a:lnTo>
                  <a:pt x="536667" y="44481"/>
                </a:lnTo>
                <a:close/>
                <a:moveTo>
                  <a:pt x="424338" y="43624"/>
                </a:moveTo>
                <a:cubicBezTo>
                  <a:pt x="423957" y="43910"/>
                  <a:pt x="423576" y="44291"/>
                  <a:pt x="423005" y="44576"/>
                </a:cubicBezTo>
                <a:lnTo>
                  <a:pt x="421389" y="44756"/>
                </a:lnTo>
                <a:lnTo>
                  <a:pt x="421766" y="43719"/>
                </a:lnTo>
                <a:cubicBezTo>
                  <a:pt x="422433" y="43529"/>
                  <a:pt x="423481" y="43624"/>
                  <a:pt x="424338" y="43624"/>
                </a:cubicBezTo>
                <a:close/>
                <a:moveTo>
                  <a:pt x="404240" y="43624"/>
                </a:moveTo>
                <a:cubicBezTo>
                  <a:pt x="404716" y="43624"/>
                  <a:pt x="405574" y="44005"/>
                  <a:pt x="406240" y="44195"/>
                </a:cubicBezTo>
                <a:lnTo>
                  <a:pt x="400811" y="45339"/>
                </a:lnTo>
                <a:lnTo>
                  <a:pt x="399287" y="44767"/>
                </a:lnTo>
                <a:cubicBezTo>
                  <a:pt x="400906" y="44386"/>
                  <a:pt x="402526" y="43910"/>
                  <a:pt x="404240" y="43624"/>
                </a:cubicBezTo>
                <a:close/>
                <a:moveTo>
                  <a:pt x="498781" y="43600"/>
                </a:moveTo>
                <a:lnTo>
                  <a:pt x="498919" y="43624"/>
                </a:lnTo>
                <a:lnTo>
                  <a:pt x="498919" y="43719"/>
                </a:lnTo>
                <a:lnTo>
                  <a:pt x="498919" y="43720"/>
                </a:lnTo>
                <a:close/>
                <a:moveTo>
                  <a:pt x="2174176" y="43529"/>
                </a:moveTo>
                <a:lnTo>
                  <a:pt x="2168175" y="45434"/>
                </a:lnTo>
                <a:lnTo>
                  <a:pt x="2169318" y="46196"/>
                </a:lnTo>
                <a:lnTo>
                  <a:pt x="2174748" y="43815"/>
                </a:lnTo>
                <a:close/>
                <a:moveTo>
                  <a:pt x="681227" y="43528"/>
                </a:moveTo>
                <a:cubicBezTo>
                  <a:pt x="681990" y="43433"/>
                  <a:pt x="683133" y="43433"/>
                  <a:pt x="683704" y="43528"/>
                </a:cubicBezTo>
                <a:cubicBezTo>
                  <a:pt x="685609" y="44195"/>
                  <a:pt x="687324" y="44957"/>
                  <a:pt x="689133" y="45719"/>
                </a:cubicBezTo>
                <a:lnTo>
                  <a:pt x="689229" y="45814"/>
                </a:lnTo>
                <a:lnTo>
                  <a:pt x="685704" y="46862"/>
                </a:lnTo>
                <a:cubicBezTo>
                  <a:pt x="681132" y="48386"/>
                  <a:pt x="675989" y="48386"/>
                  <a:pt x="671798" y="46672"/>
                </a:cubicBezTo>
                <a:cubicBezTo>
                  <a:pt x="671131" y="46386"/>
                  <a:pt x="670845" y="45910"/>
                  <a:pt x="670369" y="45529"/>
                </a:cubicBezTo>
                <a:lnTo>
                  <a:pt x="672465" y="45148"/>
                </a:lnTo>
                <a:close/>
                <a:moveTo>
                  <a:pt x="2265997" y="43434"/>
                </a:moveTo>
                <a:cubicBezTo>
                  <a:pt x="2264949" y="43624"/>
                  <a:pt x="2264092" y="43910"/>
                  <a:pt x="2263140" y="44196"/>
                </a:cubicBezTo>
                <a:lnTo>
                  <a:pt x="2265045" y="44958"/>
                </a:lnTo>
                <a:lnTo>
                  <a:pt x="2267426" y="44005"/>
                </a:lnTo>
                <a:cubicBezTo>
                  <a:pt x="2266949" y="43815"/>
                  <a:pt x="2266283" y="43434"/>
                  <a:pt x="2265997" y="43434"/>
                </a:cubicBezTo>
                <a:close/>
                <a:moveTo>
                  <a:pt x="1650968" y="43434"/>
                </a:moveTo>
                <a:cubicBezTo>
                  <a:pt x="1649729" y="43720"/>
                  <a:pt x="1648682" y="44005"/>
                  <a:pt x="1647539" y="44386"/>
                </a:cubicBezTo>
                <a:cubicBezTo>
                  <a:pt x="1646110" y="44767"/>
                  <a:pt x="1644776" y="45339"/>
                  <a:pt x="1643253" y="45625"/>
                </a:cubicBezTo>
                <a:cubicBezTo>
                  <a:pt x="1641538" y="45910"/>
                  <a:pt x="1638204" y="45244"/>
                  <a:pt x="1640204" y="47149"/>
                </a:cubicBezTo>
                <a:cubicBezTo>
                  <a:pt x="1640300" y="47149"/>
                  <a:pt x="1638776" y="47815"/>
                  <a:pt x="1638109" y="47815"/>
                </a:cubicBezTo>
                <a:cubicBezTo>
                  <a:pt x="1634775" y="47625"/>
                  <a:pt x="1631346" y="47434"/>
                  <a:pt x="1628203" y="46958"/>
                </a:cubicBezTo>
                <a:cubicBezTo>
                  <a:pt x="1626393" y="46672"/>
                  <a:pt x="1625060" y="46291"/>
                  <a:pt x="1624583" y="47339"/>
                </a:cubicBezTo>
                <a:cubicBezTo>
                  <a:pt x="1624298" y="47815"/>
                  <a:pt x="1625441" y="48958"/>
                  <a:pt x="1626298" y="48958"/>
                </a:cubicBezTo>
                <a:lnTo>
                  <a:pt x="1626393" y="49054"/>
                </a:lnTo>
                <a:cubicBezTo>
                  <a:pt x="1629251" y="49339"/>
                  <a:pt x="1632108" y="49339"/>
                  <a:pt x="1634204" y="49339"/>
                </a:cubicBezTo>
                <a:cubicBezTo>
                  <a:pt x="1638966" y="49149"/>
                  <a:pt x="1642967" y="48958"/>
                  <a:pt x="1646967" y="48768"/>
                </a:cubicBezTo>
                <a:cubicBezTo>
                  <a:pt x="1653635" y="48387"/>
                  <a:pt x="1650873" y="45815"/>
                  <a:pt x="1651539" y="44101"/>
                </a:cubicBezTo>
                <a:cubicBezTo>
                  <a:pt x="1651634" y="43910"/>
                  <a:pt x="1652301" y="43720"/>
                  <a:pt x="1652682" y="43529"/>
                </a:cubicBezTo>
                <a:cubicBezTo>
                  <a:pt x="1652111" y="43434"/>
                  <a:pt x="1651444" y="43434"/>
                  <a:pt x="1650968" y="43434"/>
                </a:cubicBezTo>
                <a:close/>
                <a:moveTo>
                  <a:pt x="1173384" y="43433"/>
                </a:moveTo>
                <a:cubicBezTo>
                  <a:pt x="1173860" y="43719"/>
                  <a:pt x="1174622" y="44004"/>
                  <a:pt x="1174622" y="44290"/>
                </a:cubicBezTo>
                <a:cubicBezTo>
                  <a:pt x="1174527" y="44862"/>
                  <a:pt x="1173956" y="45433"/>
                  <a:pt x="1173575" y="46005"/>
                </a:cubicBezTo>
                <a:lnTo>
                  <a:pt x="1172051" y="46386"/>
                </a:lnTo>
                <a:lnTo>
                  <a:pt x="1171955" y="46291"/>
                </a:lnTo>
                <a:cubicBezTo>
                  <a:pt x="1171955" y="46291"/>
                  <a:pt x="1171098" y="45529"/>
                  <a:pt x="1171289" y="45243"/>
                </a:cubicBezTo>
                <a:cubicBezTo>
                  <a:pt x="1171765" y="44576"/>
                  <a:pt x="1172622" y="44004"/>
                  <a:pt x="1173384" y="43433"/>
                </a:cubicBezTo>
                <a:close/>
                <a:moveTo>
                  <a:pt x="1344929" y="43339"/>
                </a:moveTo>
                <a:cubicBezTo>
                  <a:pt x="1345977" y="43339"/>
                  <a:pt x="1346929" y="43624"/>
                  <a:pt x="1347882" y="43815"/>
                </a:cubicBezTo>
                <a:cubicBezTo>
                  <a:pt x="1347596" y="44196"/>
                  <a:pt x="1347406" y="44672"/>
                  <a:pt x="1346929" y="44767"/>
                </a:cubicBezTo>
                <a:cubicBezTo>
                  <a:pt x="1345786" y="45053"/>
                  <a:pt x="1344072" y="45434"/>
                  <a:pt x="1343310" y="45244"/>
                </a:cubicBezTo>
                <a:cubicBezTo>
                  <a:pt x="1341881" y="44863"/>
                  <a:pt x="1340928" y="44101"/>
                  <a:pt x="1339690" y="43434"/>
                </a:cubicBezTo>
                <a:lnTo>
                  <a:pt x="1339595" y="43434"/>
                </a:lnTo>
                <a:cubicBezTo>
                  <a:pt x="1341405" y="43434"/>
                  <a:pt x="1343119" y="43243"/>
                  <a:pt x="1344929" y="43339"/>
                </a:cubicBezTo>
                <a:close/>
                <a:moveTo>
                  <a:pt x="657796" y="43338"/>
                </a:moveTo>
                <a:cubicBezTo>
                  <a:pt x="659034" y="43433"/>
                  <a:pt x="660368" y="43528"/>
                  <a:pt x="661511" y="43814"/>
                </a:cubicBezTo>
                <a:cubicBezTo>
                  <a:pt x="662368" y="44005"/>
                  <a:pt x="662940" y="44386"/>
                  <a:pt x="663606" y="44767"/>
                </a:cubicBezTo>
                <a:lnTo>
                  <a:pt x="663606" y="44862"/>
                </a:lnTo>
                <a:cubicBezTo>
                  <a:pt x="662749" y="45148"/>
                  <a:pt x="661987" y="45433"/>
                  <a:pt x="661130" y="45529"/>
                </a:cubicBezTo>
                <a:cubicBezTo>
                  <a:pt x="659987" y="45624"/>
                  <a:pt x="658653" y="45529"/>
                  <a:pt x="657415" y="45529"/>
                </a:cubicBezTo>
                <a:close/>
                <a:moveTo>
                  <a:pt x="595026" y="43338"/>
                </a:moveTo>
                <a:cubicBezTo>
                  <a:pt x="595502" y="43909"/>
                  <a:pt x="596645" y="44862"/>
                  <a:pt x="596360" y="44957"/>
                </a:cubicBezTo>
                <a:cubicBezTo>
                  <a:pt x="594550" y="45814"/>
                  <a:pt x="592359" y="46386"/>
                  <a:pt x="590073" y="47148"/>
                </a:cubicBezTo>
                <a:lnTo>
                  <a:pt x="590073" y="47243"/>
                </a:lnTo>
                <a:lnTo>
                  <a:pt x="588168" y="46291"/>
                </a:lnTo>
                <a:close/>
                <a:moveTo>
                  <a:pt x="1064644" y="43250"/>
                </a:moveTo>
                <a:lnTo>
                  <a:pt x="1068514" y="44005"/>
                </a:lnTo>
                <a:cubicBezTo>
                  <a:pt x="1066990" y="44386"/>
                  <a:pt x="1065466" y="44957"/>
                  <a:pt x="1063942" y="44957"/>
                </a:cubicBezTo>
                <a:cubicBezTo>
                  <a:pt x="1062799" y="44957"/>
                  <a:pt x="1061751" y="44195"/>
                  <a:pt x="1060608" y="43719"/>
                </a:cubicBezTo>
                <a:close/>
                <a:moveTo>
                  <a:pt x="1064608" y="43243"/>
                </a:moveTo>
                <a:lnTo>
                  <a:pt x="1064704" y="43243"/>
                </a:lnTo>
                <a:lnTo>
                  <a:pt x="1064644" y="43250"/>
                </a:lnTo>
                <a:close/>
                <a:moveTo>
                  <a:pt x="437578" y="43243"/>
                </a:moveTo>
                <a:cubicBezTo>
                  <a:pt x="438912" y="43243"/>
                  <a:pt x="441102" y="43148"/>
                  <a:pt x="441388" y="43434"/>
                </a:cubicBezTo>
                <a:cubicBezTo>
                  <a:pt x="442340" y="44291"/>
                  <a:pt x="443007" y="45434"/>
                  <a:pt x="442817" y="46386"/>
                </a:cubicBezTo>
                <a:cubicBezTo>
                  <a:pt x="442817" y="46767"/>
                  <a:pt x="440150" y="47053"/>
                  <a:pt x="438816" y="47339"/>
                </a:cubicBezTo>
                <a:lnTo>
                  <a:pt x="438912" y="47244"/>
                </a:lnTo>
                <a:cubicBezTo>
                  <a:pt x="437387" y="47053"/>
                  <a:pt x="436340" y="46863"/>
                  <a:pt x="435292" y="46767"/>
                </a:cubicBezTo>
                <a:cubicBezTo>
                  <a:pt x="435959" y="46482"/>
                  <a:pt x="436911" y="46291"/>
                  <a:pt x="437292" y="45910"/>
                </a:cubicBezTo>
                <a:cubicBezTo>
                  <a:pt x="437864" y="45434"/>
                  <a:pt x="438245" y="44958"/>
                  <a:pt x="438340" y="44386"/>
                </a:cubicBezTo>
                <a:cubicBezTo>
                  <a:pt x="438340" y="44005"/>
                  <a:pt x="437864" y="43624"/>
                  <a:pt x="437578" y="43243"/>
                </a:cubicBezTo>
                <a:close/>
                <a:moveTo>
                  <a:pt x="2554700" y="43148"/>
                </a:moveTo>
                <a:lnTo>
                  <a:pt x="2550890" y="43720"/>
                </a:lnTo>
                <a:lnTo>
                  <a:pt x="2554700" y="44291"/>
                </a:lnTo>
                <a:cubicBezTo>
                  <a:pt x="2555462" y="44482"/>
                  <a:pt x="2556319" y="44482"/>
                  <a:pt x="2557081" y="44482"/>
                </a:cubicBezTo>
                <a:lnTo>
                  <a:pt x="2561558" y="44482"/>
                </a:lnTo>
                <a:lnTo>
                  <a:pt x="2557176" y="43243"/>
                </a:lnTo>
                <a:lnTo>
                  <a:pt x="2557272" y="43148"/>
                </a:lnTo>
                <a:cubicBezTo>
                  <a:pt x="2556700" y="43148"/>
                  <a:pt x="2556033" y="43148"/>
                  <a:pt x="2554700" y="43148"/>
                </a:cubicBezTo>
                <a:close/>
                <a:moveTo>
                  <a:pt x="2108834" y="43148"/>
                </a:moveTo>
                <a:lnTo>
                  <a:pt x="2105120" y="45053"/>
                </a:lnTo>
                <a:cubicBezTo>
                  <a:pt x="2105787" y="45244"/>
                  <a:pt x="2107025" y="45434"/>
                  <a:pt x="2107025" y="45434"/>
                </a:cubicBezTo>
                <a:lnTo>
                  <a:pt x="2107025" y="45339"/>
                </a:lnTo>
                <a:cubicBezTo>
                  <a:pt x="2108263" y="44863"/>
                  <a:pt x="2109311" y="44196"/>
                  <a:pt x="2110740" y="43434"/>
                </a:cubicBezTo>
                <a:cubicBezTo>
                  <a:pt x="2109692" y="43243"/>
                  <a:pt x="2108834" y="43148"/>
                  <a:pt x="2108834" y="43148"/>
                </a:cubicBezTo>
                <a:close/>
                <a:moveTo>
                  <a:pt x="352711" y="43148"/>
                </a:moveTo>
                <a:cubicBezTo>
                  <a:pt x="356140" y="42862"/>
                  <a:pt x="356140" y="45339"/>
                  <a:pt x="354044" y="46005"/>
                </a:cubicBezTo>
                <a:cubicBezTo>
                  <a:pt x="350139" y="47148"/>
                  <a:pt x="348234" y="44672"/>
                  <a:pt x="351091" y="43338"/>
                </a:cubicBezTo>
                <a:close/>
                <a:moveTo>
                  <a:pt x="2346674" y="43053"/>
                </a:moveTo>
                <a:cubicBezTo>
                  <a:pt x="2346674" y="43053"/>
                  <a:pt x="2345721" y="43624"/>
                  <a:pt x="2345721" y="43624"/>
                </a:cubicBezTo>
                <a:cubicBezTo>
                  <a:pt x="2346769" y="44196"/>
                  <a:pt x="2347817" y="44767"/>
                  <a:pt x="2348960" y="45244"/>
                </a:cubicBezTo>
                <a:lnTo>
                  <a:pt x="2348960" y="45148"/>
                </a:lnTo>
                <a:cubicBezTo>
                  <a:pt x="2349055" y="45244"/>
                  <a:pt x="2349817" y="45053"/>
                  <a:pt x="2350960" y="44767"/>
                </a:cubicBezTo>
                <a:cubicBezTo>
                  <a:pt x="2349245" y="44101"/>
                  <a:pt x="2348007" y="43529"/>
                  <a:pt x="2346674" y="43053"/>
                </a:cubicBezTo>
                <a:close/>
                <a:moveTo>
                  <a:pt x="2125503" y="43053"/>
                </a:moveTo>
                <a:cubicBezTo>
                  <a:pt x="2124837" y="43053"/>
                  <a:pt x="2124265" y="43243"/>
                  <a:pt x="2123598" y="43434"/>
                </a:cubicBezTo>
                <a:lnTo>
                  <a:pt x="2123598" y="43529"/>
                </a:lnTo>
                <a:lnTo>
                  <a:pt x="2125313" y="44196"/>
                </a:lnTo>
                <a:lnTo>
                  <a:pt x="2126932" y="43339"/>
                </a:lnTo>
                <a:cubicBezTo>
                  <a:pt x="2126456" y="43243"/>
                  <a:pt x="2125979" y="43053"/>
                  <a:pt x="2125503" y="43053"/>
                </a:cubicBezTo>
                <a:close/>
                <a:moveTo>
                  <a:pt x="1167574" y="43053"/>
                </a:moveTo>
                <a:lnTo>
                  <a:pt x="1167574" y="43148"/>
                </a:lnTo>
                <a:lnTo>
                  <a:pt x="1167390" y="43073"/>
                </a:lnTo>
                <a:close/>
                <a:moveTo>
                  <a:pt x="1896141" y="42958"/>
                </a:moveTo>
                <a:cubicBezTo>
                  <a:pt x="1895570" y="43624"/>
                  <a:pt x="1894522" y="44291"/>
                  <a:pt x="1894522" y="44958"/>
                </a:cubicBezTo>
                <a:cubicBezTo>
                  <a:pt x="1894522" y="45339"/>
                  <a:pt x="1896617" y="45815"/>
                  <a:pt x="1897665" y="45815"/>
                </a:cubicBezTo>
                <a:cubicBezTo>
                  <a:pt x="1898618" y="45720"/>
                  <a:pt x="1899856" y="45053"/>
                  <a:pt x="1900142" y="44577"/>
                </a:cubicBezTo>
                <a:lnTo>
                  <a:pt x="1900142" y="44482"/>
                </a:lnTo>
                <a:cubicBezTo>
                  <a:pt x="1900428" y="44101"/>
                  <a:pt x="1899570" y="43529"/>
                  <a:pt x="1899189" y="42958"/>
                </a:cubicBezTo>
                <a:close/>
                <a:moveTo>
                  <a:pt x="192023" y="42957"/>
                </a:moveTo>
                <a:cubicBezTo>
                  <a:pt x="193262" y="42957"/>
                  <a:pt x="194595" y="43338"/>
                  <a:pt x="195929" y="43624"/>
                </a:cubicBezTo>
                <a:lnTo>
                  <a:pt x="192500" y="44481"/>
                </a:lnTo>
                <a:lnTo>
                  <a:pt x="192405" y="44481"/>
                </a:lnTo>
                <a:lnTo>
                  <a:pt x="187642" y="43814"/>
                </a:lnTo>
                <a:cubicBezTo>
                  <a:pt x="189071" y="43528"/>
                  <a:pt x="190499" y="43052"/>
                  <a:pt x="192023" y="42957"/>
                </a:cubicBezTo>
                <a:close/>
                <a:moveTo>
                  <a:pt x="1934337" y="42862"/>
                </a:moveTo>
                <a:cubicBezTo>
                  <a:pt x="1934622" y="43053"/>
                  <a:pt x="1935099" y="43243"/>
                  <a:pt x="1935099" y="43434"/>
                </a:cubicBezTo>
                <a:cubicBezTo>
                  <a:pt x="1935289" y="44291"/>
                  <a:pt x="1942719" y="43910"/>
                  <a:pt x="1936908" y="45815"/>
                </a:cubicBezTo>
                <a:lnTo>
                  <a:pt x="1937289" y="46196"/>
                </a:lnTo>
                <a:cubicBezTo>
                  <a:pt x="1938908" y="45720"/>
                  <a:pt x="1940718" y="45339"/>
                  <a:pt x="1942052" y="44672"/>
                </a:cubicBezTo>
                <a:cubicBezTo>
                  <a:pt x="1942337" y="44482"/>
                  <a:pt x="1941099" y="43434"/>
                  <a:pt x="1940147" y="43053"/>
                </a:cubicBezTo>
                <a:cubicBezTo>
                  <a:pt x="1939385" y="42767"/>
                  <a:pt x="1937861" y="42862"/>
                  <a:pt x="1936432" y="42862"/>
                </a:cubicBezTo>
                <a:close/>
                <a:moveTo>
                  <a:pt x="2338101" y="42767"/>
                </a:moveTo>
                <a:cubicBezTo>
                  <a:pt x="2336958" y="42767"/>
                  <a:pt x="2335911" y="43053"/>
                  <a:pt x="2334767" y="43243"/>
                </a:cubicBezTo>
                <a:lnTo>
                  <a:pt x="2334863" y="43243"/>
                </a:lnTo>
                <a:lnTo>
                  <a:pt x="2336673" y="43910"/>
                </a:lnTo>
                <a:cubicBezTo>
                  <a:pt x="2338292" y="43720"/>
                  <a:pt x="2339625" y="43529"/>
                  <a:pt x="2340959" y="43339"/>
                </a:cubicBezTo>
                <a:cubicBezTo>
                  <a:pt x="2340006" y="43148"/>
                  <a:pt x="2339054" y="42767"/>
                  <a:pt x="2338101" y="42767"/>
                </a:cubicBezTo>
                <a:close/>
                <a:moveTo>
                  <a:pt x="1806225" y="42767"/>
                </a:moveTo>
                <a:cubicBezTo>
                  <a:pt x="1805273" y="43624"/>
                  <a:pt x="1804130" y="44386"/>
                  <a:pt x="1804415" y="44482"/>
                </a:cubicBezTo>
                <a:cubicBezTo>
                  <a:pt x="1805368" y="44958"/>
                  <a:pt x="1806701" y="45339"/>
                  <a:pt x="1808035" y="45625"/>
                </a:cubicBezTo>
                <a:cubicBezTo>
                  <a:pt x="1808416" y="45720"/>
                  <a:pt x="1809369" y="45148"/>
                  <a:pt x="1810035" y="44863"/>
                </a:cubicBezTo>
                <a:close/>
                <a:moveTo>
                  <a:pt x="1789366" y="42672"/>
                </a:moveTo>
                <a:cubicBezTo>
                  <a:pt x="1785651" y="43434"/>
                  <a:pt x="1782032" y="43529"/>
                  <a:pt x="1778222" y="43053"/>
                </a:cubicBezTo>
                <a:lnTo>
                  <a:pt x="1778126" y="42958"/>
                </a:lnTo>
                <a:cubicBezTo>
                  <a:pt x="1777460" y="42862"/>
                  <a:pt x="1776412" y="43339"/>
                  <a:pt x="1775364" y="43624"/>
                </a:cubicBezTo>
                <a:lnTo>
                  <a:pt x="1775364" y="44386"/>
                </a:lnTo>
                <a:cubicBezTo>
                  <a:pt x="1777365" y="44672"/>
                  <a:pt x="1779365" y="45148"/>
                  <a:pt x="1781365" y="45148"/>
                </a:cubicBezTo>
                <a:cubicBezTo>
                  <a:pt x="1785080" y="45053"/>
                  <a:pt x="1788699" y="44577"/>
                  <a:pt x="1792414" y="44196"/>
                </a:cubicBezTo>
                <a:lnTo>
                  <a:pt x="1795176" y="44005"/>
                </a:lnTo>
                <a:cubicBezTo>
                  <a:pt x="1794414" y="43624"/>
                  <a:pt x="1793748" y="43148"/>
                  <a:pt x="1792795" y="42958"/>
                </a:cubicBezTo>
                <a:cubicBezTo>
                  <a:pt x="1791747" y="42672"/>
                  <a:pt x="1790319" y="42481"/>
                  <a:pt x="1789366" y="42672"/>
                </a:cubicBezTo>
                <a:close/>
                <a:moveTo>
                  <a:pt x="1250060" y="42672"/>
                </a:moveTo>
                <a:cubicBezTo>
                  <a:pt x="1250441" y="42672"/>
                  <a:pt x="1250632" y="43053"/>
                  <a:pt x="1251013" y="43434"/>
                </a:cubicBezTo>
                <a:lnTo>
                  <a:pt x="1251108" y="43434"/>
                </a:lnTo>
                <a:cubicBezTo>
                  <a:pt x="1249965" y="44196"/>
                  <a:pt x="1249203" y="45148"/>
                  <a:pt x="1247679" y="45624"/>
                </a:cubicBezTo>
                <a:cubicBezTo>
                  <a:pt x="1246917" y="45910"/>
                  <a:pt x="1244917" y="45339"/>
                  <a:pt x="1243488" y="45148"/>
                </a:cubicBezTo>
                <a:lnTo>
                  <a:pt x="1245393" y="44100"/>
                </a:lnTo>
                <a:cubicBezTo>
                  <a:pt x="1246346" y="43624"/>
                  <a:pt x="1247393" y="43148"/>
                  <a:pt x="1248441" y="42767"/>
                </a:cubicBezTo>
                <a:cubicBezTo>
                  <a:pt x="1248822" y="42576"/>
                  <a:pt x="1249584" y="42576"/>
                  <a:pt x="1250060" y="42672"/>
                </a:cubicBezTo>
                <a:close/>
                <a:moveTo>
                  <a:pt x="318992" y="42672"/>
                </a:moveTo>
                <a:lnTo>
                  <a:pt x="319087" y="42672"/>
                </a:lnTo>
                <a:lnTo>
                  <a:pt x="322326" y="43529"/>
                </a:lnTo>
                <a:lnTo>
                  <a:pt x="319373" y="44101"/>
                </a:lnTo>
                <a:lnTo>
                  <a:pt x="318802" y="44101"/>
                </a:lnTo>
                <a:lnTo>
                  <a:pt x="314420" y="44577"/>
                </a:lnTo>
                <a:cubicBezTo>
                  <a:pt x="314420" y="44577"/>
                  <a:pt x="314420" y="43910"/>
                  <a:pt x="314801" y="43815"/>
                </a:cubicBezTo>
                <a:cubicBezTo>
                  <a:pt x="316135" y="43339"/>
                  <a:pt x="317659" y="43053"/>
                  <a:pt x="318992" y="42672"/>
                </a:cubicBezTo>
                <a:close/>
                <a:moveTo>
                  <a:pt x="564261" y="42671"/>
                </a:moveTo>
                <a:cubicBezTo>
                  <a:pt x="564737" y="42671"/>
                  <a:pt x="565309" y="42576"/>
                  <a:pt x="565785" y="42671"/>
                </a:cubicBezTo>
                <a:lnTo>
                  <a:pt x="568071" y="42862"/>
                </a:lnTo>
                <a:lnTo>
                  <a:pt x="566928" y="43624"/>
                </a:lnTo>
                <a:lnTo>
                  <a:pt x="566928" y="43529"/>
                </a:lnTo>
                <a:cubicBezTo>
                  <a:pt x="566261" y="43529"/>
                  <a:pt x="565404" y="43529"/>
                  <a:pt x="565023" y="43529"/>
                </a:cubicBezTo>
                <a:cubicBezTo>
                  <a:pt x="564547" y="43338"/>
                  <a:pt x="564547" y="42957"/>
                  <a:pt x="564261" y="42671"/>
                </a:cubicBezTo>
                <a:close/>
                <a:moveTo>
                  <a:pt x="730662" y="42576"/>
                </a:moveTo>
                <a:cubicBezTo>
                  <a:pt x="731996" y="42576"/>
                  <a:pt x="733329" y="42862"/>
                  <a:pt x="734568" y="43053"/>
                </a:cubicBezTo>
                <a:lnTo>
                  <a:pt x="735044" y="44005"/>
                </a:lnTo>
                <a:lnTo>
                  <a:pt x="734949" y="44005"/>
                </a:lnTo>
                <a:lnTo>
                  <a:pt x="727614" y="46577"/>
                </a:lnTo>
                <a:cubicBezTo>
                  <a:pt x="726852" y="45720"/>
                  <a:pt x="725519" y="44958"/>
                  <a:pt x="725424" y="44100"/>
                </a:cubicBezTo>
                <a:cubicBezTo>
                  <a:pt x="725233" y="42386"/>
                  <a:pt x="728281" y="42576"/>
                  <a:pt x="730662" y="42576"/>
                </a:cubicBezTo>
                <a:close/>
                <a:moveTo>
                  <a:pt x="2526315" y="42481"/>
                </a:moveTo>
                <a:cubicBezTo>
                  <a:pt x="2525363" y="42672"/>
                  <a:pt x="2524506" y="43053"/>
                  <a:pt x="2523648" y="43339"/>
                </a:cubicBezTo>
                <a:lnTo>
                  <a:pt x="2523743" y="43339"/>
                </a:lnTo>
                <a:lnTo>
                  <a:pt x="2525649" y="43910"/>
                </a:lnTo>
                <a:lnTo>
                  <a:pt x="2528125" y="42862"/>
                </a:lnTo>
                <a:cubicBezTo>
                  <a:pt x="2527553" y="42672"/>
                  <a:pt x="2526792" y="42481"/>
                  <a:pt x="2526315" y="42481"/>
                </a:cubicBezTo>
                <a:close/>
                <a:moveTo>
                  <a:pt x="245935" y="42481"/>
                </a:moveTo>
                <a:cubicBezTo>
                  <a:pt x="246316" y="42767"/>
                  <a:pt x="247078" y="43148"/>
                  <a:pt x="246983" y="43243"/>
                </a:cubicBezTo>
                <a:cubicBezTo>
                  <a:pt x="246602" y="43719"/>
                  <a:pt x="245840" y="44100"/>
                  <a:pt x="244697" y="44767"/>
                </a:cubicBezTo>
                <a:cubicBezTo>
                  <a:pt x="244221" y="44100"/>
                  <a:pt x="243554" y="43719"/>
                  <a:pt x="243744" y="43624"/>
                </a:cubicBezTo>
                <a:cubicBezTo>
                  <a:pt x="244316" y="43148"/>
                  <a:pt x="245173" y="42862"/>
                  <a:pt x="245935" y="42481"/>
                </a:cubicBezTo>
                <a:close/>
                <a:moveTo>
                  <a:pt x="857916" y="42386"/>
                </a:moveTo>
                <a:lnTo>
                  <a:pt x="863631" y="43243"/>
                </a:lnTo>
                <a:cubicBezTo>
                  <a:pt x="864202" y="43243"/>
                  <a:pt x="865060" y="43243"/>
                  <a:pt x="865726" y="43053"/>
                </a:cubicBezTo>
                <a:cubicBezTo>
                  <a:pt x="869346" y="42291"/>
                  <a:pt x="870298" y="42386"/>
                  <a:pt x="874204" y="43720"/>
                </a:cubicBezTo>
                <a:cubicBezTo>
                  <a:pt x="875156" y="44005"/>
                  <a:pt x="876490" y="44101"/>
                  <a:pt x="877537" y="44291"/>
                </a:cubicBezTo>
                <a:cubicBezTo>
                  <a:pt x="876013" y="44863"/>
                  <a:pt x="874680" y="45529"/>
                  <a:pt x="872965" y="45910"/>
                </a:cubicBezTo>
                <a:cubicBezTo>
                  <a:pt x="869346" y="46672"/>
                  <a:pt x="865917" y="46387"/>
                  <a:pt x="862107" y="45720"/>
                </a:cubicBezTo>
                <a:cubicBezTo>
                  <a:pt x="858774" y="45148"/>
                  <a:pt x="854677" y="45529"/>
                  <a:pt x="850963" y="45529"/>
                </a:cubicBezTo>
                <a:cubicBezTo>
                  <a:pt x="850202" y="45529"/>
                  <a:pt x="849439" y="45815"/>
                  <a:pt x="848677" y="45815"/>
                </a:cubicBezTo>
                <a:cubicBezTo>
                  <a:pt x="848010" y="45815"/>
                  <a:pt x="847057" y="45625"/>
                  <a:pt x="846772" y="45339"/>
                </a:cubicBezTo>
                <a:cubicBezTo>
                  <a:pt x="846581" y="45148"/>
                  <a:pt x="847153" y="44672"/>
                  <a:pt x="847629" y="44386"/>
                </a:cubicBezTo>
                <a:cubicBezTo>
                  <a:pt x="850010" y="43243"/>
                  <a:pt x="852869" y="42767"/>
                  <a:pt x="857916" y="42386"/>
                </a:cubicBezTo>
                <a:close/>
                <a:moveTo>
                  <a:pt x="497395" y="42386"/>
                </a:moveTo>
                <a:lnTo>
                  <a:pt x="498781" y="43600"/>
                </a:lnTo>
                <a:lnTo>
                  <a:pt x="496252" y="43148"/>
                </a:lnTo>
                <a:close/>
                <a:moveTo>
                  <a:pt x="1055370" y="42385"/>
                </a:moveTo>
                <a:lnTo>
                  <a:pt x="1055370" y="42481"/>
                </a:lnTo>
                <a:lnTo>
                  <a:pt x="1055279" y="42420"/>
                </a:lnTo>
                <a:close/>
                <a:moveTo>
                  <a:pt x="1766125" y="42291"/>
                </a:moveTo>
                <a:lnTo>
                  <a:pt x="1759838" y="43910"/>
                </a:lnTo>
                <a:cubicBezTo>
                  <a:pt x="1760315" y="44196"/>
                  <a:pt x="1761077" y="44672"/>
                  <a:pt x="1761077" y="44672"/>
                </a:cubicBezTo>
                <a:lnTo>
                  <a:pt x="1768030" y="42767"/>
                </a:lnTo>
                <a:cubicBezTo>
                  <a:pt x="1766887" y="42481"/>
                  <a:pt x="1766125" y="42291"/>
                  <a:pt x="1766125" y="42291"/>
                </a:cubicBezTo>
                <a:close/>
                <a:moveTo>
                  <a:pt x="1741741" y="42291"/>
                </a:moveTo>
                <a:cubicBezTo>
                  <a:pt x="1741836" y="42291"/>
                  <a:pt x="1742694" y="42386"/>
                  <a:pt x="1743170" y="42481"/>
                </a:cubicBezTo>
                <a:lnTo>
                  <a:pt x="1740407" y="44672"/>
                </a:lnTo>
                <a:cubicBezTo>
                  <a:pt x="1739741" y="44291"/>
                  <a:pt x="1739074" y="44101"/>
                  <a:pt x="1739074" y="44005"/>
                </a:cubicBezTo>
                <a:cubicBezTo>
                  <a:pt x="1739931" y="43434"/>
                  <a:pt x="1740788" y="42862"/>
                  <a:pt x="1741741" y="42291"/>
                </a:cubicBezTo>
                <a:close/>
                <a:moveTo>
                  <a:pt x="1029938" y="42290"/>
                </a:moveTo>
                <a:cubicBezTo>
                  <a:pt x="1032224" y="42481"/>
                  <a:pt x="1034319" y="43243"/>
                  <a:pt x="1036415" y="43719"/>
                </a:cubicBezTo>
                <a:lnTo>
                  <a:pt x="1029462" y="45624"/>
                </a:lnTo>
                <a:lnTo>
                  <a:pt x="1025842" y="43529"/>
                </a:lnTo>
                <a:cubicBezTo>
                  <a:pt x="1027271" y="43052"/>
                  <a:pt x="1028795" y="42195"/>
                  <a:pt x="1029938" y="42290"/>
                </a:cubicBezTo>
                <a:close/>
                <a:moveTo>
                  <a:pt x="1555909" y="42100"/>
                </a:moveTo>
                <a:cubicBezTo>
                  <a:pt x="1555909" y="42100"/>
                  <a:pt x="1556671" y="42576"/>
                  <a:pt x="1556575" y="42767"/>
                </a:cubicBezTo>
                <a:cubicBezTo>
                  <a:pt x="1556385" y="42957"/>
                  <a:pt x="1555718" y="43052"/>
                  <a:pt x="1555051" y="43243"/>
                </a:cubicBezTo>
                <a:lnTo>
                  <a:pt x="1554099" y="42576"/>
                </a:lnTo>
                <a:close/>
                <a:moveTo>
                  <a:pt x="148589" y="42100"/>
                </a:moveTo>
                <a:lnTo>
                  <a:pt x="148684" y="42196"/>
                </a:lnTo>
                <a:lnTo>
                  <a:pt x="148533" y="42120"/>
                </a:lnTo>
                <a:close/>
                <a:moveTo>
                  <a:pt x="2612421" y="42005"/>
                </a:moveTo>
                <a:lnTo>
                  <a:pt x="2610421" y="42291"/>
                </a:lnTo>
                <a:cubicBezTo>
                  <a:pt x="2610707" y="42481"/>
                  <a:pt x="2611278" y="42767"/>
                  <a:pt x="2611278" y="42767"/>
                </a:cubicBezTo>
                <a:lnTo>
                  <a:pt x="2611278" y="42672"/>
                </a:lnTo>
                <a:cubicBezTo>
                  <a:pt x="2611755" y="42767"/>
                  <a:pt x="2612326" y="42481"/>
                  <a:pt x="2612802" y="42481"/>
                </a:cubicBezTo>
                <a:cubicBezTo>
                  <a:pt x="2612612" y="42291"/>
                  <a:pt x="2612421" y="42005"/>
                  <a:pt x="2612421" y="42005"/>
                </a:cubicBezTo>
                <a:close/>
                <a:moveTo>
                  <a:pt x="451198" y="42005"/>
                </a:moveTo>
                <a:cubicBezTo>
                  <a:pt x="451865" y="40195"/>
                  <a:pt x="453008" y="42195"/>
                  <a:pt x="454246" y="42005"/>
                </a:cubicBezTo>
                <a:cubicBezTo>
                  <a:pt x="457580" y="41338"/>
                  <a:pt x="459390" y="42100"/>
                  <a:pt x="459675" y="43719"/>
                </a:cubicBezTo>
                <a:lnTo>
                  <a:pt x="456818" y="43719"/>
                </a:lnTo>
                <a:cubicBezTo>
                  <a:pt x="455866" y="43719"/>
                  <a:pt x="454913" y="44100"/>
                  <a:pt x="454056" y="44005"/>
                </a:cubicBezTo>
                <a:cubicBezTo>
                  <a:pt x="451484" y="43910"/>
                  <a:pt x="450817" y="43052"/>
                  <a:pt x="451198" y="42005"/>
                </a:cubicBezTo>
                <a:close/>
                <a:moveTo>
                  <a:pt x="2729483" y="41910"/>
                </a:moveTo>
                <a:lnTo>
                  <a:pt x="2727402" y="42430"/>
                </a:lnTo>
                <a:lnTo>
                  <a:pt x="2727102" y="42386"/>
                </a:lnTo>
                <a:lnTo>
                  <a:pt x="2727198" y="42481"/>
                </a:lnTo>
                <a:lnTo>
                  <a:pt x="2727402" y="42430"/>
                </a:lnTo>
                <a:lnTo>
                  <a:pt x="2730341" y="42862"/>
                </a:lnTo>
                <a:lnTo>
                  <a:pt x="2734246" y="42672"/>
                </a:lnTo>
                <a:cubicBezTo>
                  <a:pt x="2732722" y="42386"/>
                  <a:pt x="2731103" y="42005"/>
                  <a:pt x="2729483" y="41910"/>
                </a:cubicBezTo>
                <a:close/>
                <a:moveTo>
                  <a:pt x="1164526" y="41910"/>
                </a:moveTo>
                <a:lnTo>
                  <a:pt x="1167390" y="43073"/>
                </a:lnTo>
                <a:lnTo>
                  <a:pt x="1162335" y="43624"/>
                </a:lnTo>
                <a:cubicBezTo>
                  <a:pt x="1162050" y="43624"/>
                  <a:pt x="1161288" y="42672"/>
                  <a:pt x="1161478" y="42577"/>
                </a:cubicBezTo>
                <a:cubicBezTo>
                  <a:pt x="1162335" y="42196"/>
                  <a:pt x="1163478" y="41815"/>
                  <a:pt x="1164526" y="41910"/>
                </a:cubicBezTo>
                <a:close/>
                <a:moveTo>
                  <a:pt x="1862232" y="41815"/>
                </a:moveTo>
                <a:cubicBezTo>
                  <a:pt x="1858517" y="42386"/>
                  <a:pt x="1855279" y="42958"/>
                  <a:pt x="1852040" y="43434"/>
                </a:cubicBezTo>
                <a:cubicBezTo>
                  <a:pt x="1851564" y="43529"/>
                  <a:pt x="1851278" y="44386"/>
                  <a:pt x="1851564" y="44482"/>
                </a:cubicBezTo>
                <a:cubicBezTo>
                  <a:pt x="1852993" y="45148"/>
                  <a:pt x="1861946" y="45148"/>
                  <a:pt x="1863566" y="44482"/>
                </a:cubicBezTo>
                <a:lnTo>
                  <a:pt x="1866404" y="42834"/>
                </a:lnTo>
                <a:lnTo>
                  <a:pt x="1866519" y="42862"/>
                </a:lnTo>
                <a:lnTo>
                  <a:pt x="1866519" y="42767"/>
                </a:lnTo>
                <a:lnTo>
                  <a:pt x="1866404" y="42834"/>
                </a:lnTo>
                <a:close/>
                <a:moveTo>
                  <a:pt x="1245298" y="41719"/>
                </a:moveTo>
                <a:lnTo>
                  <a:pt x="1246155" y="42576"/>
                </a:lnTo>
                <a:lnTo>
                  <a:pt x="1244060" y="42957"/>
                </a:lnTo>
                <a:cubicBezTo>
                  <a:pt x="1244060" y="42957"/>
                  <a:pt x="1243488" y="42386"/>
                  <a:pt x="1243679" y="42290"/>
                </a:cubicBezTo>
                <a:cubicBezTo>
                  <a:pt x="1244060" y="42005"/>
                  <a:pt x="1244727" y="41909"/>
                  <a:pt x="1245298" y="41719"/>
                </a:cubicBezTo>
                <a:close/>
                <a:moveTo>
                  <a:pt x="1125950" y="41719"/>
                </a:moveTo>
                <a:cubicBezTo>
                  <a:pt x="1126807" y="42195"/>
                  <a:pt x="1127950" y="42671"/>
                  <a:pt x="1128522" y="43148"/>
                </a:cubicBezTo>
                <a:cubicBezTo>
                  <a:pt x="1130331" y="44767"/>
                  <a:pt x="1133189" y="44862"/>
                  <a:pt x="1136523" y="44672"/>
                </a:cubicBezTo>
                <a:cubicBezTo>
                  <a:pt x="1137856" y="44672"/>
                  <a:pt x="1139190" y="44862"/>
                  <a:pt x="1140523" y="45053"/>
                </a:cubicBezTo>
                <a:cubicBezTo>
                  <a:pt x="1139475" y="45624"/>
                  <a:pt x="1138523" y="46672"/>
                  <a:pt x="1137285" y="46767"/>
                </a:cubicBezTo>
                <a:cubicBezTo>
                  <a:pt x="1132903" y="47243"/>
                  <a:pt x="1128426" y="47339"/>
                  <a:pt x="1124045" y="47529"/>
                </a:cubicBezTo>
                <a:lnTo>
                  <a:pt x="1124045" y="47624"/>
                </a:lnTo>
                <a:lnTo>
                  <a:pt x="1121949" y="47053"/>
                </a:lnTo>
                <a:lnTo>
                  <a:pt x="1118044" y="46005"/>
                </a:lnTo>
                <a:cubicBezTo>
                  <a:pt x="1119377" y="45910"/>
                  <a:pt x="1120711" y="45624"/>
                  <a:pt x="1122045" y="45624"/>
                </a:cubicBezTo>
                <a:cubicBezTo>
                  <a:pt x="1125093" y="45624"/>
                  <a:pt x="1124902" y="44672"/>
                  <a:pt x="1124712" y="43624"/>
                </a:cubicBezTo>
                <a:cubicBezTo>
                  <a:pt x="1124712" y="42957"/>
                  <a:pt x="1125474" y="42290"/>
                  <a:pt x="1125950" y="41719"/>
                </a:cubicBezTo>
                <a:close/>
                <a:moveTo>
                  <a:pt x="924496" y="41719"/>
                </a:moveTo>
                <a:cubicBezTo>
                  <a:pt x="925830" y="41148"/>
                  <a:pt x="930592" y="42386"/>
                  <a:pt x="933831" y="42577"/>
                </a:cubicBezTo>
                <a:cubicBezTo>
                  <a:pt x="936308" y="42767"/>
                  <a:pt x="938784" y="42577"/>
                  <a:pt x="941260" y="42577"/>
                </a:cubicBezTo>
                <a:lnTo>
                  <a:pt x="943642" y="42386"/>
                </a:lnTo>
                <a:cubicBezTo>
                  <a:pt x="948499" y="42291"/>
                  <a:pt x="948976" y="42577"/>
                  <a:pt x="947166" y="44863"/>
                </a:cubicBezTo>
                <a:cubicBezTo>
                  <a:pt x="946975" y="45148"/>
                  <a:pt x="946785" y="45434"/>
                  <a:pt x="946691" y="45625"/>
                </a:cubicBezTo>
                <a:lnTo>
                  <a:pt x="948499" y="45244"/>
                </a:lnTo>
                <a:cubicBezTo>
                  <a:pt x="952976" y="44005"/>
                  <a:pt x="957548" y="44101"/>
                  <a:pt x="962311" y="44958"/>
                </a:cubicBezTo>
                <a:cubicBezTo>
                  <a:pt x="963930" y="45244"/>
                  <a:pt x="965359" y="46291"/>
                  <a:pt x="967645" y="45148"/>
                </a:cubicBezTo>
                <a:cubicBezTo>
                  <a:pt x="970216" y="43910"/>
                  <a:pt x="971169" y="44672"/>
                  <a:pt x="971836" y="46006"/>
                </a:cubicBezTo>
                <a:cubicBezTo>
                  <a:pt x="972598" y="47530"/>
                  <a:pt x="971645" y="48768"/>
                  <a:pt x="969073" y="49435"/>
                </a:cubicBezTo>
                <a:cubicBezTo>
                  <a:pt x="967073" y="50006"/>
                  <a:pt x="964216" y="50768"/>
                  <a:pt x="962692" y="48863"/>
                </a:cubicBezTo>
                <a:cubicBezTo>
                  <a:pt x="962596" y="48673"/>
                  <a:pt x="960406" y="48958"/>
                  <a:pt x="959263" y="49054"/>
                </a:cubicBezTo>
                <a:cubicBezTo>
                  <a:pt x="956215" y="49054"/>
                  <a:pt x="952500" y="51244"/>
                  <a:pt x="950215" y="48482"/>
                </a:cubicBezTo>
                <a:cubicBezTo>
                  <a:pt x="950215" y="48482"/>
                  <a:pt x="947737" y="48768"/>
                  <a:pt x="946691" y="49054"/>
                </a:cubicBezTo>
                <a:cubicBezTo>
                  <a:pt x="944785" y="49720"/>
                  <a:pt x="942308" y="50578"/>
                  <a:pt x="945166" y="51816"/>
                </a:cubicBezTo>
                <a:cubicBezTo>
                  <a:pt x="947833" y="52959"/>
                  <a:pt x="951928" y="52864"/>
                  <a:pt x="953833" y="51911"/>
                </a:cubicBezTo>
                <a:cubicBezTo>
                  <a:pt x="954786" y="51435"/>
                  <a:pt x="956596" y="51054"/>
                  <a:pt x="957739" y="51149"/>
                </a:cubicBezTo>
                <a:cubicBezTo>
                  <a:pt x="959263" y="51340"/>
                  <a:pt x="960882" y="52006"/>
                  <a:pt x="961644" y="52578"/>
                </a:cubicBezTo>
                <a:cubicBezTo>
                  <a:pt x="961930" y="52864"/>
                  <a:pt x="960120" y="54007"/>
                  <a:pt x="958977" y="54197"/>
                </a:cubicBezTo>
                <a:cubicBezTo>
                  <a:pt x="955167" y="54673"/>
                  <a:pt x="951071" y="56578"/>
                  <a:pt x="947166" y="54197"/>
                </a:cubicBezTo>
                <a:cubicBezTo>
                  <a:pt x="946785" y="54007"/>
                  <a:pt x="945166" y="54007"/>
                  <a:pt x="944499" y="54197"/>
                </a:cubicBezTo>
                <a:lnTo>
                  <a:pt x="932594" y="57721"/>
                </a:lnTo>
                <a:cubicBezTo>
                  <a:pt x="931831" y="57912"/>
                  <a:pt x="930973" y="58483"/>
                  <a:pt x="930307" y="58388"/>
                </a:cubicBezTo>
                <a:cubicBezTo>
                  <a:pt x="926973" y="58102"/>
                  <a:pt x="923734" y="57626"/>
                  <a:pt x="920591" y="57150"/>
                </a:cubicBezTo>
                <a:cubicBezTo>
                  <a:pt x="919924" y="57055"/>
                  <a:pt x="919734" y="56293"/>
                  <a:pt x="919353" y="55816"/>
                </a:cubicBezTo>
                <a:cubicBezTo>
                  <a:pt x="920210" y="55721"/>
                  <a:pt x="921163" y="55435"/>
                  <a:pt x="921925" y="55531"/>
                </a:cubicBezTo>
                <a:cubicBezTo>
                  <a:pt x="923639" y="55721"/>
                  <a:pt x="925258" y="56102"/>
                  <a:pt x="926973" y="56388"/>
                </a:cubicBezTo>
                <a:cubicBezTo>
                  <a:pt x="930783" y="56959"/>
                  <a:pt x="932497" y="56388"/>
                  <a:pt x="931831" y="54673"/>
                </a:cubicBezTo>
                <a:cubicBezTo>
                  <a:pt x="930973" y="52292"/>
                  <a:pt x="932878" y="51911"/>
                  <a:pt x="936974" y="52292"/>
                </a:cubicBezTo>
                <a:cubicBezTo>
                  <a:pt x="939546" y="52578"/>
                  <a:pt x="940689" y="52292"/>
                  <a:pt x="940498" y="50863"/>
                </a:cubicBezTo>
                <a:lnTo>
                  <a:pt x="940930" y="47239"/>
                </a:lnTo>
                <a:lnTo>
                  <a:pt x="941165" y="47149"/>
                </a:lnTo>
                <a:lnTo>
                  <a:pt x="941070" y="46863"/>
                </a:lnTo>
                <a:lnTo>
                  <a:pt x="941014" y="46707"/>
                </a:lnTo>
                <a:lnTo>
                  <a:pt x="941641" y="44196"/>
                </a:lnTo>
                <a:lnTo>
                  <a:pt x="940117" y="44196"/>
                </a:lnTo>
                <a:lnTo>
                  <a:pt x="941014" y="46707"/>
                </a:lnTo>
                <a:lnTo>
                  <a:pt x="940975" y="46863"/>
                </a:lnTo>
                <a:lnTo>
                  <a:pt x="940930" y="47239"/>
                </a:lnTo>
                <a:lnTo>
                  <a:pt x="937450" y="48577"/>
                </a:lnTo>
                <a:cubicBezTo>
                  <a:pt x="938498" y="49720"/>
                  <a:pt x="936879" y="49911"/>
                  <a:pt x="935069" y="50006"/>
                </a:cubicBezTo>
                <a:cubicBezTo>
                  <a:pt x="933831" y="50006"/>
                  <a:pt x="932497" y="50006"/>
                  <a:pt x="931450" y="50197"/>
                </a:cubicBezTo>
                <a:cubicBezTo>
                  <a:pt x="928973" y="50673"/>
                  <a:pt x="926497" y="51244"/>
                  <a:pt x="928687" y="52959"/>
                </a:cubicBezTo>
                <a:cubicBezTo>
                  <a:pt x="929164" y="53245"/>
                  <a:pt x="928878" y="53816"/>
                  <a:pt x="928973" y="54197"/>
                </a:cubicBezTo>
                <a:cubicBezTo>
                  <a:pt x="928022" y="54197"/>
                  <a:pt x="927068" y="54197"/>
                  <a:pt x="926116" y="54102"/>
                </a:cubicBezTo>
                <a:lnTo>
                  <a:pt x="923353" y="53626"/>
                </a:lnTo>
                <a:cubicBezTo>
                  <a:pt x="920591" y="53245"/>
                  <a:pt x="920686" y="52578"/>
                  <a:pt x="922496" y="51816"/>
                </a:cubicBezTo>
                <a:cubicBezTo>
                  <a:pt x="924306" y="51054"/>
                  <a:pt x="926401" y="50482"/>
                  <a:pt x="928306" y="49720"/>
                </a:cubicBezTo>
                <a:cubicBezTo>
                  <a:pt x="928973" y="49435"/>
                  <a:pt x="929259" y="49054"/>
                  <a:pt x="929735" y="48673"/>
                </a:cubicBezTo>
                <a:cubicBezTo>
                  <a:pt x="927640" y="48387"/>
                  <a:pt x="925639" y="47815"/>
                  <a:pt x="923544" y="47815"/>
                </a:cubicBezTo>
                <a:cubicBezTo>
                  <a:pt x="922687" y="47815"/>
                  <a:pt x="920973" y="48768"/>
                  <a:pt x="920973" y="49244"/>
                </a:cubicBezTo>
                <a:cubicBezTo>
                  <a:pt x="920973" y="51340"/>
                  <a:pt x="918496" y="51149"/>
                  <a:pt x="915733" y="50768"/>
                </a:cubicBezTo>
                <a:cubicBezTo>
                  <a:pt x="913447" y="50482"/>
                  <a:pt x="911066" y="50197"/>
                  <a:pt x="909066" y="49625"/>
                </a:cubicBezTo>
                <a:cubicBezTo>
                  <a:pt x="907543" y="49149"/>
                  <a:pt x="906018" y="48387"/>
                  <a:pt x="905542" y="47625"/>
                </a:cubicBezTo>
                <a:cubicBezTo>
                  <a:pt x="905256" y="47244"/>
                  <a:pt x="907256" y="46387"/>
                  <a:pt x="908494" y="45910"/>
                </a:cubicBezTo>
                <a:cubicBezTo>
                  <a:pt x="910876" y="44958"/>
                  <a:pt x="914495" y="44767"/>
                  <a:pt x="915352" y="43053"/>
                </a:cubicBezTo>
                <a:cubicBezTo>
                  <a:pt x="915352" y="43053"/>
                  <a:pt x="915638" y="42862"/>
                  <a:pt x="915733" y="42862"/>
                </a:cubicBezTo>
                <a:cubicBezTo>
                  <a:pt x="919258" y="43434"/>
                  <a:pt x="921545" y="43053"/>
                  <a:pt x="924496" y="41719"/>
                </a:cubicBezTo>
                <a:close/>
                <a:moveTo>
                  <a:pt x="2429255" y="41624"/>
                </a:moveTo>
                <a:lnTo>
                  <a:pt x="2425731" y="42862"/>
                </a:lnTo>
                <a:cubicBezTo>
                  <a:pt x="2427065" y="43148"/>
                  <a:pt x="2428398" y="43529"/>
                  <a:pt x="2429827" y="43720"/>
                </a:cubicBezTo>
                <a:cubicBezTo>
                  <a:pt x="2432018" y="44005"/>
                  <a:pt x="2434304" y="44196"/>
                  <a:pt x="2436590" y="44291"/>
                </a:cubicBezTo>
                <a:cubicBezTo>
                  <a:pt x="2437257" y="44386"/>
                  <a:pt x="2438019" y="44101"/>
                  <a:pt x="2438590" y="43910"/>
                </a:cubicBezTo>
                <a:cubicBezTo>
                  <a:pt x="2438685" y="43910"/>
                  <a:pt x="2438019" y="43243"/>
                  <a:pt x="2438019" y="43243"/>
                </a:cubicBezTo>
                <a:lnTo>
                  <a:pt x="2438114" y="43148"/>
                </a:lnTo>
                <a:cubicBezTo>
                  <a:pt x="2435351" y="42672"/>
                  <a:pt x="2432494" y="42196"/>
                  <a:pt x="2429255" y="41624"/>
                </a:cubicBezTo>
                <a:close/>
                <a:moveTo>
                  <a:pt x="2404395" y="41624"/>
                </a:moveTo>
                <a:cubicBezTo>
                  <a:pt x="2402300" y="41243"/>
                  <a:pt x="2397537" y="43148"/>
                  <a:pt x="2398680" y="43720"/>
                </a:cubicBezTo>
                <a:cubicBezTo>
                  <a:pt x="2400395" y="44672"/>
                  <a:pt x="2403157" y="45910"/>
                  <a:pt x="2405062" y="45815"/>
                </a:cubicBezTo>
                <a:lnTo>
                  <a:pt x="2405062" y="45910"/>
                </a:lnTo>
                <a:cubicBezTo>
                  <a:pt x="2407729" y="45720"/>
                  <a:pt x="2410015" y="44386"/>
                  <a:pt x="2412587" y="43434"/>
                </a:cubicBezTo>
                <a:cubicBezTo>
                  <a:pt x="2412301" y="43243"/>
                  <a:pt x="2411920" y="42958"/>
                  <a:pt x="2411444" y="42958"/>
                </a:cubicBezTo>
                <a:close/>
                <a:moveTo>
                  <a:pt x="1922907" y="41624"/>
                </a:moveTo>
                <a:lnTo>
                  <a:pt x="1920240" y="42481"/>
                </a:lnTo>
                <a:cubicBezTo>
                  <a:pt x="1920716" y="42672"/>
                  <a:pt x="1921287" y="43053"/>
                  <a:pt x="1921859" y="43053"/>
                </a:cubicBezTo>
                <a:cubicBezTo>
                  <a:pt x="1922430" y="43053"/>
                  <a:pt x="1923573" y="42577"/>
                  <a:pt x="1923573" y="42577"/>
                </a:cubicBezTo>
                <a:cubicBezTo>
                  <a:pt x="1923669" y="42291"/>
                  <a:pt x="1922907" y="41624"/>
                  <a:pt x="1922907" y="41624"/>
                </a:cubicBezTo>
                <a:close/>
                <a:moveTo>
                  <a:pt x="217170" y="41624"/>
                </a:moveTo>
                <a:cubicBezTo>
                  <a:pt x="218694" y="41910"/>
                  <a:pt x="219932" y="42481"/>
                  <a:pt x="221265" y="42958"/>
                </a:cubicBezTo>
                <a:lnTo>
                  <a:pt x="216217" y="44386"/>
                </a:lnTo>
                <a:lnTo>
                  <a:pt x="216122" y="44386"/>
                </a:lnTo>
                <a:cubicBezTo>
                  <a:pt x="215455" y="43720"/>
                  <a:pt x="214407" y="43148"/>
                  <a:pt x="214598" y="42672"/>
                </a:cubicBezTo>
                <a:cubicBezTo>
                  <a:pt x="214788" y="42196"/>
                  <a:pt x="216598" y="41529"/>
                  <a:pt x="217170" y="41624"/>
                </a:cubicBezTo>
                <a:close/>
                <a:moveTo>
                  <a:pt x="147351" y="41529"/>
                </a:moveTo>
                <a:lnTo>
                  <a:pt x="148533" y="42120"/>
                </a:lnTo>
                <a:lnTo>
                  <a:pt x="147256" y="42577"/>
                </a:lnTo>
                <a:cubicBezTo>
                  <a:pt x="146779" y="42577"/>
                  <a:pt x="146303" y="42196"/>
                  <a:pt x="146303" y="42005"/>
                </a:cubicBezTo>
                <a:cubicBezTo>
                  <a:pt x="146303" y="41815"/>
                  <a:pt x="146970" y="41624"/>
                  <a:pt x="147351" y="41529"/>
                </a:cubicBezTo>
                <a:close/>
                <a:moveTo>
                  <a:pt x="2705576" y="41434"/>
                </a:moveTo>
                <a:cubicBezTo>
                  <a:pt x="2705004" y="41338"/>
                  <a:pt x="2704147" y="41529"/>
                  <a:pt x="2703385" y="41529"/>
                </a:cubicBezTo>
                <a:lnTo>
                  <a:pt x="2707767" y="42672"/>
                </a:lnTo>
                <a:lnTo>
                  <a:pt x="2707862" y="42862"/>
                </a:lnTo>
                <a:cubicBezTo>
                  <a:pt x="2708243" y="42862"/>
                  <a:pt x="2709195" y="42862"/>
                  <a:pt x="2709195" y="42862"/>
                </a:cubicBezTo>
                <a:lnTo>
                  <a:pt x="2709481" y="42481"/>
                </a:lnTo>
                <a:cubicBezTo>
                  <a:pt x="2708148" y="42100"/>
                  <a:pt x="2706909" y="41719"/>
                  <a:pt x="2705576" y="41434"/>
                </a:cubicBezTo>
                <a:close/>
                <a:moveTo>
                  <a:pt x="651510" y="41433"/>
                </a:moveTo>
                <a:cubicBezTo>
                  <a:pt x="652177" y="42195"/>
                  <a:pt x="653034" y="42862"/>
                  <a:pt x="653510" y="43624"/>
                </a:cubicBezTo>
                <a:cubicBezTo>
                  <a:pt x="653510" y="43814"/>
                  <a:pt x="652367" y="44100"/>
                  <a:pt x="651129" y="44672"/>
                </a:cubicBezTo>
                <a:lnTo>
                  <a:pt x="651034" y="44672"/>
                </a:lnTo>
                <a:cubicBezTo>
                  <a:pt x="649700" y="44005"/>
                  <a:pt x="647890" y="43243"/>
                  <a:pt x="648081" y="43052"/>
                </a:cubicBezTo>
                <a:cubicBezTo>
                  <a:pt x="648843" y="42385"/>
                  <a:pt x="650272" y="42004"/>
                  <a:pt x="651510" y="41433"/>
                </a:cubicBezTo>
                <a:close/>
                <a:moveTo>
                  <a:pt x="106584" y="41433"/>
                </a:moveTo>
                <a:lnTo>
                  <a:pt x="108489" y="42195"/>
                </a:lnTo>
                <a:cubicBezTo>
                  <a:pt x="107536" y="42481"/>
                  <a:pt x="107060" y="42766"/>
                  <a:pt x="106489" y="42766"/>
                </a:cubicBezTo>
                <a:cubicBezTo>
                  <a:pt x="106203" y="42766"/>
                  <a:pt x="105441" y="42385"/>
                  <a:pt x="105536" y="42195"/>
                </a:cubicBezTo>
                <a:cubicBezTo>
                  <a:pt x="105631" y="41909"/>
                  <a:pt x="106203" y="41623"/>
                  <a:pt x="106584" y="41433"/>
                </a:cubicBezTo>
                <a:close/>
                <a:moveTo>
                  <a:pt x="382714" y="41278"/>
                </a:moveTo>
                <a:lnTo>
                  <a:pt x="387286" y="42958"/>
                </a:lnTo>
                <a:cubicBezTo>
                  <a:pt x="386619" y="43529"/>
                  <a:pt x="383857" y="44005"/>
                  <a:pt x="382714" y="43434"/>
                </a:cubicBezTo>
                <a:close/>
                <a:moveTo>
                  <a:pt x="2576131" y="41243"/>
                </a:moveTo>
                <a:lnTo>
                  <a:pt x="2572607" y="41434"/>
                </a:lnTo>
                <a:lnTo>
                  <a:pt x="2575369" y="42196"/>
                </a:lnTo>
                <a:lnTo>
                  <a:pt x="2577560" y="41624"/>
                </a:lnTo>
                <a:cubicBezTo>
                  <a:pt x="2577083" y="41434"/>
                  <a:pt x="2576607" y="41243"/>
                  <a:pt x="2576131" y="41243"/>
                </a:cubicBezTo>
                <a:close/>
                <a:moveTo>
                  <a:pt x="2276951" y="41243"/>
                </a:moveTo>
                <a:cubicBezTo>
                  <a:pt x="2276570" y="41624"/>
                  <a:pt x="2276189" y="41815"/>
                  <a:pt x="2276094" y="42100"/>
                </a:cubicBezTo>
                <a:cubicBezTo>
                  <a:pt x="2275998" y="42196"/>
                  <a:pt x="2276474" y="42577"/>
                  <a:pt x="2276474" y="42577"/>
                </a:cubicBezTo>
                <a:lnTo>
                  <a:pt x="2283809" y="43815"/>
                </a:lnTo>
                <a:cubicBezTo>
                  <a:pt x="2283904" y="43720"/>
                  <a:pt x="2284095" y="43339"/>
                  <a:pt x="2284095" y="43339"/>
                </a:cubicBezTo>
                <a:lnTo>
                  <a:pt x="2284095" y="43243"/>
                </a:lnTo>
                <a:cubicBezTo>
                  <a:pt x="2281904" y="42672"/>
                  <a:pt x="2279713" y="42005"/>
                  <a:pt x="2276951" y="41243"/>
                </a:cubicBezTo>
                <a:close/>
                <a:moveTo>
                  <a:pt x="2680811" y="41148"/>
                </a:moveTo>
                <a:cubicBezTo>
                  <a:pt x="2680716" y="41338"/>
                  <a:pt x="2680716" y="41719"/>
                  <a:pt x="2680716" y="41719"/>
                </a:cubicBezTo>
                <a:lnTo>
                  <a:pt x="2687002" y="43339"/>
                </a:lnTo>
                <a:cubicBezTo>
                  <a:pt x="2687288" y="43339"/>
                  <a:pt x="2687859" y="43053"/>
                  <a:pt x="2688621" y="42862"/>
                </a:cubicBezTo>
                <a:cubicBezTo>
                  <a:pt x="2687383" y="42386"/>
                  <a:pt x="2686526" y="41815"/>
                  <a:pt x="2685383" y="41529"/>
                </a:cubicBezTo>
                <a:cubicBezTo>
                  <a:pt x="2683954" y="41148"/>
                  <a:pt x="2682335" y="41243"/>
                  <a:pt x="2680811" y="41148"/>
                </a:cubicBezTo>
                <a:close/>
                <a:moveTo>
                  <a:pt x="2011679" y="41148"/>
                </a:moveTo>
                <a:cubicBezTo>
                  <a:pt x="2011299" y="41243"/>
                  <a:pt x="2010917" y="41434"/>
                  <a:pt x="2010537" y="41624"/>
                </a:cubicBezTo>
                <a:cubicBezTo>
                  <a:pt x="2011013" y="41624"/>
                  <a:pt x="2011584" y="41624"/>
                  <a:pt x="2012061" y="41624"/>
                </a:cubicBezTo>
                <a:cubicBezTo>
                  <a:pt x="2012537" y="41529"/>
                  <a:pt x="2013013" y="41338"/>
                  <a:pt x="2013775" y="41148"/>
                </a:cubicBezTo>
                <a:cubicBezTo>
                  <a:pt x="2012823" y="41148"/>
                  <a:pt x="2012156" y="41148"/>
                  <a:pt x="2011679" y="41148"/>
                </a:cubicBezTo>
                <a:close/>
                <a:moveTo>
                  <a:pt x="557307" y="41147"/>
                </a:moveTo>
                <a:cubicBezTo>
                  <a:pt x="558164" y="41242"/>
                  <a:pt x="558831" y="41719"/>
                  <a:pt x="559593" y="42004"/>
                </a:cubicBezTo>
                <a:cubicBezTo>
                  <a:pt x="558926" y="42290"/>
                  <a:pt x="558450" y="42766"/>
                  <a:pt x="557688" y="42957"/>
                </a:cubicBezTo>
                <a:cubicBezTo>
                  <a:pt x="556355" y="43243"/>
                  <a:pt x="554735" y="43338"/>
                  <a:pt x="553307" y="43624"/>
                </a:cubicBezTo>
                <a:lnTo>
                  <a:pt x="548544" y="44481"/>
                </a:lnTo>
                <a:lnTo>
                  <a:pt x="545401" y="44481"/>
                </a:lnTo>
                <a:cubicBezTo>
                  <a:pt x="544544" y="44481"/>
                  <a:pt x="543020" y="44290"/>
                  <a:pt x="542924" y="44100"/>
                </a:cubicBezTo>
                <a:cubicBezTo>
                  <a:pt x="542829" y="43624"/>
                  <a:pt x="542924" y="42957"/>
                  <a:pt x="543591" y="42671"/>
                </a:cubicBezTo>
                <a:cubicBezTo>
                  <a:pt x="546734" y="41242"/>
                  <a:pt x="553021" y="40576"/>
                  <a:pt x="557307" y="41147"/>
                </a:cubicBezTo>
                <a:close/>
                <a:moveTo>
                  <a:pt x="2060162" y="41053"/>
                </a:moveTo>
                <a:cubicBezTo>
                  <a:pt x="2059971" y="41053"/>
                  <a:pt x="2059686" y="41434"/>
                  <a:pt x="2059495" y="41624"/>
                </a:cubicBezTo>
                <a:cubicBezTo>
                  <a:pt x="2059971" y="41719"/>
                  <a:pt x="2060543" y="41815"/>
                  <a:pt x="2061114" y="41815"/>
                </a:cubicBezTo>
                <a:cubicBezTo>
                  <a:pt x="2061591" y="41815"/>
                  <a:pt x="2061971" y="41624"/>
                  <a:pt x="2063115" y="41338"/>
                </a:cubicBezTo>
                <a:cubicBezTo>
                  <a:pt x="2061591" y="41148"/>
                  <a:pt x="2060828" y="41053"/>
                  <a:pt x="2060162" y="41053"/>
                </a:cubicBezTo>
                <a:close/>
                <a:moveTo>
                  <a:pt x="382714" y="41053"/>
                </a:moveTo>
                <a:lnTo>
                  <a:pt x="382714" y="41278"/>
                </a:lnTo>
                <a:lnTo>
                  <a:pt x="382619" y="41243"/>
                </a:lnTo>
                <a:close/>
                <a:moveTo>
                  <a:pt x="691419" y="40957"/>
                </a:moveTo>
                <a:lnTo>
                  <a:pt x="691514" y="40957"/>
                </a:lnTo>
                <a:cubicBezTo>
                  <a:pt x="694943" y="39814"/>
                  <a:pt x="695896" y="41338"/>
                  <a:pt x="696562" y="42386"/>
                </a:cubicBezTo>
                <a:cubicBezTo>
                  <a:pt x="696848" y="42767"/>
                  <a:pt x="695134" y="43529"/>
                  <a:pt x="694276" y="44196"/>
                </a:cubicBezTo>
                <a:lnTo>
                  <a:pt x="691324" y="43148"/>
                </a:lnTo>
                <a:cubicBezTo>
                  <a:pt x="691324" y="43148"/>
                  <a:pt x="690371" y="42481"/>
                  <a:pt x="690276" y="42481"/>
                </a:cubicBezTo>
                <a:cubicBezTo>
                  <a:pt x="688276" y="42958"/>
                  <a:pt x="686561" y="42958"/>
                  <a:pt x="686466" y="41624"/>
                </a:cubicBezTo>
                <a:cubicBezTo>
                  <a:pt x="686371" y="40005"/>
                  <a:pt x="688752" y="41338"/>
                  <a:pt x="689895" y="41053"/>
                </a:cubicBezTo>
                <a:cubicBezTo>
                  <a:pt x="690181" y="41053"/>
                  <a:pt x="690657" y="41053"/>
                  <a:pt x="691419" y="40957"/>
                </a:cubicBezTo>
                <a:close/>
                <a:moveTo>
                  <a:pt x="1810035" y="40862"/>
                </a:moveTo>
                <a:cubicBezTo>
                  <a:pt x="1809559" y="41053"/>
                  <a:pt x="1809083" y="41338"/>
                  <a:pt x="1809083" y="41529"/>
                </a:cubicBezTo>
                <a:cubicBezTo>
                  <a:pt x="1809083" y="41815"/>
                  <a:pt x="1809845" y="42196"/>
                  <a:pt x="1809845" y="42196"/>
                </a:cubicBezTo>
                <a:lnTo>
                  <a:pt x="1809845" y="42100"/>
                </a:lnTo>
                <a:lnTo>
                  <a:pt x="1811464" y="41243"/>
                </a:lnTo>
                <a:cubicBezTo>
                  <a:pt x="1810797" y="41053"/>
                  <a:pt x="1810226" y="40862"/>
                  <a:pt x="1810035" y="40862"/>
                </a:cubicBezTo>
                <a:close/>
                <a:moveTo>
                  <a:pt x="1660683" y="40862"/>
                </a:moveTo>
                <a:cubicBezTo>
                  <a:pt x="1660207" y="41243"/>
                  <a:pt x="1659826" y="41624"/>
                  <a:pt x="1659921" y="41624"/>
                </a:cubicBezTo>
                <a:cubicBezTo>
                  <a:pt x="1660683" y="42005"/>
                  <a:pt x="1661445" y="42386"/>
                  <a:pt x="1662398" y="42672"/>
                </a:cubicBezTo>
                <a:lnTo>
                  <a:pt x="1663432" y="42328"/>
                </a:lnTo>
                <a:lnTo>
                  <a:pt x="1663541" y="42386"/>
                </a:lnTo>
                <a:lnTo>
                  <a:pt x="1663541" y="42291"/>
                </a:lnTo>
                <a:lnTo>
                  <a:pt x="1663432" y="42328"/>
                </a:lnTo>
                <a:close/>
                <a:moveTo>
                  <a:pt x="1297210" y="40862"/>
                </a:moveTo>
                <a:cubicBezTo>
                  <a:pt x="1299210" y="40481"/>
                  <a:pt x="1302448" y="39243"/>
                  <a:pt x="1301972" y="41910"/>
                </a:cubicBezTo>
                <a:cubicBezTo>
                  <a:pt x="1301972" y="42291"/>
                  <a:pt x="1304353" y="42767"/>
                  <a:pt x="1306449" y="43434"/>
                </a:cubicBezTo>
                <a:lnTo>
                  <a:pt x="1306830" y="43339"/>
                </a:lnTo>
                <a:cubicBezTo>
                  <a:pt x="1304830" y="44005"/>
                  <a:pt x="1303306" y="44386"/>
                  <a:pt x="1302067" y="44863"/>
                </a:cubicBezTo>
                <a:cubicBezTo>
                  <a:pt x="1301305" y="45244"/>
                  <a:pt x="1300829" y="45720"/>
                  <a:pt x="1300162" y="46196"/>
                </a:cubicBezTo>
                <a:cubicBezTo>
                  <a:pt x="1301019" y="46387"/>
                  <a:pt x="1301877" y="46577"/>
                  <a:pt x="1302829" y="46672"/>
                </a:cubicBezTo>
                <a:cubicBezTo>
                  <a:pt x="1305211" y="46863"/>
                  <a:pt x="1307592" y="46863"/>
                  <a:pt x="1309878" y="47244"/>
                </a:cubicBezTo>
                <a:cubicBezTo>
                  <a:pt x="1310640" y="47339"/>
                  <a:pt x="1311116" y="48006"/>
                  <a:pt x="1311688" y="48482"/>
                </a:cubicBezTo>
                <a:cubicBezTo>
                  <a:pt x="1310735" y="48768"/>
                  <a:pt x="1309306" y="49339"/>
                  <a:pt x="1308925" y="49244"/>
                </a:cubicBezTo>
                <a:cubicBezTo>
                  <a:pt x="1304544" y="47911"/>
                  <a:pt x="1299115" y="50197"/>
                  <a:pt x="1294924" y="48387"/>
                </a:cubicBezTo>
                <a:cubicBezTo>
                  <a:pt x="1290732" y="49530"/>
                  <a:pt x="1285970" y="50387"/>
                  <a:pt x="1282446" y="51911"/>
                </a:cubicBezTo>
                <a:cubicBezTo>
                  <a:pt x="1279493" y="53149"/>
                  <a:pt x="1278064" y="55150"/>
                  <a:pt x="1275874" y="56769"/>
                </a:cubicBezTo>
                <a:cubicBezTo>
                  <a:pt x="1275588" y="56959"/>
                  <a:pt x="1273969" y="57150"/>
                  <a:pt x="1273873" y="57055"/>
                </a:cubicBezTo>
                <a:cubicBezTo>
                  <a:pt x="1273111" y="56483"/>
                  <a:pt x="1272254" y="55816"/>
                  <a:pt x="1272064" y="55150"/>
                </a:cubicBezTo>
                <a:cubicBezTo>
                  <a:pt x="1271873" y="54483"/>
                  <a:pt x="1273016" y="53816"/>
                  <a:pt x="1272730" y="53149"/>
                </a:cubicBezTo>
                <a:cubicBezTo>
                  <a:pt x="1271873" y="50959"/>
                  <a:pt x="1271968" y="50768"/>
                  <a:pt x="1276636" y="50578"/>
                </a:cubicBezTo>
                <a:cubicBezTo>
                  <a:pt x="1277969" y="50578"/>
                  <a:pt x="1280255" y="50578"/>
                  <a:pt x="1278540" y="49625"/>
                </a:cubicBezTo>
                <a:cubicBezTo>
                  <a:pt x="1275969" y="48101"/>
                  <a:pt x="1278540" y="47720"/>
                  <a:pt x="1280541" y="47434"/>
                </a:cubicBezTo>
                <a:cubicBezTo>
                  <a:pt x="1284541" y="46863"/>
                  <a:pt x="1288732" y="46387"/>
                  <a:pt x="1292828" y="46101"/>
                </a:cubicBezTo>
                <a:cubicBezTo>
                  <a:pt x="1297972" y="45720"/>
                  <a:pt x="1298162" y="45720"/>
                  <a:pt x="1295400" y="43529"/>
                </a:cubicBezTo>
                <a:cubicBezTo>
                  <a:pt x="1293685" y="42100"/>
                  <a:pt x="1294638" y="41338"/>
                  <a:pt x="1297210" y="40862"/>
                </a:cubicBezTo>
                <a:close/>
                <a:moveTo>
                  <a:pt x="713422" y="40862"/>
                </a:moveTo>
                <a:cubicBezTo>
                  <a:pt x="714375" y="41147"/>
                  <a:pt x="715233" y="41528"/>
                  <a:pt x="716089" y="41909"/>
                </a:cubicBezTo>
                <a:cubicBezTo>
                  <a:pt x="715043" y="41909"/>
                  <a:pt x="714089" y="41909"/>
                  <a:pt x="713041" y="42100"/>
                </a:cubicBezTo>
                <a:cubicBezTo>
                  <a:pt x="712660" y="42100"/>
                  <a:pt x="712089" y="42481"/>
                  <a:pt x="712184" y="42671"/>
                </a:cubicBezTo>
                <a:cubicBezTo>
                  <a:pt x="712375" y="42957"/>
                  <a:pt x="713041" y="43243"/>
                  <a:pt x="713327" y="43243"/>
                </a:cubicBezTo>
                <a:lnTo>
                  <a:pt x="719329" y="42481"/>
                </a:lnTo>
                <a:lnTo>
                  <a:pt x="721995" y="42100"/>
                </a:lnTo>
                <a:cubicBezTo>
                  <a:pt x="721995" y="42576"/>
                  <a:pt x="721995" y="43148"/>
                  <a:pt x="721709" y="43624"/>
                </a:cubicBezTo>
                <a:cubicBezTo>
                  <a:pt x="721138" y="44386"/>
                  <a:pt x="720566" y="45053"/>
                  <a:pt x="719614" y="45624"/>
                </a:cubicBezTo>
                <a:cubicBezTo>
                  <a:pt x="718375" y="46386"/>
                  <a:pt x="717042" y="48386"/>
                  <a:pt x="714757" y="45815"/>
                </a:cubicBezTo>
                <a:cubicBezTo>
                  <a:pt x="714471" y="45434"/>
                  <a:pt x="711613" y="45148"/>
                  <a:pt x="710756" y="45434"/>
                </a:cubicBezTo>
                <a:cubicBezTo>
                  <a:pt x="708565" y="46100"/>
                  <a:pt x="710089" y="46672"/>
                  <a:pt x="711708" y="46958"/>
                </a:cubicBezTo>
                <a:cubicBezTo>
                  <a:pt x="711898" y="46958"/>
                  <a:pt x="712089" y="47053"/>
                  <a:pt x="712089" y="47148"/>
                </a:cubicBezTo>
                <a:cubicBezTo>
                  <a:pt x="713041" y="48005"/>
                  <a:pt x="715899" y="48767"/>
                  <a:pt x="717994" y="48863"/>
                </a:cubicBezTo>
                <a:cubicBezTo>
                  <a:pt x="718852" y="48863"/>
                  <a:pt x="719709" y="49339"/>
                  <a:pt x="720566" y="49529"/>
                </a:cubicBezTo>
                <a:cubicBezTo>
                  <a:pt x="720566" y="49529"/>
                  <a:pt x="719709" y="49529"/>
                  <a:pt x="719423" y="49625"/>
                </a:cubicBezTo>
                <a:cubicBezTo>
                  <a:pt x="714471" y="51815"/>
                  <a:pt x="708184" y="51911"/>
                  <a:pt x="702088" y="52292"/>
                </a:cubicBezTo>
                <a:lnTo>
                  <a:pt x="698849" y="51911"/>
                </a:lnTo>
                <a:lnTo>
                  <a:pt x="698944" y="52101"/>
                </a:lnTo>
                <a:lnTo>
                  <a:pt x="697897" y="51434"/>
                </a:lnTo>
                <a:lnTo>
                  <a:pt x="696563" y="50196"/>
                </a:lnTo>
                <a:lnTo>
                  <a:pt x="699230" y="50196"/>
                </a:lnTo>
                <a:cubicBezTo>
                  <a:pt x="700564" y="50196"/>
                  <a:pt x="701897" y="50482"/>
                  <a:pt x="703231" y="50387"/>
                </a:cubicBezTo>
                <a:cubicBezTo>
                  <a:pt x="704183" y="50387"/>
                  <a:pt x="705040" y="50101"/>
                  <a:pt x="705898" y="49910"/>
                </a:cubicBezTo>
                <a:cubicBezTo>
                  <a:pt x="705421" y="49529"/>
                  <a:pt x="704946" y="49148"/>
                  <a:pt x="704373" y="48767"/>
                </a:cubicBezTo>
                <a:cubicBezTo>
                  <a:pt x="703326" y="48196"/>
                  <a:pt x="701897" y="47720"/>
                  <a:pt x="701040" y="47148"/>
                </a:cubicBezTo>
                <a:cubicBezTo>
                  <a:pt x="700468" y="46672"/>
                  <a:pt x="699897" y="45910"/>
                  <a:pt x="700373" y="45624"/>
                </a:cubicBezTo>
                <a:cubicBezTo>
                  <a:pt x="701421" y="44862"/>
                  <a:pt x="703135" y="44386"/>
                  <a:pt x="704564" y="43719"/>
                </a:cubicBezTo>
                <a:cubicBezTo>
                  <a:pt x="700468" y="42671"/>
                  <a:pt x="704278" y="42386"/>
                  <a:pt x="705326" y="41624"/>
                </a:cubicBezTo>
                <a:cubicBezTo>
                  <a:pt x="708947" y="39433"/>
                  <a:pt x="708851" y="39338"/>
                  <a:pt x="713422" y="40862"/>
                </a:cubicBezTo>
                <a:close/>
                <a:moveTo>
                  <a:pt x="2690050" y="40767"/>
                </a:moveTo>
                <a:cubicBezTo>
                  <a:pt x="2689478" y="40767"/>
                  <a:pt x="2688812" y="41053"/>
                  <a:pt x="2688240" y="41148"/>
                </a:cubicBezTo>
                <a:lnTo>
                  <a:pt x="2689764" y="41624"/>
                </a:lnTo>
                <a:lnTo>
                  <a:pt x="2691193" y="41243"/>
                </a:lnTo>
                <a:cubicBezTo>
                  <a:pt x="2690812" y="41053"/>
                  <a:pt x="2690431" y="40767"/>
                  <a:pt x="2690050" y="40767"/>
                </a:cubicBezTo>
                <a:close/>
                <a:moveTo>
                  <a:pt x="2207990" y="40767"/>
                </a:moveTo>
                <a:lnTo>
                  <a:pt x="2202941" y="42958"/>
                </a:lnTo>
                <a:cubicBezTo>
                  <a:pt x="2204561" y="43243"/>
                  <a:pt x="2206085" y="43815"/>
                  <a:pt x="2207704" y="43910"/>
                </a:cubicBezTo>
                <a:cubicBezTo>
                  <a:pt x="2208657" y="44005"/>
                  <a:pt x="2209895" y="43339"/>
                  <a:pt x="2210942" y="43053"/>
                </a:cubicBezTo>
                <a:close/>
                <a:moveTo>
                  <a:pt x="1846230" y="40767"/>
                </a:moveTo>
                <a:cubicBezTo>
                  <a:pt x="1845087" y="40862"/>
                  <a:pt x="1843658" y="41148"/>
                  <a:pt x="1843087" y="41529"/>
                </a:cubicBezTo>
                <a:cubicBezTo>
                  <a:pt x="1840706" y="43148"/>
                  <a:pt x="1838324" y="43434"/>
                  <a:pt x="1834800" y="42196"/>
                </a:cubicBezTo>
                <a:cubicBezTo>
                  <a:pt x="1834038" y="41910"/>
                  <a:pt x="1831943" y="42481"/>
                  <a:pt x="1830514" y="42577"/>
                </a:cubicBezTo>
                <a:cubicBezTo>
                  <a:pt x="1831562" y="42958"/>
                  <a:pt x="1832609" y="43434"/>
                  <a:pt x="1833753" y="43720"/>
                </a:cubicBezTo>
                <a:cubicBezTo>
                  <a:pt x="1834419" y="44005"/>
                  <a:pt x="1835562" y="43815"/>
                  <a:pt x="1836038" y="44005"/>
                </a:cubicBezTo>
                <a:cubicBezTo>
                  <a:pt x="1836896" y="44386"/>
                  <a:pt x="1837562" y="44863"/>
                  <a:pt x="1837848" y="45339"/>
                </a:cubicBezTo>
                <a:cubicBezTo>
                  <a:pt x="1837944" y="45529"/>
                  <a:pt x="1836515" y="46006"/>
                  <a:pt x="1835657" y="46101"/>
                </a:cubicBezTo>
                <a:cubicBezTo>
                  <a:pt x="1834515" y="46291"/>
                  <a:pt x="1833086" y="46291"/>
                  <a:pt x="1832133" y="46101"/>
                </a:cubicBezTo>
                <a:cubicBezTo>
                  <a:pt x="1825466" y="44386"/>
                  <a:pt x="1819370" y="45910"/>
                  <a:pt x="1813178" y="46863"/>
                </a:cubicBezTo>
                <a:lnTo>
                  <a:pt x="1813274" y="46672"/>
                </a:lnTo>
                <a:lnTo>
                  <a:pt x="1805000" y="48290"/>
                </a:lnTo>
                <a:lnTo>
                  <a:pt x="1804976" y="48289"/>
                </a:lnTo>
                <a:lnTo>
                  <a:pt x="1799748" y="46672"/>
                </a:lnTo>
                <a:cubicBezTo>
                  <a:pt x="1798986" y="46482"/>
                  <a:pt x="1797653" y="46958"/>
                  <a:pt x="1796605" y="47149"/>
                </a:cubicBezTo>
                <a:cubicBezTo>
                  <a:pt x="1797462" y="47434"/>
                  <a:pt x="1798129" y="48101"/>
                  <a:pt x="1799082" y="48101"/>
                </a:cubicBezTo>
                <a:lnTo>
                  <a:pt x="1804976" y="48289"/>
                </a:lnTo>
                <a:lnTo>
                  <a:pt x="1804987" y="48292"/>
                </a:lnTo>
                <a:lnTo>
                  <a:pt x="1805000" y="48290"/>
                </a:lnTo>
                <a:lnTo>
                  <a:pt x="1805082" y="48292"/>
                </a:lnTo>
                <a:cubicBezTo>
                  <a:pt x="1804987" y="49720"/>
                  <a:pt x="1812226" y="48673"/>
                  <a:pt x="1809083" y="51054"/>
                </a:cubicBezTo>
                <a:cubicBezTo>
                  <a:pt x="1811083" y="51340"/>
                  <a:pt x="1813083" y="51816"/>
                  <a:pt x="1815083" y="51816"/>
                </a:cubicBezTo>
                <a:cubicBezTo>
                  <a:pt x="1815655" y="51816"/>
                  <a:pt x="1816607" y="51054"/>
                  <a:pt x="1817084" y="50578"/>
                </a:cubicBezTo>
                <a:cubicBezTo>
                  <a:pt x="1817750" y="49911"/>
                  <a:pt x="1818132" y="49244"/>
                  <a:pt x="1818608" y="48482"/>
                </a:cubicBezTo>
                <a:cubicBezTo>
                  <a:pt x="1820036" y="48768"/>
                  <a:pt x="1821751" y="48958"/>
                  <a:pt x="1822989" y="49435"/>
                </a:cubicBezTo>
                <a:cubicBezTo>
                  <a:pt x="1826609" y="50863"/>
                  <a:pt x="1830133" y="52102"/>
                  <a:pt x="1835276" y="50863"/>
                </a:cubicBezTo>
                <a:cubicBezTo>
                  <a:pt x="1840229" y="49720"/>
                  <a:pt x="1844897" y="49816"/>
                  <a:pt x="1848707" y="52102"/>
                </a:cubicBezTo>
                <a:cubicBezTo>
                  <a:pt x="1849278" y="52483"/>
                  <a:pt x="1850612" y="52578"/>
                  <a:pt x="1851659" y="52673"/>
                </a:cubicBezTo>
                <a:cubicBezTo>
                  <a:pt x="1851850" y="52768"/>
                  <a:pt x="1852612" y="52197"/>
                  <a:pt x="1852517" y="52102"/>
                </a:cubicBezTo>
                <a:cubicBezTo>
                  <a:pt x="1851945" y="51721"/>
                  <a:pt x="1851183" y="51244"/>
                  <a:pt x="1850421" y="50863"/>
                </a:cubicBezTo>
                <a:cubicBezTo>
                  <a:pt x="1850231" y="50673"/>
                  <a:pt x="1849374" y="50673"/>
                  <a:pt x="1849374" y="50673"/>
                </a:cubicBezTo>
                <a:lnTo>
                  <a:pt x="1844706" y="48387"/>
                </a:lnTo>
                <a:cubicBezTo>
                  <a:pt x="1846516" y="48292"/>
                  <a:pt x="1848326" y="48292"/>
                  <a:pt x="1850136" y="48101"/>
                </a:cubicBezTo>
                <a:lnTo>
                  <a:pt x="1858136" y="47149"/>
                </a:lnTo>
                <a:lnTo>
                  <a:pt x="1850612" y="46291"/>
                </a:lnTo>
                <a:cubicBezTo>
                  <a:pt x="1850231" y="46196"/>
                  <a:pt x="1849469" y="46291"/>
                  <a:pt x="1849469" y="46291"/>
                </a:cubicBezTo>
                <a:lnTo>
                  <a:pt x="1844992" y="45148"/>
                </a:lnTo>
                <a:lnTo>
                  <a:pt x="1846992" y="43624"/>
                </a:lnTo>
                <a:cubicBezTo>
                  <a:pt x="1847564" y="43243"/>
                  <a:pt x="1848326" y="42862"/>
                  <a:pt x="1848802" y="42481"/>
                </a:cubicBezTo>
                <a:cubicBezTo>
                  <a:pt x="1849374" y="42005"/>
                  <a:pt x="1849754" y="41434"/>
                  <a:pt x="1850231" y="40957"/>
                </a:cubicBezTo>
                <a:cubicBezTo>
                  <a:pt x="1848897" y="40862"/>
                  <a:pt x="1847469" y="40672"/>
                  <a:pt x="1846230" y="40767"/>
                </a:cubicBezTo>
                <a:close/>
                <a:moveTo>
                  <a:pt x="1279588" y="40767"/>
                </a:moveTo>
                <a:lnTo>
                  <a:pt x="1279684" y="40767"/>
                </a:lnTo>
                <a:cubicBezTo>
                  <a:pt x="1282255" y="40862"/>
                  <a:pt x="1283589" y="40767"/>
                  <a:pt x="1284637" y="40957"/>
                </a:cubicBezTo>
                <a:cubicBezTo>
                  <a:pt x="1285494" y="41148"/>
                  <a:pt x="1286446" y="41719"/>
                  <a:pt x="1286351" y="42100"/>
                </a:cubicBezTo>
                <a:cubicBezTo>
                  <a:pt x="1286351" y="42481"/>
                  <a:pt x="1285208" y="43148"/>
                  <a:pt x="1284351" y="43243"/>
                </a:cubicBezTo>
                <a:cubicBezTo>
                  <a:pt x="1283017" y="43339"/>
                  <a:pt x="1281589" y="43243"/>
                  <a:pt x="1280255" y="42958"/>
                </a:cubicBezTo>
                <a:cubicBezTo>
                  <a:pt x="1278541" y="42672"/>
                  <a:pt x="1276921" y="42196"/>
                  <a:pt x="1275207" y="41719"/>
                </a:cubicBezTo>
                <a:close/>
                <a:moveTo>
                  <a:pt x="2050446" y="40672"/>
                </a:moveTo>
                <a:cubicBezTo>
                  <a:pt x="2049589" y="40767"/>
                  <a:pt x="2048637" y="40672"/>
                  <a:pt x="2047779" y="40862"/>
                </a:cubicBezTo>
                <a:lnTo>
                  <a:pt x="2041207" y="42291"/>
                </a:lnTo>
                <a:cubicBezTo>
                  <a:pt x="2040064" y="42577"/>
                  <a:pt x="2039016" y="42958"/>
                  <a:pt x="2037873" y="43339"/>
                </a:cubicBezTo>
                <a:cubicBezTo>
                  <a:pt x="2038826" y="43624"/>
                  <a:pt x="2039778" y="44101"/>
                  <a:pt x="2040921" y="44196"/>
                </a:cubicBezTo>
                <a:cubicBezTo>
                  <a:pt x="2044350" y="44672"/>
                  <a:pt x="2046350" y="46672"/>
                  <a:pt x="2051018" y="45910"/>
                </a:cubicBezTo>
                <a:cubicBezTo>
                  <a:pt x="2054732" y="45244"/>
                  <a:pt x="2058828" y="45244"/>
                  <a:pt x="2062733" y="44958"/>
                </a:cubicBezTo>
                <a:lnTo>
                  <a:pt x="2064734" y="44767"/>
                </a:lnTo>
                <a:cubicBezTo>
                  <a:pt x="2064162" y="44577"/>
                  <a:pt x="2063495" y="44196"/>
                  <a:pt x="2062829" y="44196"/>
                </a:cubicBezTo>
                <a:lnTo>
                  <a:pt x="2062638" y="43910"/>
                </a:lnTo>
                <a:lnTo>
                  <a:pt x="2052637" y="43148"/>
                </a:lnTo>
                <a:lnTo>
                  <a:pt x="2052637" y="43434"/>
                </a:lnTo>
                <a:lnTo>
                  <a:pt x="2048446" y="43434"/>
                </a:lnTo>
                <a:cubicBezTo>
                  <a:pt x="2047398" y="43434"/>
                  <a:pt x="2046255" y="43243"/>
                  <a:pt x="2045207" y="43148"/>
                </a:cubicBezTo>
                <a:lnTo>
                  <a:pt x="2047589" y="42005"/>
                </a:lnTo>
                <a:cubicBezTo>
                  <a:pt x="2047874" y="41910"/>
                  <a:pt x="2048541" y="41719"/>
                  <a:pt x="2048541" y="41719"/>
                </a:cubicBezTo>
                <a:close/>
                <a:moveTo>
                  <a:pt x="2872358" y="40291"/>
                </a:moveTo>
                <a:lnTo>
                  <a:pt x="2870263" y="40862"/>
                </a:lnTo>
                <a:cubicBezTo>
                  <a:pt x="2871025" y="40957"/>
                  <a:pt x="2871787" y="41243"/>
                  <a:pt x="2872549" y="41338"/>
                </a:cubicBezTo>
                <a:cubicBezTo>
                  <a:pt x="2873025" y="41338"/>
                  <a:pt x="2873692" y="41338"/>
                  <a:pt x="2874264" y="41338"/>
                </a:cubicBezTo>
                <a:lnTo>
                  <a:pt x="2878169" y="41338"/>
                </a:lnTo>
                <a:lnTo>
                  <a:pt x="2874454" y="40291"/>
                </a:lnTo>
                <a:lnTo>
                  <a:pt x="2874549" y="40386"/>
                </a:lnTo>
                <a:cubicBezTo>
                  <a:pt x="2874073" y="40291"/>
                  <a:pt x="2873406" y="40291"/>
                  <a:pt x="2872358" y="40291"/>
                </a:cubicBezTo>
                <a:close/>
                <a:moveTo>
                  <a:pt x="1052131" y="40290"/>
                </a:moveTo>
                <a:lnTo>
                  <a:pt x="1055279" y="42420"/>
                </a:lnTo>
                <a:lnTo>
                  <a:pt x="1046035" y="45910"/>
                </a:lnTo>
                <a:cubicBezTo>
                  <a:pt x="1044416" y="44767"/>
                  <a:pt x="1042606" y="45053"/>
                  <a:pt x="1040606" y="45719"/>
                </a:cubicBezTo>
                <a:cubicBezTo>
                  <a:pt x="1040320" y="45719"/>
                  <a:pt x="1038891" y="45433"/>
                  <a:pt x="1038796" y="45243"/>
                </a:cubicBezTo>
                <a:cubicBezTo>
                  <a:pt x="1038796" y="44767"/>
                  <a:pt x="1038796" y="44100"/>
                  <a:pt x="1039463" y="43719"/>
                </a:cubicBezTo>
                <a:cubicBezTo>
                  <a:pt x="1039939" y="43433"/>
                  <a:pt x="1041273" y="43148"/>
                  <a:pt x="1042225" y="43243"/>
                </a:cubicBezTo>
                <a:cubicBezTo>
                  <a:pt x="1045464" y="43433"/>
                  <a:pt x="1047464" y="42671"/>
                  <a:pt x="1049178" y="41528"/>
                </a:cubicBezTo>
                <a:cubicBezTo>
                  <a:pt x="1049845" y="41052"/>
                  <a:pt x="1051083" y="40671"/>
                  <a:pt x="1052131" y="40290"/>
                </a:cubicBezTo>
                <a:close/>
                <a:moveTo>
                  <a:pt x="2197607" y="40195"/>
                </a:moveTo>
                <a:cubicBezTo>
                  <a:pt x="2196750" y="40195"/>
                  <a:pt x="2195893" y="40672"/>
                  <a:pt x="2195036" y="40957"/>
                </a:cubicBezTo>
                <a:lnTo>
                  <a:pt x="2197417" y="42291"/>
                </a:lnTo>
                <a:lnTo>
                  <a:pt x="2197417" y="42386"/>
                </a:lnTo>
                <a:lnTo>
                  <a:pt x="2200179" y="41243"/>
                </a:lnTo>
                <a:cubicBezTo>
                  <a:pt x="2199036" y="40767"/>
                  <a:pt x="2198370" y="40195"/>
                  <a:pt x="2197607" y="40195"/>
                </a:cubicBezTo>
                <a:close/>
                <a:moveTo>
                  <a:pt x="2148078" y="40195"/>
                </a:moveTo>
                <a:cubicBezTo>
                  <a:pt x="2147125" y="40576"/>
                  <a:pt x="2146363" y="40957"/>
                  <a:pt x="2145506" y="41338"/>
                </a:cubicBezTo>
                <a:cubicBezTo>
                  <a:pt x="2145791" y="41529"/>
                  <a:pt x="2146363" y="41815"/>
                  <a:pt x="2146363" y="41815"/>
                </a:cubicBezTo>
                <a:lnTo>
                  <a:pt x="2149982" y="40576"/>
                </a:lnTo>
                <a:cubicBezTo>
                  <a:pt x="2148935" y="40386"/>
                  <a:pt x="2148268" y="40195"/>
                  <a:pt x="2148078" y="40195"/>
                </a:cubicBezTo>
                <a:close/>
                <a:moveTo>
                  <a:pt x="637508" y="40195"/>
                </a:moveTo>
                <a:lnTo>
                  <a:pt x="640746" y="41719"/>
                </a:lnTo>
                <a:cubicBezTo>
                  <a:pt x="639317" y="42100"/>
                  <a:pt x="637984" y="42672"/>
                  <a:pt x="636365" y="42862"/>
                </a:cubicBezTo>
                <a:cubicBezTo>
                  <a:pt x="633412" y="43243"/>
                  <a:pt x="628745" y="41624"/>
                  <a:pt x="628078" y="44577"/>
                </a:cubicBezTo>
                <a:cubicBezTo>
                  <a:pt x="627125" y="44291"/>
                  <a:pt x="625316" y="44005"/>
                  <a:pt x="625220" y="43624"/>
                </a:cubicBezTo>
                <a:cubicBezTo>
                  <a:pt x="624363" y="41433"/>
                  <a:pt x="628459" y="40195"/>
                  <a:pt x="637508" y="40290"/>
                </a:cubicBezTo>
                <a:close/>
                <a:moveTo>
                  <a:pt x="1266729" y="40100"/>
                </a:moveTo>
                <a:cubicBezTo>
                  <a:pt x="1267205" y="40100"/>
                  <a:pt x="1267777" y="40100"/>
                  <a:pt x="1268729" y="40290"/>
                </a:cubicBezTo>
                <a:lnTo>
                  <a:pt x="1268825" y="40290"/>
                </a:lnTo>
                <a:cubicBezTo>
                  <a:pt x="1267967" y="40576"/>
                  <a:pt x="1267586" y="40862"/>
                  <a:pt x="1267205" y="40862"/>
                </a:cubicBezTo>
                <a:cubicBezTo>
                  <a:pt x="1266824" y="40862"/>
                  <a:pt x="1266443" y="40576"/>
                  <a:pt x="1265967" y="40481"/>
                </a:cubicBezTo>
                <a:cubicBezTo>
                  <a:pt x="1266253" y="40386"/>
                  <a:pt x="1266443" y="40100"/>
                  <a:pt x="1266729" y="40100"/>
                </a:cubicBezTo>
                <a:close/>
                <a:moveTo>
                  <a:pt x="1965959" y="40005"/>
                </a:moveTo>
                <a:cubicBezTo>
                  <a:pt x="1965388" y="40100"/>
                  <a:pt x="1965102" y="40481"/>
                  <a:pt x="1964626" y="40767"/>
                </a:cubicBezTo>
                <a:cubicBezTo>
                  <a:pt x="1965102" y="40957"/>
                  <a:pt x="1965483" y="41243"/>
                  <a:pt x="1965959" y="41243"/>
                </a:cubicBezTo>
                <a:lnTo>
                  <a:pt x="1965864" y="41148"/>
                </a:lnTo>
                <a:cubicBezTo>
                  <a:pt x="1966626" y="41338"/>
                  <a:pt x="1967198" y="41148"/>
                  <a:pt x="1967198" y="41148"/>
                </a:cubicBezTo>
                <a:lnTo>
                  <a:pt x="1974723" y="41148"/>
                </a:lnTo>
                <a:lnTo>
                  <a:pt x="1968912" y="40005"/>
                </a:lnTo>
                <a:cubicBezTo>
                  <a:pt x="1967960" y="39814"/>
                  <a:pt x="1966912" y="39910"/>
                  <a:pt x="1965959" y="40005"/>
                </a:cubicBezTo>
                <a:close/>
                <a:moveTo>
                  <a:pt x="2976943" y="40004"/>
                </a:moveTo>
                <a:cubicBezTo>
                  <a:pt x="2979133" y="40004"/>
                  <a:pt x="2981419" y="40194"/>
                  <a:pt x="2983610" y="40576"/>
                </a:cubicBezTo>
                <a:cubicBezTo>
                  <a:pt x="2984563" y="40766"/>
                  <a:pt x="2985134" y="41338"/>
                  <a:pt x="2985896" y="41814"/>
                </a:cubicBezTo>
                <a:lnTo>
                  <a:pt x="2982848" y="42004"/>
                </a:lnTo>
                <a:lnTo>
                  <a:pt x="2977514" y="42671"/>
                </a:lnTo>
                <a:lnTo>
                  <a:pt x="2977419" y="42671"/>
                </a:lnTo>
                <a:lnTo>
                  <a:pt x="2973990" y="41242"/>
                </a:lnTo>
                <a:cubicBezTo>
                  <a:pt x="2974942" y="40766"/>
                  <a:pt x="2975895" y="40004"/>
                  <a:pt x="2976943" y="40004"/>
                </a:cubicBezTo>
                <a:close/>
                <a:moveTo>
                  <a:pt x="1220056" y="40004"/>
                </a:moveTo>
                <a:lnTo>
                  <a:pt x="1222723" y="41814"/>
                </a:lnTo>
                <a:cubicBezTo>
                  <a:pt x="1221866" y="41909"/>
                  <a:pt x="1220913" y="42195"/>
                  <a:pt x="1220056" y="42195"/>
                </a:cubicBezTo>
                <a:cubicBezTo>
                  <a:pt x="1218723" y="42195"/>
                  <a:pt x="1217389" y="42004"/>
                  <a:pt x="1215008" y="41814"/>
                </a:cubicBezTo>
                <a:lnTo>
                  <a:pt x="1215103" y="41814"/>
                </a:lnTo>
                <a:cubicBezTo>
                  <a:pt x="1217389" y="40957"/>
                  <a:pt x="1218723" y="40480"/>
                  <a:pt x="1220056" y="40004"/>
                </a:cubicBezTo>
                <a:close/>
                <a:moveTo>
                  <a:pt x="893445" y="40004"/>
                </a:moveTo>
                <a:cubicBezTo>
                  <a:pt x="893445" y="40004"/>
                  <a:pt x="893825" y="40004"/>
                  <a:pt x="895254" y="40195"/>
                </a:cubicBezTo>
                <a:lnTo>
                  <a:pt x="895254" y="40100"/>
                </a:lnTo>
                <a:cubicBezTo>
                  <a:pt x="898588" y="39528"/>
                  <a:pt x="902970" y="39623"/>
                  <a:pt x="906208" y="41433"/>
                </a:cubicBezTo>
                <a:cubicBezTo>
                  <a:pt x="907256" y="42005"/>
                  <a:pt x="907923" y="42767"/>
                  <a:pt x="908780" y="43433"/>
                </a:cubicBezTo>
                <a:lnTo>
                  <a:pt x="903922" y="43433"/>
                </a:lnTo>
                <a:cubicBezTo>
                  <a:pt x="902874" y="43433"/>
                  <a:pt x="901636" y="43052"/>
                  <a:pt x="900874" y="43243"/>
                </a:cubicBezTo>
                <a:cubicBezTo>
                  <a:pt x="898588" y="43719"/>
                  <a:pt x="897254" y="43910"/>
                  <a:pt x="896588" y="42481"/>
                </a:cubicBezTo>
                <a:cubicBezTo>
                  <a:pt x="896397" y="42005"/>
                  <a:pt x="894111" y="41719"/>
                  <a:pt x="892683" y="41624"/>
                </a:cubicBezTo>
                <a:cubicBezTo>
                  <a:pt x="891825" y="41528"/>
                  <a:pt x="890777" y="41814"/>
                  <a:pt x="889825" y="41909"/>
                </a:cubicBezTo>
                <a:close/>
                <a:moveTo>
                  <a:pt x="1519831" y="39970"/>
                </a:moveTo>
                <a:lnTo>
                  <a:pt x="1522285" y="40386"/>
                </a:lnTo>
                <a:lnTo>
                  <a:pt x="1522735" y="40545"/>
                </a:lnTo>
                <a:lnTo>
                  <a:pt x="1522094" y="40481"/>
                </a:lnTo>
                <a:close/>
                <a:moveTo>
                  <a:pt x="961262" y="39909"/>
                </a:moveTo>
                <a:cubicBezTo>
                  <a:pt x="961643" y="39909"/>
                  <a:pt x="962120" y="40099"/>
                  <a:pt x="963167" y="40290"/>
                </a:cubicBezTo>
                <a:lnTo>
                  <a:pt x="963072" y="40290"/>
                </a:lnTo>
                <a:cubicBezTo>
                  <a:pt x="962024" y="40576"/>
                  <a:pt x="961548" y="40861"/>
                  <a:pt x="960881" y="40861"/>
                </a:cubicBezTo>
                <a:cubicBezTo>
                  <a:pt x="960691" y="40861"/>
                  <a:pt x="959929" y="40480"/>
                  <a:pt x="960024" y="40385"/>
                </a:cubicBezTo>
                <a:cubicBezTo>
                  <a:pt x="960215" y="40195"/>
                  <a:pt x="960786" y="39909"/>
                  <a:pt x="961262" y="39909"/>
                </a:cubicBezTo>
                <a:close/>
                <a:moveTo>
                  <a:pt x="2385631" y="39719"/>
                </a:moveTo>
                <a:cubicBezTo>
                  <a:pt x="2383916" y="39910"/>
                  <a:pt x="2382392" y="40195"/>
                  <a:pt x="2380773" y="40481"/>
                </a:cubicBezTo>
                <a:cubicBezTo>
                  <a:pt x="2381249" y="40672"/>
                  <a:pt x="2381726" y="40862"/>
                  <a:pt x="2382202" y="40862"/>
                </a:cubicBezTo>
                <a:lnTo>
                  <a:pt x="2382297" y="40767"/>
                </a:lnTo>
                <a:cubicBezTo>
                  <a:pt x="2382869" y="40767"/>
                  <a:pt x="2383536" y="40767"/>
                  <a:pt x="2385250" y="40767"/>
                </a:cubicBezTo>
                <a:cubicBezTo>
                  <a:pt x="2385536" y="40767"/>
                  <a:pt x="2386869" y="40672"/>
                  <a:pt x="2388203" y="40481"/>
                </a:cubicBezTo>
                <a:cubicBezTo>
                  <a:pt x="2388488" y="40481"/>
                  <a:pt x="2388679" y="40100"/>
                  <a:pt x="2388870" y="39814"/>
                </a:cubicBezTo>
                <a:cubicBezTo>
                  <a:pt x="2387822" y="39719"/>
                  <a:pt x="2386679" y="39624"/>
                  <a:pt x="2385631" y="39719"/>
                </a:cubicBezTo>
                <a:close/>
                <a:moveTo>
                  <a:pt x="762094" y="39718"/>
                </a:moveTo>
                <a:cubicBezTo>
                  <a:pt x="763143" y="39433"/>
                  <a:pt x="764952" y="39623"/>
                  <a:pt x="765999" y="39909"/>
                </a:cubicBezTo>
                <a:cubicBezTo>
                  <a:pt x="766666" y="40099"/>
                  <a:pt x="766952" y="40957"/>
                  <a:pt x="766571" y="41338"/>
                </a:cubicBezTo>
                <a:cubicBezTo>
                  <a:pt x="766285" y="41719"/>
                  <a:pt x="764761" y="42004"/>
                  <a:pt x="763809" y="42004"/>
                </a:cubicBezTo>
                <a:cubicBezTo>
                  <a:pt x="761904" y="42004"/>
                  <a:pt x="759332" y="43052"/>
                  <a:pt x="758189" y="41433"/>
                </a:cubicBezTo>
                <a:cubicBezTo>
                  <a:pt x="759427" y="40861"/>
                  <a:pt x="760570" y="40099"/>
                  <a:pt x="762094" y="39718"/>
                </a:cubicBezTo>
                <a:close/>
                <a:moveTo>
                  <a:pt x="2035111" y="39624"/>
                </a:moveTo>
                <a:cubicBezTo>
                  <a:pt x="2034444" y="39624"/>
                  <a:pt x="2033873" y="40195"/>
                  <a:pt x="2033301" y="40481"/>
                </a:cubicBezTo>
                <a:lnTo>
                  <a:pt x="2035873" y="41338"/>
                </a:lnTo>
                <a:lnTo>
                  <a:pt x="2037492" y="40195"/>
                </a:lnTo>
                <a:cubicBezTo>
                  <a:pt x="2036730" y="40005"/>
                  <a:pt x="2035873" y="39624"/>
                  <a:pt x="2035111" y="39624"/>
                </a:cubicBezTo>
                <a:close/>
                <a:moveTo>
                  <a:pt x="1104328" y="39623"/>
                </a:moveTo>
                <a:cubicBezTo>
                  <a:pt x="1106328" y="39814"/>
                  <a:pt x="1108138" y="40290"/>
                  <a:pt x="1110043" y="40671"/>
                </a:cubicBezTo>
                <a:lnTo>
                  <a:pt x="1107186" y="42290"/>
                </a:lnTo>
                <a:lnTo>
                  <a:pt x="1102042" y="40576"/>
                </a:lnTo>
                <a:cubicBezTo>
                  <a:pt x="1102804" y="40195"/>
                  <a:pt x="1103757" y="39528"/>
                  <a:pt x="1104328" y="39623"/>
                </a:cubicBezTo>
                <a:close/>
                <a:moveTo>
                  <a:pt x="877018" y="39610"/>
                </a:moveTo>
                <a:lnTo>
                  <a:pt x="877157" y="39624"/>
                </a:lnTo>
                <a:lnTo>
                  <a:pt x="876967" y="39624"/>
                </a:lnTo>
                <a:close/>
                <a:moveTo>
                  <a:pt x="2294000" y="39433"/>
                </a:moveTo>
                <a:cubicBezTo>
                  <a:pt x="2293429" y="39243"/>
                  <a:pt x="2292191" y="39529"/>
                  <a:pt x="2291238" y="39529"/>
                </a:cubicBezTo>
                <a:lnTo>
                  <a:pt x="2293143" y="40576"/>
                </a:lnTo>
                <a:lnTo>
                  <a:pt x="2295524" y="41910"/>
                </a:lnTo>
                <a:lnTo>
                  <a:pt x="2303224" y="45617"/>
                </a:lnTo>
                <a:lnTo>
                  <a:pt x="2303145" y="45625"/>
                </a:lnTo>
                <a:lnTo>
                  <a:pt x="2303240" y="45625"/>
                </a:lnTo>
                <a:lnTo>
                  <a:pt x="2303224" y="45617"/>
                </a:lnTo>
                <a:lnTo>
                  <a:pt x="2306097" y="45339"/>
                </a:lnTo>
                <a:lnTo>
                  <a:pt x="2306478" y="44577"/>
                </a:lnTo>
                <a:cubicBezTo>
                  <a:pt x="2305621" y="44005"/>
                  <a:pt x="2304764" y="43529"/>
                  <a:pt x="2303716" y="43053"/>
                </a:cubicBezTo>
                <a:cubicBezTo>
                  <a:pt x="2302954" y="42672"/>
                  <a:pt x="2301144" y="42386"/>
                  <a:pt x="2301144" y="42100"/>
                </a:cubicBezTo>
                <a:cubicBezTo>
                  <a:pt x="2301430" y="39624"/>
                  <a:pt x="2296382" y="40291"/>
                  <a:pt x="2294000" y="39433"/>
                </a:cubicBezTo>
                <a:close/>
                <a:moveTo>
                  <a:pt x="1934813" y="39433"/>
                </a:moveTo>
                <a:cubicBezTo>
                  <a:pt x="1932908" y="39338"/>
                  <a:pt x="1930907" y="39529"/>
                  <a:pt x="1929098" y="39814"/>
                </a:cubicBezTo>
                <a:cubicBezTo>
                  <a:pt x="1928431" y="39910"/>
                  <a:pt x="1928241" y="40672"/>
                  <a:pt x="1927764" y="41148"/>
                </a:cubicBezTo>
                <a:lnTo>
                  <a:pt x="1930431" y="40862"/>
                </a:lnTo>
                <a:lnTo>
                  <a:pt x="1930431" y="40957"/>
                </a:lnTo>
                <a:lnTo>
                  <a:pt x="1934337" y="40481"/>
                </a:lnTo>
                <a:lnTo>
                  <a:pt x="1934527" y="40767"/>
                </a:lnTo>
                <a:lnTo>
                  <a:pt x="1937194" y="40481"/>
                </a:lnTo>
                <a:cubicBezTo>
                  <a:pt x="1936432" y="40100"/>
                  <a:pt x="1935670" y="39433"/>
                  <a:pt x="1934813" y="39433"/>
                </a:cubicBezTo>
                <a:close/>
                <a:moveTo>
                  <a:pt x="2024824" y="39148"/>
                </a:moveTo>
                <a:lnTo>
                  <a:pt x="2021490" y="40481"/>
                </a:lnTo>
                <a:lnTo>
                  <a:pt x="2021395" y="40481"/>
                </a:lnTo>
                <a:lnTo>
                  <a:pt x="2022348" y="40672"/>
                </a:lnTo>
                <a:lnTo>
                  <a:pt x="2025872" y="39243"/>
                </a:lnTo>
                <a:cubicBezTo>
                  <a:pt x="2025491" y="39148"/>
                  <a:pt x="2024824" y="39148"/>
                  <a:pt x="2024824" y="39148"/>
                </a:cubicBezTo>
                <a:close/>
                <a:moveTo>
                  <a:pt x="512766" y="39085"/>
                </a:moveTo>
                <a:lnTo>
                  <a:pt x="513683" y="39909"/>
                </a:lnTo>
                <a:cubicBezTo>
                  <a:pt x="512921" y="40385"/>
                  <a:pt x="512064" y="40862"/>
                  <a:pt x="511206" y="41338"/>
                </a:cubicBezTo>
                <a:cubicBezTo>
                  <a:pt x="510825" y="41052"/>
                  <a:pt x="509968" y="40671"/>
                  <a:pt x="510063" y="40576"/>
                </a:cubicBezTo>
                <a:close/>
                <a:moveTo>
                  <a:pt x="1064895" y="39052"/>
                </a:moveTo>
                <a:lnTo>
                  <a:pt x="1064895" y="39147"/>
                </a:lnTo>
                <a:cubicBezTo>
                  <a:pt x="1065467" y="39623"/>
                  <a:pt x="1065943" y="39909"/>
                  <a:pt x="1066038" y="40195"/>
                </a:cubicBezTo>
                <a:cubicBezTo>
                  <a:pt x="1066038" y="40290"/>
                  <a:pt x="1065276" y="40481"/>
                  <a:pt x="1064895" y="40671"/>
                </a:cubicBezTo>
                <a:cubicBezTo>
                  <a:pt x="1064514" y="40385"/>
                  <a:pt x="1063942" y="40195"/>
                  <a:pt x="1063752" y="39814"/>
                </a:cubicBezTo>
                <a:cubicBezTo>
                  <a:pt x="1063752" y="39719"/>
                  <a:pt x="1064323" y="39433"/>
                  <a:pt x="1064895" y="39052"/>
                </a:cubicBezTo>
                <a:close/>
                <a:moveTo>
                  <a:pt x="576643" y="39052"/>
                </a:moveTo>
                <a:cubicBezTo>
                  <a:pt x="578834" y="39243"/>
                  <a:pt x="580739" y="39909"/>
                  <a:pt x="582835" y="40386"/>
                </a:cubicBezTo>
                <a:cubicBezTo>
                  <a:pt x="584930" y="40862"/>
                  <a:pt x="585883" y="41624"/>
                  <a:pt x="583787" y="42291"/>
                </a:cubicBezTo>
                <a:cubicBezTo>
                  <a:pt x="581596" y="42957"/>
                  <a:pt x="578834" y="43243"/>
                  <a:pt x="576358" y="43719"/>
                </a:cubicBezTo>
                <a:lnTo>
                  <a:pt x="576072" y="43338"/>
                </a:lnTo>
                <a:cubicBezTo>
                  <a:pt x="575119" y="43338"/>
                  <a:pt x="574072" y="43529"/>
                  <a:pt x="573119" y="43529"/>
                </a:cubicBezTo>
                <a:cubicBezTo>
                  <a:pt x="572643" y="43529"/>
                  <a:pt x="572167" y="43243"/>
                  <a:pt x="571595" y="43148"/>
                </a:cubicBezTo>
                <a:cubicBezTo>
                  <a:pt x="572071" y="42957"/>
                  <a:pt x="572452" y="42672"/>
                  <a:pt x="573024" y="42481"/>
                </a:cubicBezTo>
                <a:lnTo>
                  <a:pt x="576643" y="41910"/>
                </a:lnTo>
                <a:cubicBezTo>
                  <a:pt x="575691" y="41529"/>
                  <a:pt x="574548" y="41243"/>
                  <a:pt x="573691" y="40767"/>
                </a:cubicBezTo>
                <a:cubicBezTo>
                  <a:pt x="572929" y="40386"/>
                  <a:pt x="572548" y="39909"/>
                  <a:pt x="571976" y="39528"/>
                </a:cubicBezTo>
                <a:cubicBezTo>
                  <a:pt x="573595" y="39338"/>
                  <a:pt x="575310" y="38862"/>
                  <a:pt x="576643" y="39052"/>
                </a:cubicBezTo>
                <a:close/>
                <a:moveTo>
                  <a:pt x="512730" y="39052"/>
                </a:moveTo>
                <a:lnTo>
                  <a:pt x="512826" y="39052"/>
                </a:lnTo>
                <a:lnTo>
                  <a:pt x="512766" y="39085"/>
                </a:lnTo>
                <a:close/>
                <a:moveTo>
                  <a:pt x="1451514" y="38862"/>
                </a:moveTo>
                <a:cubicBezTo>
                  <a:pt x="1450466" y="38957"/>
                  <a:pt x="1449419" y="39148"/>
                  <a:pt x="1448371" y="39338"/>
                </a:cubicBezTo>
                <a:cubicBezTo>
                  <a:pt x="1448657" y="39529"/>
                  <a:pt x="1449228" y="39910"/>
                  <a:pt x="1449228" y="39910"/>
                </a:cubicBezTo>
                <a:lnTo>
                  <a:pt x="1449323" y="40005"/>
                </a:lnTo>
                <a:cubicBezTo>
                  <a:pt x="1450371" y="39910"/>
                  <a:pt x="1451514" y="39719"/>
                  <a:pt x="1453038" y="39433"/>
                </a:cubicBezTo>
                <a:cubicBezTo>
                  <a:pt x="1452276" y="39148"/>
                  <a:pt x="1451800" y="38862"/>
                  <a:pt x="1451514" y="38862"/>
                </a:cubicBezTo>
                <a:close/>
                <a:moveTo>
                  <a:pt x="661701" y="38861"/>
                </a:moveTo>
                <a:cubicBezTo>
                  <a:pt x="663892" y="40576"/>
                  <a:pt x="667321" y="40290"/>
                  <a:pt x="670655" y="40195"/>
                </a:cubicBezTo>
                <a:cubicBezTo>
                  <a:pt x="671607" y="40195"/>
                  <a:pt x="672464" y="40481"/>
                  <a:pt x="673417" y="40671"/>
                </a:cubicBezTo>
                <a:cubicBezTo>
                  <a:pt x="672845" y="41052"/>
                  <a:pt x="672369" y="41528"/>
                  <a:pt x="671607" y="41719"/>
                </a:cubicBezTo>
                <a:cubicBezTo>
                  <a:pt x="670560" y="42005"/>
                  <a:pt x="669321" y="42005"/>
                  <a:pt x="668178" y="42100"/>
                </a:cubicBezTo>
                <a:lnTo>
                  <a:pt x="667512" y="42481"/>
                </a:lnTo>
                <a:lnTo>
                  <a:pt x="667321" y="42481"/>
                </a:lnTo>
                <a:cubicBezTo>
                  <a:pt x="664749" y="41719"/>
                  <a:pt x="662177" y="40957"/>
                  <a:pt x="659701" y="40100"/>
                </a:cubicBezTo>
                <a:cubicBezTo>
                  <a:pt x="659129" y="39909"/>
                  <a:pt x="659129" y="39338"/>
                  <a:pt x="658939" y="38957"/>
                </a:cubicBezTo>
                <a:cubicBezTo>
                  <a:pt x="659891" y="38957"/>
                  <a:pt x="661416" y="38671"/>
                  <a:pt x="661701" y="38861"/>
                </a:cubicBezTo>
                <a:close/>
                <a:moveTo>
                  <a:pt x="1555771" y="38809"/>
                </a:moveTo>
                <a:lnTo>
                  <a:pt x="1558083" y="38936"/>
                </a:lnTo>
                <a:lnTo>
                  <a:pt x="1557623" y="39338"/>
                </a:lnTo>
                <a:close/>
                <a:moveTo>
                  <a:pt x="2605563" y="38767"/>
                </a:moveTo>
                <a:cubicBezTo>
                  <a:pt x="2603944" y="39052"/>
                  <a:pt x="2602420" y="39338"/>
                  <a:pt x="2600991" y="39624"/>
                </a:cubicBezTo>
                <a:cubicBezTo>
                  <a:pt x="2601944" y="40195"/>
                  <a:pt x="2603468" y="41148"/>
                  <a:pt x="2603849" y="41148"/>
                </a:cubicBezTo>
                <a:cubicBezTo>
                  <a:pt x="2605754" y="40767"/>
                  <a:pt x="2607373" y="40005"/>
                  <a:pt x="2609088" y="39433"/>
                </a:cubicBezTo>
                <a:close/>
                <a:moveTo>
                  <a:pt x="1981104" y="38767"/>
                </a:moveTo>
                <a:cubicBezTo>
                  <a:pt x="1980819" y="39052"/>
                  <a:pt x="1980342" y="39433"/>
                  <a:pt x="1980342" y="39719"/>
                </a:cubicBezTo>
                <a:cubicBezTo>
                  <a:pt x="1980247" y="39910"/>
                  <a:pt x="1981390" y="40195"/>
                  <a:pt x="1981390" y="40195"/>
                </a:cubicBezTo>
                <a:lnTo>
                  <a:pt x="1981485" y="40195"/>
                </a:lnTo>
                <a:lnTo>
                  <a:pt x="1982914" y="39338"/>
                </a:lnTo>
                <a:close/>
                <a:moveTo>
                  <a:pt x="1078801" y="38766"/>
                </a:moveTo>
                <a:cubicBezTo>
                  <a:pt x="1082611" y="38195"/>
                  <a:pt x="1083278" y="38481"/>
                  <a:pt x="1082516" y="40195"/>
                </a:cubicBezTo>
                <a:cubicBezTo>
                  <a:pt x="1081277" y="42957"/>
                  <a:pt x="1078896" y="43434"/>
                  <a:pt x="1073753" y="41910"/>
                </a:cubicBezTo>
                <a:cubicBezTo>
                  <a:pt x="1073086" y="41719"/>
                  <a:pt x="1072324" y="41529"/>
                  <a:pt x="1071752" y="41243"/>
                </a:cubicBezTo>
                <a:lnTo>
                  <a:pt x="1068895" y="39814"/>
                </a:lnTo>
                <a:lnTo>
                  <a:pt x="1072419" y="39243"/>
                </a:lnTo>
                <a:lnTo>
                  <a:pt x="1072800" y="39814"/>
                </a:lnTo>
                <a:close/>
                <a:moveTo>
                  <a:pt x="2073401" y="38671"/>
                </a:moveTo>
                <a:cubicBezTo>
                  <a:pt x="2071878" y="38767"/>
                  <a:pt x="2069306" y="39719"/>
                  <a:pt x="2069401" y="39814"/>
                </a:cubicBezTo>
                <a:cubicBezTo>
                  <a:pt x="2070258" y="40862"/>
                  <a:pt x="2071687" y="41719"/>
                  <a:pt x="2072925" y="42672"/>
                </a:cubicBezTo>
                <a:lnTo>
                  <a:pt x="2078640" y="39529"/>
                </a:lnTo>
                <a:cubicBezTo>
                  <a:pt x="2076354" y="39148"/>
                  <a:pt x="2074735" y="38671"/>
                  <a:pt x="2073401" y="38671"/>
                </a:cubicBezTo>
                <a:close/>
                <a:moveTo>
                  <a:pt x="1804034" y="38671"/>
                </a:moveTo>
                <a:cubicBezTo>
                  <a:pt x="1802701" y="39052"/>
                  <a:pt x="1801558" y="39529"/>
                  <a:pt x="1800415" y="39910"/>
                </a:cubicBezTo>
                <a:cubicBezTo>
                  <a:pt x="1801367" y="40195"/>
                  <a:pt x="1802415" y="40576"/>
                  <a:pt x="1803273" y="40576"/>
                </a:cubicBezTo>
                <a:lnTo>
                  <a:pt x="1803368" y="40481"/>
                </a:lnTo>
                <a:cubicBezTo>
                  <a:pt x="1804606" y="40386"/>
                  <a:pt x="1805749" y="39910"/>
                  <a:pt x="1806987" y="39624"/>
                </a:cubicBezTo>
                <a:lnTo>
                  <a:pt x="1805844" y="38862"/>
                </a:lnTo>
                <a:cubicBezTo>
                  <a:pt x="1805273" y="38862"/>
                  <a:pt x="1804415" y="38576"/>
                  <a:pt x="1804034" y="38671"/>
                </a:cubicBezTo>
                <a:close/>
                <a:moveTo>
                  <a:pt x="811244" y="38671"/>
                </a:moveTo>
                <a:cubicBezTo>
                  <a:pt x="812103" y="38385"/>
                  <a:pt x="813625" y="38671"/>
                  <a:pt x="814769" y="38671"/>
                </a:cubicBezTo>
                <a:lnTo>
                  <a:pt x="813149" y="39909"/>
                </a:lnTo>
                <a:cubicBezTo>
                  <a:pt x="813149" y="39909"/>
                  <a:pt x="812103" y="40481"/>
                  <a:pt x="812197" y="40576"/>
                </a:cubicBezTo>
                <a:cubicBezTo>
                  <a:pt x="813625" y="42671"/>
                  <a:pt x="811150" y="42767"/>
                  <a:pt x="807625" y="43243"/>
                </a:cubicBezTo>
                <a:cubicBezTo>
                  <a:pt x="804672" y="43624"/>
                  <a:pt x="802387" y="44862"/>
                  <a:pt x="799052" y="43624"/>
                </a:cubicBezTo>
                <a:cubicBezTo>
                  <a:pt x="798577" y="43433"/>
                  <a:pt x="796766" y="44195"/>
                  <a:pt x="795528" y="44195"/>
                </a:cubicBezTo>
                <a:cubicBezTo>
                  <a:pt x="794290" y="44195"/>
                  <a:pt x="792957" y="44195"/>
                  <a:pt x="790575" y="44005"/>
                </a:cubicBezTo>
                <a:lnTo>
                  <a:pt x="790670" y="44005"/>
                </a:lnTo>
                <a:cubicBezTo>
                  <a:pt x="792194" y="43529"/>
                  <a:pt x="792766" y="43148"/>
                  <a:pt x="793337" y="43148"/>
                </a:cubicBezTo>
                <a:cubicBezTo>
                  <a:pt x="796482" y="43148"/>
                  <a:pt x="797623" y="42386"/>
                  <a:pt x="796766" y="40862"/>
                </a:cubicBezTo>
                <a:cubicBezTo>
                  <a:pt x="796577" y="40576"/>
                  <a:pt x="797147" y="40195"/>
                  <a:pt x="797433" y="39909"/>
                </a:cubicBezTo>
                <a:cubicBezTo>
                  <a:pt x="798100" y="40100"/>
                  <a:pt x="798862" y="40290"/>
                  <a:pt x="799338" y="40576"/>
                </a:cubicBezTo>
                <a:cubicBezTo>
                  <a:pt x="802767" y="42671"/>
                  <a:pt x="804672" y="42576"/>
                  <a:pt x="808101" y="40290"/>
                </a:cubicBezTo>
                <a:cubicBezTo>
                  <a:pt x="808958" y="39719"/>
                  <a:pt x="810006" y="39052"/>
                  <a:pt x="811244" y="38671"/>
                </a:cubicBezTo>
                <a:close/>
                <a:moveTo>
                  <a:pt x="2990278" y="38576"/>
                </a:moveTo>
                <a:cubicBezTo>
                  <a:pt x="2991230" y="38481"/>
                  <a:pt x="2992278" y="38767"/>
                  <a:pt x="2993326" y="38862"/>
                </a:cubicBezTo>
                <a:lnTo>
                  <a:pt x="2993326" y="39338"/>
                </a:lnTo>
                <a:lnTo>
                  <a:pt x="2993516" y="39338"/>
                </a:lnTo>
                <a:cubicBezTo>
                  <a:pt x="2991611" y="39719"/>
                  <a:pt x="2989706" y="40291"/>
                  <a:pt x="2987706" y="40481"/>
                </a:cubicBezTo>
                <a:cubicBezTo>
                  <a:pt x="2987134" y="40481"/>
                  <a:pt x="2986182" y="39814"/>
                  <a:pt x="2985325" y="39529"/>
                </a:cubicBezTo>
                <a:cubicBezTo>
                  <a:pt x="2986944" y="39148"/>
                  <a:pt x="2988563" y="38767"/>
                  <a:pt x="2990278" y="38576"/>
                </a:cubicBezTo>
                <a:close/>
                <a:moveTo>
                  <a:pt x="2560224" y="38576"/>
                </a:moveTo>
                <a:cubicBezTo>
                  <a:pt x="2559843" y="38576"/>
                  <a:pt x="2559272" y="38862"/>
                  <a:pt x="2558700" y="38862"/>
                </a:cubicBezTo>
                <a:lnTo>
                  <a:pt x="2558605" y="38862"/>
                </a:lnTo>
                <a:lnTo>
                  <a:pt x="2559939" y="39624"/>
                </a:lnTo>
                <a:lnTo>
                  <a:pt x="2561748" y="39243"/>
                </a:lnTo>
                <a:cubicBezTo>
                  <a:pt x="2561272" y="38957"/>
                  <a:pt x="2560796" y="38671"/>
                  <a:pt x="2560224" y="38576"/>
                </a:cubicBezTo>
                <a:close/>
                <a:moveTo>
                  <a:pt x="280416" y="38576"/>
                </a:moveTo>
                <a:lnTo>
                  <a:pt x="280416" y="38671"/>
                </a:lnTo>
                <a:cubicBezTo>
                  <a:pt x="281273" y="39243"/>
                  <a:pt x="282606" y="39814"/>
                  <a:pt x="282321" y="40100"/>
                </a:cubicBezTo>
                <a:cubicBezTo>
                  <a:pt x="282035" y="40576"/>
                  <a:pt x="280701" y="40957"/>
                  <a:pt x="279844" y="41338"/>
                </a:cubicBezTo>
                <a:cubicBezTo>
                  <a:pt x="279082" y="40957"/>
                  <a:pt x="277558" y="40481"/>
                  <a:pt x="277653" y="40195"/>
                </a:cubicBezTo>
                <a:cubicBezTo>
                  <a:pt x="277844" y="39719"/>
                  <a:pt x="279082" y="39338"/>
                  <a:pt x="280416" y="38576"/>
                </a:cubicBezTo>
                <a:close/>
                <a:moveTo>
                  <a:pt x="1214818" y="38480"/>
                </a:moveTo>
                <a:cubicBezTo>
                  <a:pt x="1215104" y="38480"/>
                  <a:pt x="1216437" y="38956"/>
                  <a:pt x="1216342" y="39147"/>
                </a:cubicBezTo>
                <a:cubicBezTo>
                  <a:pt x="1216247" y="39432"/>
                  <a:pt x="1215485" y="39813"/>
                  <a:pt x="1214818" y="40004"/>
                </a:cubicBezTo>
                <a:lnTo>
                  <a:pt x="1209675" y="41338"/>
                </a:lnTo>
                <a:lnTo>
                  <a:pt x="1209579" y="41338"/>
                </a:lnTo>
                <a:cubicBezTo>
                  <a:pt x="1209294" y="40766"/>
                  <a:pt x="1208627" y="39909"/>
                  <a:pt x="1208913" y="39909"/>
                </a:cubicBezTo>
                <a:cubicBezTo>
                  <a:pt x="1210722" y="39337"/>
                  <a:pt x="1212723" y="38861"/>
                  <a:pt x="1214818" y="38480"/>
                </a:cubicBezTo>
                <a:close/>
                <a:moveTo>
                  <a:pt x="1345596" y="38290"/>
                </a:moveTo>
                <a:cubicBezTo>
                  <a:pt x="1346739" y="38290"/>
                  <a:pt x="1348072" y="39148"/>
                  <a:pt x="1348644" y="38957"/>
                </a:cubicBezTo>
                <a:cubicBezTo>
                  <a:pt x="1354740" y="37433"/>
                  <a:pt x="1357216" y="39529"/>
                  <a:pt x="1359788" y="41434"/>
                </a:cubicBezTo>
                <a:cubicBezTo>
                  <a:pt x="1361026" y="42386"/>
                  <a:pt x="1361788" y="42386"/>
                  <a:pt x="1361788" y="41148"/>
                </a:cubicBezTo>
                <a:cubicBezTo>
                  <a:pt x="1361788" y="39910"/>
                  <a:pt x="1363503" y="39814"/>
                  <a:pt x="1365503" y="39814"/>
                </a:cubicBezTo>
                <a:lnTo>
                  <a:pt x="1375600" y="39814"/>
                </a:lnTo>
                <a:cubicBezTo>
                  <a:pt x="1376171" y="39910"/>
                  <a:pt x="1377124" y="40100"/>
                  <a:pt x="1377124" y="40195"/>
                </a:cubicBezTo>
                <a:cubicBezTo>
                  <a:pt x="1377124" y="40481"/>
                  <a:pt x="1377028" y="40957"/>
                  <a:pt x="1376552" y="41148"/>
                </a:cubicBezTo>
                <a:lnTo>
                  <a:pt x="1369980" y="43053"/>
                </a:lnTo>
                <a:lnTo>
                  <a:pt x="1364080" y="44959"/>
                </a:lnTo>
                <a:lnTo>
                  <a:pt x="1364085" y="45046"/>
                </a:lnTo>
                <a:lnTo>
                  <a:pt x="1363969" y="44995"/>
                </a:lnTo>
                <a:lnTo>
                  <a:pt x="1363788" y="45053"/>
                </a:lnTo>
                <a:lnTo>
                  <a:pt x="1363935" y="44980"/>
                </a:lnTo>
                <a:lnTo>
                  <a:pt x="1363884" y="44957"/>
                </a:lnTo>
                <a:lnTo>
                  <a:pt x="1363896" y="44951"/>
                </a:lnTo>
                <a:lnTo>
                  <a:pt x="1352740" y="44005"/>
                </a:lnTo>
                <a:cubicBezTo>
                  <a:pt x="1352168" y="44005"/>
                  <a:pt x="1351311" y="43720"/>
                  <a:pt x="1351311" y="43720"/>
                </a:cubicBezTo>
                <a:cubicBezTo>
                  <a:pt x="1353502" y="40576"/>
                  <a:pt x="1345310" y="41434"/>
                  <a:pt x="1344072" y="39624"/>
                </a:cubicBezTo>
                <a:cubicBezTo>
                  <a:pt x="1343786" y="39243"/>
                  <a:pt x="1342929" y="38862"/>
                  <a:pt x="1342262" y="38481"/>
                </a:cubicBezTo>
                <a:cubicBezTo>
                  <a:pt x="1343405" y="38481"/>
                  <a:pt x="1344548" y="38195"/>
                  <a:pt x="1345596" y="38290"/>
                </a:cubicBezTo>
                <a:close/>
                <a:moveTo>
                  <a:pt x="526351" y="38290"/>
                </a:moveTo>
                <a:lnTo>
                  <a:pt x="529780" y="39528"/>
                </a:lnTo>
                <a:cubicBezTo>
                  <a:pt x="529018" y="39814"/>
                  <a:pt x="528256" y="40481"/>
                  <a:pt x="527494" y="40481"/>
                </a:cubicBezTo>
                <a:cubicBezTo>
                  <a:pt x="526351" y="40481"/>
                  <a:pt x="525303" y="40004"/>
                  <a:pt x="524160" y="39719"/>
                </a:cubicBezTo>
                <a:close/>
                <a:moveTo>
                  <a:pt x="232029" y="38195"/>
                </a:moveTo>
                <a:cubicBezTo>
                  <a:pt x="232505" y="38195"/>
                  <a:pt x="233077" y="38385"/>
                  <a:pt x="234886" y="38671"/>
                </a:cubicBezTo>
                <a:cubicBezTo>
                  <a:pt x="232505" y="39147"/>
                  <a:pt x="231457" y="39528"/>
                  <a:pt x="230219" y="39624"/>
                </a:cubicBezTo>
                <a:cubicBezTo>
                  <a:pt x="229838" y="39624"/>
                  <a:pt x="229171" y="39147"/>
                  <a:pt x="228600" y="38862"/>
                </a:cubicBezTo>
                <a:cubicBezTo>
                  <a:pt x="229743" y="38576"/>
                  <a:pt x="230886" y="38290"/>
                  <a:pt x="232029" y="38195"/>
                </a:cubicBezTo>
                <a:close/>
                <a:moveTo>
                  <a:pt x="1909667" y="38100"/>
                </a:moveTo>
                <a:cubicBezTo>
                  <a:pt x="1909286" y="38005"/>
                  <a:pt x="1908619" y="38386"/>
                  <a:pt x="1908048" y="38576"/>
                </a:cubicBezTo>
                <a:cubicBezTo>
                  <a:pt x="1908905" y="39052"/>
                  <a:pt x="1909667" y="39529"/>
                  <a:pt x="1910715" y="39910"/>
                </a:cubicBezTo>
                <a:cubicBezTo>
                  <a:pt x="1911095" y="40005"/>
                  <a:pt x="1912238" y="39433"/>
                  <a:pt x="1913667" y="39052"/>
                </a:cubicBezTo>
                <a:cubicBezTo>
                  <a:pt x="1911953" y="38671"/>
                  <a:pt x="1910810" y="38290"/>
                  <a:pt x="1909667" y="38100"/>
                </a:cubicBezTo>
                <a:close/>
                <a:moveTo>
                  <a:pt x="254603" y="38004"/>
                </a:moveTo>
                <a:lnTo>
                  <a:pt x="254603" y="38099"/>
                </a:lnTo>
                <a:lnTo>
                  <a:pt x="254394" y="38049"/>
                </a:lnTo>
                <a:close/>
                <a:moveTo>
                  <a:pt x="1194911" y="37909"/>
                </a:moveTo>
                <a:cubicBezTo>
                  <a:pt x="1196244" y="37909"/>
                  <a:pt x="1197578" y="38195"/>
                  <a:pt x="1199006" y="38290"/>
                </a:cubicBezTo>
                <a:cubicBezTo>
                  <a:pt x="1197864" y="38957"/>
                  <a:pt x="1196816" y="39623"/>
                  <a:pt x="1195387" y="40100"/>
                </a:cubicBezTo>
                <a:cubicBezTo>
                  <a:pt x="1194816" y="40290"/>
                  <a:pt x="1193482" y="40100"/>
                  <a:pt x="1191101" y="39909"/>
                </a:cubicBezTo>
                <a:lnTo>
                  <a:pt x="1191101" y="40004"/>
                </a:lnTo>
                <a:cubicBezTo>
                  <a:pt x="1190529" y="40195"/>
                  <a:pt x="1189005" y="40671"/>
                  <a:pt x="1187386" y="41052"/>
                </a:cubicBezTo>
                <a:cubicBezTo>
                  <a:pt x="1186338" y="41243"/>
                  <a:pt x="1184243" y="41433"/>
                  <a:pt x="1184147" y="41338"/>
                </a:cubicBezTo>
                <a:cubicBezTo>
                  <a:pt x="1183481" y="40576"/>
                  <a:pt x="1183195" y="39814"/>
                  <a:pt x="1182814" y="39052"/>
                </a:cubicBezTo>
                <a:lnTo>
                  <a:pt x="1185195" y="38766"/>
                </a:lnTo>
                <a:cubicBezTo>
                  <a:pt x="1188434" y="38480"/>
                  <a:pt x="1191672" y="38099"/>
                  <a:pt x="1194911" y="37909"/>
                </a:cubicBezTo>
                <a:close/>
                <a:moveTo>
                  <a:pt x="1044837" y="37836"/>
                </a:moveTo>
                <a:lnTo>
                  <a:pt x="1046892" y="38957"/>
                </a:lnTo>
                <a:cubicBezTo>
                  <a:pt x="1045654" y="39433"/>
                  <a:pt x="1044415" y="40100"/>
                  <a:pt x="1042987" y="40481"/>
                </a:cubicBezTo>
                <a:cubicBezTo>
                  <a:pt x="1042510" y="40576"/>
                  <a:pt x="1041272" y="39910"/>
                  <a:pt x="1040415" y="39624"/>
                </a:cubicBezTo>
                <a:close/>
                <a:moveTo>
                  <a:pt x="2352960" y="37814"/>
                </a:moveTo>
                <a:lnTo>
                  <a:pt x="2349150" y="38195"/>
                </a:lnTo>
                <a:cubicBezTo>
                  <a:pt x="2349341" y="38386"/>
                  <a:pt x="2349626" y="38671"/>
                  <a:pt x="2349626" y="38671"/>
                </a:cubicBezTo>
                <a:lnTo>
                  <a:pt x="2349722" y="38671"/>
                </a:lnTo>
                <a:lnTo>
                  <a:pt x="2353627" y="38386"/>
                </a:lnTo>
                <a:cubicBezTo>
                  <a:pt x="2353246" y="38100"/>
                  <a:pt x="2352960" y="37814"/>
                  <a:pt x="2352960" y="37814"/>
                </a:cubicBezTo>
                <a:close/>
                <a:moveTo>
                  <a:pt x="2125884" y="37814"/>
                </a:moveTo>
                <a:cubicBezTo>
                  <a:pt x="2125408" y="37909"/>
                  <a:pt x="2125027" y="38100"/>
                  <a:pt x="2124551" y="38290"/>
                </a:cubicBezTo>
                <a:cubicBezTo>
                  <a:pt x="2124837" y="38386"/>
                  <a:pt x="2125503" y="38671"/>
                  <a:pt x="2125503" y="38671"/>
                </a:cubicBezTo>
                <a:lnTo>
                  <a:pt x="2125599" y="38671"/>
                </a:lnTo>
                <a:cubicBezTo>
                  <a:pt x="2126170" y="38576"/>
                  <a:pt x="2126741" y="38290"/>
                  <a:pt x="2127884" y="38005"/>
                </a:cubicBezTo>
                <a:cubicBezTo>
                  <a:pt x="2126741" y="37814"/>
                  <a:pt x="2126265" y="37814"/>
                  <a:pt x="2125884" y="37814"/>
                </a:cubicBezTo>
                <a:close/>
                <a:moveTo>
                  <a:pt x="1044796" y="37814"/>
                </a:moveTo>
                <a:lnTo>
                  <a:pt x="1044892" y="37814"/>
                </a:lnTo>
                <a:lnTo>
                  <a:pt x="1044837" y="37836"/>
                </a:lnTo>
                <a:close/>
                <a:moveTo>
                  <a:pt x="718279" y="37814"/>
                </a:moveTo>
                <a:cubicBezTo>
                  <a:pt x="718756" y="37814"/>
                  <a:pt x="719232" y="38004"/>
                  <a:pt x="719899" y="38290"/>
                </a:cubicBezTo>
                <a:cubicBezTo>
                  <a:pt x="719327" y="38481"/>
                  <a:pt x="718756" y="38862"/>
                  <a:pt x="718470" y="38767"/>
                </a:cubicBezTo>
                <a:cubicBezTo>
                  <a:pt x="717898" y="38767"/>
                  <a:pt x="717517" y="38386"/>
                  <a:pt x="717041" y="38195"/>
                </a:cubicBezTo>
                <a:cubicBezTo>
                  <a:pt x="717422" y="38004"/>
                  <a:pt x="717898" y="37814"/>
                  <a:pt x="718279" y="37814"/>
                </a:cubicBezTo>
                <a:close/>
                <a:moveTo>
                  <a:pt x="2857023" y="37719"/>
                </a:moveTo>
                <a:cubicBezTo>
                  <a:pt x="2856071" y="37719"/>
                  <a:pt x="2855023" y="38386"/>
                  <a:pt x="2853975" y="38767"/>
                </a:cubicBezTo>
                <a:lnTo>
                  <a:pt x="2856928" y="39624"/>
                </a:lnTo>
                <a:lnTo>
                  <a:pt x="2865310" y="38671"/>
                </a:lnTo>
                <a:cubicBezTo>
                  <a:pt x="2862548" y="38290"/>
                  <a:pt x="2859881" y="37909"/>
                  <a:pt x="2857023" y="37719"/>
                </a:cubicBezTo>
                <a:close/>
                <a:moveTo>
                  <a:pt x="2162365" y="37719"/>
                </a:moveTo>
                <a:lnTo>
                  <a:pt x="2158269" y="40386"/>
                </a:lnTo>
                <a:cubicBezTo>
                  <a:pt x="2160174" y="40957"/>
                  <a:pt x="2161889" y="41624"/>
                  <a:pt x="2163984" y="42005"/>
                </a:cubicBezTo>
                <a:cubicBezTo>
                  <a:pt x="2164556" y="42100"/>
                  <a:pt x="2165889" y="41148"/>
                  <a:pt x="2167413" y="40481"/>
                </a:cubicBezTo>
                <a:close/>
                <a:moveTo>
                  <a:pt x="1091184" y="37719"/>
                </a:moveTo>
                <a:cubicBezTo>
                  <a:pt x="1092994" y="38481"/>
                  <a:pt x="1094518" y="39338"/>
                  <a:pt x="1096137" y="40100"/>
                </a:cubicBezTo>
                <a:cubicBezTo>
                  <a:pt x="1094422" y="40481"/>
                  <a:pt x="1092708" y="41148"/>
                  <a:pt x="1090898" y="41243"/>
                </a:cubicBezTo>
                <a:cubicBezTo>
                  <a:pt x="1090041" y="41243"/>
                  <a:pt x="1088993" y="40195"/>
                  <a:pt x="1087374" y="39338"/>
                </a:cubicBezTo>
                <a:cubicBezTo>
                  <a:pt x="1089184" y="38576"/>
                  <a:pt x="1090993" y="37719"/>
                  <a:pt x="1091184" y="37719"/>
                </a:cubicBezTo>
                <a:close/>
                <a:moveTo>
                  <a:pt x="887063" y="37623"/>
                </a:moveTo>
                <a:lnTo>
                  <a:pt x="888587" y="38385"/>
                </a:lnTo>
                <a:lnTo>
                  <a:pt x="884301" y="40195"/>
                </a:lnTo>
                <a:lnTo>
                  <a:pt x="884301" y="40100"/>
                </a:lnTo>
                <a:lnTo>
                  <a:pt x="882872" y="39433"/>
                </a:lnTo>
                <a:close/>
                <a:moveTo>
                  <a:pt x="252222" y="37528"/>
                </a:moveTo>
                <a:lnTo>
                  <a:pt x="254394" y="38049"/>
                </a:lnTo>
                <a:lnTo>
                  <a:pt x="251936" y="38576"/>
                </a:lnTo>
                <a:cubicBezTo>
                  <a:pt x="251365" y="38576"/>
                  <a:pt x="250793" y="38195"/>
                  <a:pt x="250317" y="38004"/>
                </a:cubicBezTo>
                <a:cubicBezTo>
                  <a:pt x="250984" y="37814"/>
                  <a:pt x="251555" y="37528"/>
                  <a:pt x="252222" y="37528"/>
                </a:cubicBezTo>
                <a:close/>
                <a:moveTo>
                  <a:pt x="921543" y="37433"/>
                </a:moveTo>
                <a:cubicBezTo>
                  <a:pt x="922020" y="37433"/>
                  <a:pt x="922686" y="37719"/>
                  <a:pt x="923925" y="38100"/>
                </a:cubicBezTo>
                <a:lnTo>
                  <a:pt x="923925" y="38195"/>
                </a:lnTo>
                <a:cubicBezTo>
                  <a:pt x="921639" y="38481"/>
                  <a:pt x="920305" y="38767"/>
                  <a:pt x="918781" y="38862"/>
                </a:cubicBezTo>
                <a:cubicBezTo>
                  <a:pt x="918495" y="38862"/>
                  <a:pt x="918019" y="38481"/>
                  <a:pt x="917638" y="38195"/>
                </a:cubicBezTo>
                <a:cubicBezTo>
                  <a:pt x="918972" y="37909"/>
                  <a:pt x="920210" y="37623"/>
                  <a:pt x="921543" y="37433"/>
                </a:cubicBezTo>
                <a:close/>
                <a:moveTo>
                  <a:pt x="846201" y="37338"/>
                </a:moveTo>
                <a:cubicBezTo>
                  <a:pt x="846867" y="37147"/>
                  <a:pt x="848963" y="38385"/>
                  <a:pt x="850392" y="38957"/>
                </a:cubicBezTo>
                <a:lnTo>
                  <a:pt x="845915" y="40862"/>
                </a:lnTo>
                <a:lnTo>
                  <a:pt x="845915" y="40767"/>
                </a:lnTo>
                <a:lnTo>
                  <a:pt x="841438" y="39528"/>
                </a:lnTo>
                <a:cubicBezTo>
                  <a:pt x="842962" y="38766"/>
                  <a:pt x="844296" y="37719"/>
                  <a:pt x="846201" y="37338"/>
                </a:cubicBezTo>
                <a:close/>
                <a:moveTo>
                  <a:pt x="1237487" y="37242"/>
                </a:moveTo>
                <a:cubicBezTo>
                  <a:pt x="1238535" y="37242"/>
                  <a:pt x="1240345" y="37813"/>
                  <a:pt x="1240440" y="38290"/>
                </a:cubicBezTo>
                <a:cubicBezTo>
                  <a:pt x="1240631" y="39052"/>
                  <a:pt x="1239773" y="39909"/>
                  <a:pt x="1239202" y="40671"/>
                </a:cubicBezTo>
                <a:cubicBezTo>
                  <a:pt x="1239202" y="40671"/>
                  <a:pt x="1238249" y="40671"/>
                  <a:pt x="1237678" y="40671"/>
                </a:cubicBezTo>
                <a:lnTo>
                  <a:pt x="1233352" y="39653"/>
                </a:lnTo>
                <a:lnTo>
                  <a:pt x="1235773" y="42576"/>
                </a:lnTo>
                <a:cubicBezTo>
                  <a:pt x="1236059" y="42671"/>
                  <a:pt x="1236249" y="43052"/>
                  <a:pt x="1236249" y="43052"/>
                </a:cubicBezTo>
                <a:cubicBezTo>
                  <a:pt x="1232630" y="44195"/>
                  <a:pt x="1235487" y="45814"/>
                  <a:pt x="1234916" y="47243"/>
                </a:cubicBezTo>
                <a:cubicBezTo>
                  <a:pt x="1234630" y="48100"/>
                  <a:pt x="1235392" y="48958"/>
                  <a:pt x="1235678" y="49815"/>
                </a:cubicBezTo>
                <a:lnTo>
                  <a:pt x="1240154" y="48291"/>
                </a:lnTo>
                <a:cubicBezTo>
                  <a:pt x="1240916" y="48005"/>
                  <a:pt x="1241488" y="47529"/>
                  <a:pt x="1242155" y="47148"/>
                </a:cubicBezTo>
                <a:cubicBezTo>
                  <a:pt x="1243107" y="47529"/>
                  <a:pt x="1244441" y="47910"/>
                  <a:pt x="1244917" y="48481"/>
                </a:cubicBezTo>
                <a:cubicBezTo>
                  <a:pt x="1245298" y="48862"/>
                  <a:pt x="1244917" y="49719"/>
                  <a:pt x="1244250" y="50005"/>
                </a:cubicBezTo>
                <a:cubicBezTo>
                  <a:pt x="1243107" y="50482"/>
                  <a:pt x="1241393" y="50672"/>
                  <a:pt x="1239964" y="50958"/>
                </a:cubicBezTo>
                <a:cubicBezTo>
                  <a:pt x="1237011" y="51625"/>
                  <a:pt x="1234154" y="52291"/>
                  <a:pt x="1234154" y="54196"/>
                </a:cubicBezTo>
                <a:cubicBezTo>
                  <a:pt x="1234154" y="54577"/>
                  <a:pt x="1232725" y="55149"/>
                  <a:pt x="1231773" y="55435"/>
                </a:cubicBezTo>
                <a:cubicBezTo>
                  <a:pt x="1230915" y="55816"/>
                  <a:pt x="1229772" y="55911"/>
                  <a:pt x="1228724" y="56101"/>
                </a:cubicBezTo>
                <a:cubicBezTo>
                  <a:pt x="1229487" y="56387"/>
                  <a:pt x="1230534" y="56482"/>
                  <a:pt x="1230915" y="56863"/>
                </a:cubicBezTo>
                <a:cubicBezTo>
                  <a:pt x="1231868" y="57721"/>
                  <a:pt x="1233487" y="58673"/>
                  <a:pt x="1233106" y="59435"/>
                </a:cubicBezTo>
                <a:cubicBezTo>
                  <a:pt x="1232249" y="61245"/>
                  <a:pt x="1229010" y="60007"/>
                  <a:pt x="1227010" y="60007"/>
                </a:cubicBezTo>
                <a:cubicBezTo>
                  <a:pt x="1224533" y="60102"/>
                  <a:pt x="1224153" y="59054"/>
                  <a:pt x="1224629" y="58006"/>
                </a:cubicBezTo>
                <a:cubicBezTo>
                  <a:pt x="1224819" y="57530"/>
                  <a:pt x="1224248" y="57054"/>
                  <a:pt x="1224057" y="56578"/>
                </a:cubicBezTo>
                <a:cubicBezTo>
                  <a:pt x="1223295" y="56863"/>
                  <a:pt x="1222343" y="57054"/>
                  <a:pt x="1221962" y="57435"/>
                </a:cubicBezTo>
                <a:cubicBezTo>
                  <a:pt x="1219676" y="59816"/>
                  <a:pt x="1216437" y="57625"/>
                  <a:pt x="1213675" y="57911"/>
                </a:cubicBezTo>
                <a:lnTo>
                  <a:pt x="1213770" y="57721"/>
                </a:lnTo>
                <a:cubicBezTo>
                  <a:pt x="1212913" y="56197"/>
                  <a:pt x="1211389" y="55911"/>
                  <a:pt x="1208055" y="56673"/>
                </a:cubicBezTo>
                <a:cubicBezTo>
                  <a:pt x="1205198" y="57340"/>
                  <a:pt x="1201578" y="57435"/>
                  <a:pt x="1198340" y="57625"/>
                </a:cubicBezTo>
                <a:cubicBezTo>
                  <a:pt x="1197197" y="57721"/>
                  <a:pt x="1195768" y="57340"/>
                  <a:pt x="1194816" y="57530"/>
                </a:cubicBezTo>
                <a:cubicBezTo>
                  <a:pt x="1191387" y="58197"/>
                  <a:pt x="1188529" y="58959"/>
                  <a:pt x="1187957" y="56197"/>
                </a:cubicBezTo>
                <a:cubicBezTo>
                  <a:pt x="1187767" y="55339"/>
                  <a:pt x="1181671" y="55530"/>
                  <a:pt x="1180909" y="56578"/>
                </a:cubicBezTo>
                <a:cubicBezTo>
                  <a:pt x="1178624" y="59626"/>
                  <a:pt x="1172718" y="60388"/>
                  <a:pt x="1167764" y="61626"/>
                </a:cubicBezTo>
                <a:cubicBezTo>
                  <a:pt x="1163193" y="62769"/>
                  <a:pt x="1160049" y="62102"/>
                  <a:pt x="1158049" y="59911"/>
                </a:cubicBezTo>
                <a:cubicBezTo>
                  <a:pt x="1158620" y="59816"/>
                  <a:pt x="1159382" y="59626"/>
                  <a:pt x="1159668" y="59626"/>
                </a:cubicBezTo>
                <a:cubicBezTo>
                  <a:pt x="1163954" y="61054"/>
                  <a:pt x="1165002" y="59435"/>
                  <a:pt x="1166812" y="58102"/>
                </a:cubicBezTo>
                <a:cubicBezTo>
                  <a:pt x="1167955" y="57244"/>
                  <a:pt x="1170146" y="56768"/>
                  <a:pt x="1171670" y="56006"/>
                </a:cubicBezTo>
                <a:cubicBezTo>
                  <a:pt x="1173479" y="55149"/>
                  <a:pt x="1172432" y="54577"/>
                  <a:pt x="1170527" y="54387"/>
                </a:cubicBezTo>
                <a:cubicBezTo>
                  <a:pt x="1169003" y="54196"/>
                  <a:pt x="1167288" y="54387"/>
                  <a:pt x="1165764" y="54196"/>
                </a:cubicBezTo>
                <a:cubicBezTo>
                  <a:pt x="1164431" y="54006"/>
                  <a:pt x="1161192" y="54672"/>
                  <a:pt x="1162145" y="53149"/>
                </a:cubicBezTo>
                <a:cubicBezTo>
                  <a:pt x="1162812" y="52101"/>
                  <a:pt x="1164050" y="50672"/>
                  <a:pt x="1167574" y="50958"/>
                </a:cubicBezTo>
                <a:cubicBezTo>
                  <a:pt x="1168717" y="51148"/>
                  <a:pt x="1170241" y="51339"/>
                  <a:pt x="1170812" y="51720"/>
                </a:cubicBezTo>
                <a:cubicBezTo>
                  <a:pt x="1173289" y="53434"/>
                  <a:pt x="1177194" y="53053"/>
                  <a:pt x="1180623" y="53339"/>
                </a:cubicBezTo>
                <a:cubicBezTo>
                  <a:pt x="1181385" y="53339"/>
                  <a:pt x="1182338" y="52958"/>
                  <a:pt x="1183195" y="52672"/>
                </a:cubicBezTo>
                <a:cubicBezTo>
                  <a:pt x="1185672" y="51910"/>
                  <a:pt x="1188053" y="50958"/>
                  <a:pt x="1190815" y="50291"/>
                </a:cubicBezTo>
                <a:cubicBezTo>
                  <a:pt x="1191482" y="50196"/>
                  <a:pt x="1193291" y="50958"/>
                  <a:pt x="1194530" y="51434"/>
                </a:cubicBezTo>
                <a:cubicBezTo>
                  <a:pt x="1197292" y="52387"/>
                  <a:pt x="1205483" y="51529"/>
                  <a:pt x="1206817" y="50101"/>
                </a:cubicBezTo>
                <a:cubicBezTo>
                  <a:pt x="1207103" y="49719"/>
                  <a:pt x="1207007" y="49243"/>
                  <a:pt x="1207007" y="48767"/>
                </a:cubicBezTo>
                <a:cubicBezTo>
                  <a:pt x="1206150" y="48862"/>
                  <a:pt x="1205198" y="48862"/>
                  <a:pt x="1204341" y="49053"/>
                </a:cubicBezTo>
                <a:lnTo>
                  <a:pt x="1200435" y="50005"/>
                </a:lnTo>
                <a:cubicBezTo>
                  <a:pt x="1201007" y="49148"/>
                  <a:pt x="1201007" y="48005"/>
                  <a:pt x="1202245" y="47529"/>
                </a:cubicBezTo>
                <a:cubicBezTo>
                  <a:pt x="1203769" y="46957"/>
                  <a:pt x="1206150" y="46767"/>
                  <a:pt x="1208246" y="46481"/>
                </a:cubicBezTo>
                <a:cubicBezTo>
                  <a:pt x="1209103" y="46386"/>
                  <a:pt x="1210437" y="46862"/>
                  <a:pt x="1211008" y="46672"/>
                </a:cubicBezTo>
                <a:cubicBezTo>
                  <a:pt x="1215675" y="45052"/>
                  <a:pt x="1217295" y="45529"/>
                  <a:pt x="1217104" y="48291"/>
                </a:cubicBezTo>
                <a:cubicBezTo>
                  <a:pt x="1217009" y="48862"/>
                  <a:pt x="1220533" y="49434"/>
                  <a:pt x="1222438" y="50005"/>
                </a:cubicBezTo>
                <a:cubicBezTo>
                  <a:pt x="1222533" y="50005"/>
                  <a:pt x="1223009" y="49910"/>
                  <a:pt x="1223009" y="49910"/>
                </a:cubicBezTo>
                <a:lnTo>
                  <a:pt x="1223867" y="49243"/>
                </a:lnTo>
                <a:cubicBezTo>
                  <a:pt x="1217961" y="49053"/>
                  <a:pt x="1227200" y="47148"/>
                  <a:pt x="1222628" y="46767"/>
                </a:cubicBezTo>
                <a:cubicBezTo>
                  <a:pt x="1221390" y="46672"/>
                  <a:pt x="1219199" y="45910"/>
                  <a:pt x="1219295" y="45719"/>
                </a:cubicBezTo>
                <a:cubicBezTo>
                  <a:pt x="1219771" y="44766"/>
                  <a:pt x="1220819" y="44481"/>
                  <a:pt x="1223200" y="45052"/>
                </a:cubicBezTo>
                <a:cubicBezTo>
                  <a:pt x="1224438" y="45338"/>
                  <a:pt x="1227200" y="44481"/>
                  <a:pt x="1228915" y="43909"/>
                </a:cubicBezTo>
                <a:cubicBezTo>
                  <a:pt x="1229391" y="43814"/>
                  <a:pt x="1228534" y="42671"/>
                  <a:pt x="1227962" y="42004"/>
                </a:cubicBezTo>
                <a:cubicBezTo>
                  <a:pt x="1227296" y="41242"/>
                  <a:pt x="1226343" y="40480"/>
                  <a:pt x="1225581" y="39718"/>
                </a:cubicBezTo>
                <a:lnTo>
                  <a:pt x="1231296" y="39242"/>
                </a:lnTo>
                <a:lnTo>
                  <a:pt x="1233011" y="39242"/>
                </a:lnTo>
                <a:lnTo>
                  <a:pt x="1233100" y="39350"/>
                </a:lnTo>
                <a:lnTo>
                  <a:pt x="1233677" y="38195"/>
                </a:lnTo>
                <a:cubicBezTo>
                  <a:pt x="1234725" y="37718"/>
                  <a:pt x="1236154" y="37242"/>
                  <a:pt x="1237487" y="37242"/>
                </a:cubicBezTo>
                <a:close/>
                <a:moveTo>
                  <a:pt x="2179510" y="37147"/>
                </a:moveTo>
                <a:cubicBezTo>
                  <a:pt x="2177795" y="37147"/>
                  <a:pt x="2175891" y="38005"/>
                  <a:pt x="2174081" y="38481"/>
                </a:cubicBezTo>
                <a:lnTo>
                  <a:pt x="2178462" y="39910"/>
                </a:lnTo>
                <a:cubicBezTo>
                  <a:pt x="2180939" y="39433"/>
                  <a:pt x="2182749" y="39052"/>
                  <a:pt x="2184653" y="38671"/>
                </a:cubicBezTo>
                <a:cubicBezTo>
                  <a:pt x="2182939" y="38100"/>
                  <a:pt x="2181224" y="37147"/>
                  <a:pt x="2179510" y="37147"/>
                </a:cubicBezTo>
                <a:close/>
                <a:moveTo>
                  <a:pt x="794385" y="37147"/>
                </a:moveTo>
                <a:lnTo>
                  <a:pt x="793623" y="38195"/>
                </a:lnTo>
                <a:cubicBezTo>
                  <a:pt x="793623" y="38195"/>
                  <a:pt x="792860" y="38766"/>
                  <a:pt x="792957" y="38957"/>
                </a:cubicBezTo>
                <a:cubicBezTo>
                  <a:pt x="792957" y="39909"/>
                  <a:pt x="794004" y="41624"/>
                  <a:pt x="793337" y="41719"/>
                </a:cubicBezTo>
                <a:cubicBezTo>
                  <a:pt x="789241" y="42671"/>
                  <a:pt x="784860" y="43243"/>
                  <a:pt x="780003" y="44005"/>
                </a:cubicBezTo>
                <a:lnTo>
                  <a:pt x="780003" y="43910"/>
                </a:lnTo>
                <a:cubicBezTo>
                  <a:pt x="778954" y="43433"/>
                  <a:pt x="777430" y="43052"/>
                  <a:pt x="777430" y="42576"/>
                </a:cubicBezTo>
                <a:cubicBezTo>
                  <a:pt x="777525" y="40862"/>
                  <a:pt x="775716" y="40767"/>
                  <a:pt x="772763" y="40957"/>
                </a:cubicBezTo>
                <a:cubicBezTo>
                  <a:pt x="771810" y="40957"/>
                  <a:pt x="769811" y="40576"/>
                  <a:pt x="769906" y="40481"/>
                </a:cubicBezTo>
                <a:cubicBezTo>
                  <a:pt x="770191" y="39623"/>
                  <a:pt x="770763" y="38861"/>
                  <a:pt x="771334" y="38099"/>
                </a:cubicBezTo>
                <a:cubicBezTo>
                  <a:pt x="771810" y="38099"/>
                  <a:pt x="772382" y="38195"/>
                  <a:pt x="772668" y="38385"/>
                </a:cubicBezTo>
                <a:cubicBezTo>
                  <a:pt x="779241" y="40767"/>
                  <a:pt x="786193" y="40481"/>
                  <a:pt x="792099" y="37718"/>
                </a:cubicBezTo>
                <a:cubicBezTo>
                  <a:pt x="792671" y="37433"/>
                  <a:pt x="793623" y="37337"/>
                  <a:pt x="794385" y="37147"/>
                </a:cubicBezTo>
                <a:close/>
                <a:moveTo>
                  <a:pt x="1874996" y="36957"/>
                </a:moveTo>
                <a:cubicBezTo>
                  <a:pt x="1874805" y="36862"/>
                  <a:pt x="1873281" y="37624"/>
                  <a:pt x="1873281" y="37624"/>
                </a:cubicBezTo>
                <a:cubicBezTo>
                  <a:pt x="1873567" y="38386"/>
                  <a:pt x="1874234" y="39052"/>
                  <a:pt x="1874996" y="40005"/>
                </a:cubicBezTo>
                <a:lnTo>
                  <a:pt x="1879187" y="38576"/>
                </a:lnTo>
                <a:cubicBezTo>
                  <a:pt x="1877853" y="38005"/>
                  <a:pt x="1876520" y="37433"/>
                  <a:pt x="1874996" y="36957"/>
                </a:cubicBezTo>
                <a:close/>
                <a:moveTo>
                  <a:pt x="1260347" y="36957"/>
                </a:moveTo>
                <a:cubicBezTo>
                  <a:pt x="1260347" y="36957"/>
                  <a:pt x="1261871" y="37243"/>
                  <a:pt x="1262252" y="37624"/>
                </a:cubicBezTo>
                <a:cubicBezTo>
                  <a:pt x="1263490" y="38671"/>
                  <a:pt x="1260823" y="42196"/>
                  <a:pt x="1258347" y="42862"/>
                </a:cubicBezTo>
                <a:cubicBezTo>
                  <a:pt x="1256823" y="43243"/>
                  <a:pt x="1252442" y="42005"/>
                  <a:pt x="1252156" y="41053"/>
                </a:cubicBezTo>
                <a:cubicBezTo>
                  <a:pt x="1251680" y="39719"/>
                  <a:pt x="1256823" y="36957"/>
                  <a:pt x="1260347" y="36957"/>
                </a:cubicBezTo>
                <a:close/>
                <a:moveTo>
                  <a:pt x="594645" y="36957"/>
                </a:moveTo>
                <a:cubicBezTo>
                  <a:pt x="596836" y="37624"/>
                  <a:pt x="601408" y="36957"/>
                  <a:pt x="600360" y="39338"/>
                </a:cubicBezTo>
                <a:cubicBezTo>
                  <a:pt x="600265" y="39624"/>
                  <a:pt x="600741" y="40005"/>
                  <a:pt x="601217" y="40291"/>
                </a:cubicBezTo>
                <a:cubicBezTo>
                  <a:pt x="601980" y="40577"/>
                  <a:pt x="602932" y="40862"/>
                  <a:pt x="603789" y="41053"/>
                </a:cubicBezTo>
                <a:cubicBezTo>
                  <a:pt x="602551" y="41339"/>
                  <a:pt x="601313" y="41815"/>
                  <a:pt x="600075" y="41910"/>
                </a:cubicBezTo>
                <a:cubicBezTo>
                  <a:pt x="599027" y="41910"/>
                  <a:pt x="597693" y="41529"/>
                  <a:pt x="596836" y="41053"/>
                </a:cubicBezTo>
                <a:cubicBezTo>
                  <a:pt x="595217" y="40291"/>
                  <a:pt x="593979" y="39433"/>
                  <a:pt x="592455" y="38576"/>
                </a:cubicBezTo>
                <a:cubicBezTo>
                  <a:pt x="591883" y="38290"/>
                  <a:pt x="591026" y="38100"/>
                  <a:pt x="590359" y="37909"/>
                </a:cubicBezTo>
                <a:lnTo>
                  <a:pt x="592931" y="37147"/>
                </a:lnTo>
                <a:cubicBezTo>
                  <a:pt x="593407" y="37052"/>
                  <a:pt x="594074" y="36957"/>
                  <a:pt x="594645" y="36957"/>
                </a:cubicBezTo>
                <a:close/>
                <a:moveTo>
                  <a:pt x="1896427" y="36862"/>
                </a:moveTo>
                <a:lnTo>
                  <a:pt x="1890236" y="38671"/>
                </a:lnTo>
                <a:cubicBezTo>
                  <a:pt x="1888140" y="39338"/>
                  <a:pt x="1888426" y="39814"/>
                  <a:pt x="1890521" y="40291"/>
                </a:cubicBezTo>
                <a:cubicBezTo>
                  <a:pt x="1891379" y="40481"/>
                  <a:pt x="1892141" y="40862"/>
                  <a:pt x="1892998" y="41053"/>
                </a:cubicBezTo>
                <a:cubicBezTo>
                  <a:pt x="1893569" y="41243"/>
                  <a:pt x="1894332" y="41338"/>
                  <a:pt x="1894998" y="41338"/>
                </a:cubicBezTo>
                <a:cubicBezTo>
                  <a:pt x="1894808" y="41053"/>
                  <a:pt x="1894617" y="40767"/>
                  <a:pt x="1894332" y="40576"/>
                </a:cubicBezTo>
                <a:cubicBezTo>
                  <a:pt x="1891760" y="38862"/>
                  <a:pt x="1893760" y="38671"/>
                  <a:pt x="1896999" y="38862"/>
                </a:cubicBezTo>
                <a:lnTo>
                  <a:pt x="1897094" y="38862"/>
                </a:lnTo>
                <a:lnTo>
                  <a:pt x="1900523" y="39052"/>
                </a:lnTo>
                <a:cubicBezTo>
                  <a:pt x="1900999" y="38862"/>
                  <a:pt x="1902809" y="38386"/>
                  <a:pt x="1902809" y="38100"/>
                </a:cubicBezTo>
                <a:cubicBezTo>
                  <a:pt x="1902523" y="37147"/>
                  <a:pt x="1898332" y="36385"/>
                  <a:pt x="1896427" y="36862"/>
                </a:cubicBezTo>
                <a:close/>
                <a:moveTo>
                  <a:pt x="2840735" y="36766"/>
                </a:moveTo>
                <a:cubicBezTo>
                  <a:pt x="2840164" y="36671"/>
                  <a:pt x="2839116" y="37243"/>
                  <a:pt x="2838354" y="37528"/>
                </a:cubicBezTo>
                <a:lnTo>
                  <a:pt x="2840926" y="39148"/>
                </a:lnTo>
                <a:lnTo>
                  <a:pt x="2843498" y="37814"/>
                </a:lnTo>
                <a:cubicBezTo>
                  <a:pt x="2842641" y="37433"/>
                  <a:pt x="2841783" y="36862"/>
                  <a:pt x="2840735" y="36766"/>
                </a:cubicBezTo>
                <a:close/>
                <a:moveTo>
                  <a:pt x="2263616" y="36766"/>
                </a:moveTo>
                <a:cubicBezTo>
                  <a:pt x="2263330" y="36671"/>
                  <a:pt x="2262854" y="37052"/>
                  <a:pt x="2262092" y="37338"/>
                </a:cubicBezTo>
                <a:cubicBezTo>
                  <a:pt x="2263140" y="37528"/>
                  <a:pt x="2263806" y="37814"/>
                  <a:pt x="2264473" y="37814"/>
                </a:cubicBezTo>
                <a:cubicBezTo>
                  <a:pt x="2264759" y="37909"/>
                  <a:pt x="2265140" y="37528"/>
                  <a:pt x="2265521" y="37338"/>
                </a:cubicBezTo>
                <a:cubicBezTo>
                  <a:pt x="2264949" y="37147"/>
                  <a:pt x="2264378" y="36766"/>
                  <a:pt x="2263711" y="36766"/>
                </a:cubicBezTo>
                <a:close/>
                <a:moveTo>
                  <a:pt x="2772060" y="36576"/>
                </a:moveTo>
                <a:cubicBezTo>
                  <a:pt x="2771203" y="37147"/>
                  <a:pt x="2770441" y="37719"/>
                  <a:pt x="2770441" y="37719"/>
                </a:cubicBezTo>
                <a:cubicBezTo>
                  <a:pt x="2771584" y="38290"/>
                  <a:pt x="2772917" y="38767"/>
                  <a:pt x="2774251" y="39243"/>
                </a:cubicBezTo>
                <a:cubicBezTo>
                  <a:pt x="2774346" y="39338"/>
                  <a:pt x="2775584" y="38671"/>
                  <a:pt x="2775584" y="38671"/>
                </a:cubicBezTo>
                <a:lnTo>
                  <a:pt x="2775680" y="38576"/>
                </a:lnTo>
                <a:cubicBezTo>
                  <a:pt x="2774632" y="37909"/>
                  <a:pt x="2773489" y="37338"/>
                  <a:pt x="2772060" y="36576"/>
                </a:cubicBezTo>
                <a:close/>
                <a:moveTo>
                  <a:pt x="2249804" y="36576"/>
                </a:moveTo>
                <a:cubicBezTo>
                  <a:pt x="2249233" y="36862"/>
                  <a:pt x="2248471" y="37052"/>
                  <a:pt x="2248185" y="37433"/>
                </a:cubicBezTo>
                <a:cubicBezTo>
                  <a:pt x="2247137" y="38767"/>
                  <a:pt x="2249424" y="41815"/>
                  <a:pt x="2252471" y="42767"/>
                </a:cubicBezTo>
                <a:cubicBezTo>
                  <a:pt x="2253615" y="43148"/>
                  <a:pt x="2255424" y="43339"/>
                  <a:pt x="2256758" y="43243"/>
                </a:cubicBezTo>
                <a:lnTo>
                  <a:pt x="2256853" y="43148"/>
                </a:lnTo>
                <a:cubicBezTo>
                  <a:pt x="2257520" y="43148"/>
                  <a:pt x="2257901" y="42100"/>
                  <a:pt x="2258663" y="41148"/>
                </a:cubicBezTo>
                <a:cubicBezTo>
                  <a:pt x="2257710" y="40767"/>
                  <a:pt x="2256853" y="39910"/>
                  <a:pt x="2255900" y="39910"/>
                </a:cubicBezTo>
                <a:cubicBezTo>
                  <a:pt x="2252281" y="39814"/>
                  <a:pt x="2250090" y="39338"/>
                  <a:pt x="2251138" y="37338"/>
                </a:cubicBezTo>
                <a:cubicBezTo>
                  <a:pt x="2251233" y="37147"/>
                  <a:pt x="2250281" y="36862"/>
                  <a:pt x="2249804" y="36576"/>
                </a:cubicBezTo>
                <a:close/>
                <a:moveTo>
                  <a:pt x="1517618" y="36481"/>
                </a:moveTo>
                <a:cubicBezTo>
                  <a:pt x="1517141" y="36481"/>
                  <a:pt x="1516570" y="36862"/>
                  <a:pt x="1514665" y="37433"/>
                </a:cubicBezTo>
                <a:cubicBezTo>
                  <a:pt x="1517713" y="37624"/>
                  <a:pt x="1519428" y="37814"/>
                  <a:pt x="1521047" y="37814"/>
                </a:cubicBezTo>
                <a:cubicBezTo>
                  <a:pt x="1521618" y="37814"/>
                  <a:pt x="1522190" y="37433"/>
                  <a:pt x="1522761" y="37243"/>
                </a:cubicBezTo>
                <a:cubicBezTo>
                  <a:pt x="1521047" y="36957"/>
                  <a:pt x="1519332" y="36671"/>
                  <a:pt x="1517618" y="36481"/>
                </a:cubicBezTo>
                <a:close/>
                <a:moveTo>
                  <a:pt x="2367153" y="36290"/>
                </a:moveTo>
                <a:lnTo>
                  <a:pt x="2365438" y="36957"/>
                </a:lnTo>
                <a:cubicBezTo>
                  <a:pt x="2366295" y="37243"/>
                  <a:pt x="2367057" y="37624"/>
                  <a:pt x="2368010" y="37719"/>
                </a:cubicBezTo>
                <a:cubicBezTo>
                  <a:pt x="2368676" y="37814"/>
                  <a:pt x="2369534" y="37528"/>
                  <a:pt x="2370391" y="37338"/>
                </a:cubicBezTo>
                <a:lnTo>
                  <a:pt x="2370486" y="37338"/>
                </a:lnTo>
                <a:close/>
                <a:moveTo>
                  <a:pt x="1331118" y="36290"/>
                </a:moveTo>
                <a:lnTo>
                  <a:pt x="1334071" y="37814"/>
                </a:lnTo>
                <a:lnTo>
                  <a:pt x="1334166" y="37814"/>
                </a:lnTo>
                <a:lnTo>
                  <a:pt x="1333309" y="38386"/>
                </a:lnTo>
                <a:lnTo>
                  <a:pt x="1330451" y="36766"/>
                </a:lnTo>
                <a:cubicBezTo>
                  <a:pt x="1330451" y="36766"/>
                  <a:pt x="1330927" y="36480"/>
                  <a:pt x="1331118" y="36290"/>
                </a:cubicBezTo>
                <a:close/>
                <a:moveTo>
                  <a:pt x="2765393" y="36100"/>
                </a:moveTo>
                <a:cubicBezTo>
                  <a:pt x="2764726" y="36100"/>
                  <a:pt x="2763583" y="36671"/>
                  <a:pt x="2763583" y="36671"/>
                </a:cubicBezTo>
                <a:cubicBezTo>
                  <a:pt x="2763392" y="36957"/>
                  <a:pt x="2764155" y="37814"/>
                  <a:pt x="2764155" y="37814"/>
                </a:cubicBezTo>
                <a:lnTo>
                  <a:pt x="2767107" y="36576"/>
                </a:lnTo>
                <a:cubicBezTo>
                  <a:pt x="2766536" y="36385"/>
                  <a:pt x="2765869" y="36100"/>
                  <a:pt x="2765393" y="36100"/>
                </a:cubicBezTo>
                <a:close/>
                <a:moveTo>
                  <a:pt x="724757" y="36004"/>
                </a:moveTo>
                <a:cubicBezTo>
                  <a:pt x="725519" y="36671"/>
                  <a:pt x="725995" y="37147"/>
                  <a:pt x="726472" y="37623"/>
                </a:cubicBezTo>
                <a:cubicBezTo>
                  <a:pt x="726472" y="37623"/>
                  <a:pt x="725519" y="37909"/>
                  <a:pt x="725424" y="37909"/>
                </a:cubicBezTo>
                <a:cubicBezTo>
                  <a:pt x="724757" y="37528"/>
                  <a:pt x="724186" y="37242"/>
                  <a:pt x="723709" y="36766"/>
                </a:cubicBezTo>
                <a:cubicBezTo>
                  <a:pt x="723614" y="36671"/>
                  <a:pt x="724186" y="36385"/>
                  <a:pt x="724757" y="36004"/>
                </a:cubicBezTo>
                <a:close/>
                <a:moveTo>
                  <a:pt x="2222944" y="35814"/>
                </a:moveTo>
                <a:cubicBezTo>
                  <a:pt x="2220467" y="36004"/>
                  <a:pt x="2217991" y="36481"/>
                  <a:pt x="2215705" y="36957"/>
                </a:cubicBezTo>
                <a:lnTo>
                  <a:pt x="2215705" y="36862"/>
                </a:lnTo>
                <a:cubicBezTo>
                  <a:pt x="2213419" y="37338"/>
                  <a:pt x="2211419" y="38005"/>
                  <a:pt x="2210180" y="38290"/>
                </a:cubicBezTo>
                <a:cubicBezTo>
                  <a:pt x="2208371" y="38100"/>
                  <a:pt x="2207609" y="38100"/>
                  <a:pt x="2207609" y="38100"/>
                </a:cubicBezTo>
                <a:lnTo>
                  <a:pt x="2204370" y="38576"/>
                </a:lnTo>
                <a:lnTo>
                  <a:pt x="2207704" y="38957"/>
                </a:lnTo>
                <a:cubicBezTo>
                  <a:pt x="2211895" y="39338"/>
                  <a:pt x="2216848" y="38576"/>
                  <a:pt x="2220087" y="40481"/>
                </a:cubicBezTo>
                <a:lnTo>
                  <a:pt x="2223134" y="42386"/>
                </a:lnTo>
                <a:cubicBezTo>
                  <a:pt x="2221706" y="42481"/>
                  <a:pt x="2220182" y="42481"/>
                  <a:pt x="2218753" y="42672"/>
                </a:cubicBezTo>
                <a:cubicBezTo>
                  <a:pt x="2218277" y="42767"/>
                  <a:pt x="2217324" y="43339"/>
                  <a:pt x="2217420" y="43339"/>
                </a:cubicBezTo>
                <a:cubicBezTo>
                  <a:pt x="2218562" y="44386"/>
                  <a:pt x="2222277" y="44767"/>
                  <a:pt x="2224849" y="44291"/>
                </a:cubicBezTo>
                <a:cubicBezTo>
                  <a:pt x="2227325" y="43815"/>
                  <a:pt x="2230088" y="43529"/>
                  <a:pt x="2232659" y="43148"/>
                </a:cubicBezTo>
                <a:lnTo>
                  <a:pt x="2235993" y="42767"/>
                </a:lnTo>
                <a:lnTo>
                  <a:pt x="2233803" y="41338"/>
                </a:lnTo>
                <a:cubicBezTo>
                  <a:pt x="2233136" y="40862"/>
                  <a:pt x="2232659" y="40386"/>
                  <a:pt x="2231993" y="40005"/>
                </a:cubicBezTo>
                <a:cubicBezTo>
                  <a:pt x="2231231" y="39624"/>
                  <a:pt x="2230374" y="38862"/>
                  <a:pt x="2229516" y="38862"/>
                </a:cubicBezTo>
                <a:cubicBezTo>
                  <a:pt x="2226659" y="38767"/>
                  <a:pt x="2225706" y="38195"/>
                  <a:pt x="2225897" y="36862"/>
                </a:cubicBezTo>
                <a:cubicBezTo>
                  <a:pt x="2225897" y="36481"/>
                  <a:pt x="2223801" y="35814"/>
                  <a:pt x="2222944" y="35814"/>
                </a:cubicBezTo>
                <a:close/>
                <a:moveTo>
                  <a:pt x="904303" y="35813"/>
                </a:moveTo>
                <a:cubicBezTo>
                  <a:pt x="905161" y="35908"/>
                  <a:pt x="906018" y="36194"/>
                  <a:pt x="908018" y="36670"/>
                </a:cubicBezTo>
                <a:lnTo>
                  <a:pt x="907923" y="36670"/>
                </a:lnTo>
                <a:cubicBezTo>
                  <a:pt x="906685" y="36956"/>
                  <a:pt x="905923" y="37242"/>
                  <a:pt x="905637" y="37147"/>
                </a:cubicBezTo>
                <a:cubicBezTo>
                  <a:pt x="904684" y="36956"/>
                  <a:pt x="903922" y="36575"/>
                  <a:pt x="903065" y="36194"/>
                </a:cubicBezTo>
                <a:cubicBezTo>
                  <a:pt x="903446" y="36099"/>
                  <a:pt x="904018" y="35718"/>
                  <a:pt x="904303" y="35813"/>
                </a:cubicBezTo>
                <a:close/>
                <a:moveTo>
                  <a:pt x="1538096" y="35719"/>
                </a:moveTo>
                <a:cubicBezTo>
                  <a:pt x="1537334" y="35528"/>
                  <a:pt x="1536382" y="35909"/>
                  <a:pt x="1535525" y="35909"/>
                </a:cubicBezTo>
                <a:cubicBezTo>
                  <a:pt x="1536001" y="36290"/>
                  <a:pt x="1536477" y="36957"/>
                  <a:pt x="1537049" y="36957"/>
                </a:cubicBezTo>
                <a:lnTo>
                  <a:pt x="1548098" y="37433"/>
                </a:lnTo>
                <a:close/>
                <a:moveTo>
                  <a:pt x="1222438" y="35623"/>
                </a:moveTo>
                <a:cubicBezTo>
                  <a:pt x="1222914" y="35623"/>
                  <a:pt x="1224057" y="36194"/>
                  <a:pt x="1224819" y="36480"/>
                </a:cubicBezTo>
                <a:lnTo>
                  <a:pt x="1221009" y="38480"/>
                </a:lnTo>
                <a:cubicBezTo>
                  <a:pt x="1220056" y="37719"/>
                  <a:pt x="1218818" y="37147"/>
                  <a:pt x="1219009" y="36957"/>
                </a:cubicBezTo>
                <a:cubicBezTo>
                  <a:pt x="1219866" y="36385"/>
                  <a:pt x="1221104" y="35909"/>
                  <a:pt x="1222438" y="35623"/>
                </a:cubicBezTo>
                <a:close/>
                <a:moveTo>
                  <a:pt x="2336196" y="35528"/>
                </a:moveTo>
                <a:cubicBezTo>
                  <a:pt x="2335815" y="35528"/>
                  <a:pt x="2334958" y="36100"/>
                  <a:pt x="2334291" y="36385"/>
                </a:cubicBezTo>
                <a:lnTo>
                  <a:pt x="2338292" y="37719"/>
                </a:lnTo>
                <a:lnTo>
                  <a:pt x="2341340" y="36766"/>
                </a:lnTo>
                <a:cubicBezTo>
                  <a:pt x="2339625" y="36290"/>
                  <a:pt x="2338006" y="35814"/>
                  <a:pt x="2336196" y="35528"/>
                </a:cubicBezTo>
                <a:close/>
                <a:moveTo>
                  <a:pt x="574452" y="35527"/>
                </a:moveTo>
                <a:cubicBezTo>
                  <a:pt x="575691" y="35813"/>
                  <a:pt x="576834" y="36289"/>
                  <a:pt x="579024" y="37051"/>
                </a:cubicBezTo>
                <a:lnTo>
                  <a:pt x="579120" y="37147"/>
                </a:lnTo>
                <a:cubicBezTo>
                  <a:pt x="577119" y="37147"/>
                  <a:pt x="576262" y="37242"/>
                  <a:pt x="575786" y="37147"/>
                </a:cubicBezTo>
                <a:cubicBezTo>
                  <a:pt x="574643" y="36766"/>
                  <a:pt x="573595" y="36289"/>
                  <a:pt x="572452" y="35813"/>
                </a:cubicBezTo>
                <a:cubicBezTo>
                  <a:pt x="573119" y="35813"/>
                  <a:pt x="573976" y="35432"/>
                  <a:pt x="574452" y="35527"/>
                </a:cubicBezTo>
                <a:close/>
                <a:moveTo>
                  <a:pt x="1824704" y="35433"/>
                </a:moveTo>
                <a:cubicBezTo>
                  <a:pt x="1824037" y="35528"/>
                  <a:pt x="1823275" y="35528"/>
                  <a:pt x="1822513" y="35623"/>
                </a:cubicBezTo>
                <a:cubicBezTo>
                  <a:pt x="1821465" y="35814"/>
                  <a:pt x="1820513" y="36100"/>
                  <a:pt x="1819465" y="36385"/>
                </a:cubicBezTo>
                <a:cubicBezTo>
                  <a:pt x="1820417" y="36671"/>
                  <a:pt x="1821465" y="36862"/>
                  <a:pt x="1822227" y="37147"/>
                </a:cubicBezTo>
                <a:cubicBezTo>
                  <a:pt x="1822894" y="37338"/>
                  <a:pt x="1823942" y="37909"/>
                  <a:pt x="1823751" y="38100"/>
                </a:cubicBezTo>
                <a:cubicBezTo>
                  <a:pt x="1821751" y="39719"/>
                  <a:pt x="1825466" y="39624"/>
                  <a:pt x="1826037" y="39433"/>
                </a:cubicBezTo>
                <a:cubicBezTo>
                  <a:pt x="1828704" y="38386"/>
                  <a:pt x="1830514" y="38767"/>
                  <a:pt x="1832800" y="39624"/>
                </a:cubicBezTo>
                <a:cubicBezTo>
                  <a:pt x="1834419" y="40195"/>
                  <a:pt x="1836515" y="40576"/>
                  <a:pt x="1838515" y="40767"/>
                </a:cubicBezTo>
                <a:cubicBezTo>
                  <a:pt x="1839372" y="40862"/>
                  <a:pt x="1840706" y="40576"/>
                  <a:pt x="1841658" y="40291"/>
                </a:cubicBezTo>
                <a:cubicBezTo>
                  <a:pt x="1841944" y="40195"/>
                  <a:pt x="1841563" y="39433"/>
                  <a:pt x="1841563" y="39433"/>
                </a:cubicBezTo>
                <a:lnTo>
                  <a:pt x="1826704" y="35528"/>
                </a:lnTo>
                <a:lnTo>
                  <a:pt x="1826609" y="35433"/>
                </a:lnTo>
                <a:cubicBezTo>
                  <a:pt x="1826132" y="35433"/>
                  <a:pt x="1825466" y="35433"/>
                  <a:pt x="1824704" y="35433"/>
                </a:cubicBezTo>
                <a:close/>
                <a:moveTo>
                  <a:pt x="1961769" y="35242"/>
                </a:moveTo>
                <a:cubicBezTo>
                  <a:pt x="1960435" y="35528"/>
                  <a:pt x="1958435" y="35719"/>
                  <a:pt x="1957958" y="36195"/>
                </a:cubicBezTo>
                <a:lnTo>
                  <a:pt x="1958054" y="36195"/>
                </a:lnTo>
                <a:cubicBezTo>
                  <a:pt x="1956339" y="38195"/>
                  <a:pt x="1953387" y="38386"/>
                  <a:pt x="1948910" y="37719"/>
                </a:cubicBezTo>
                <a:lnTo>
                  <a:pt x="1944147" y="39243"/>
                </a:lnTo>
                <a:lnTo>
                  <a:pt x="1947671" y="40481"/>
                </a:lnTo>
                <a:cubicBezTo>
                  <a:pt x="1952053" y="41815"/>
                  <a:pt x="1951958" y="41815"/>
                  <a:pt x="1955482" y="39719"/>
                </a:cubicBezTo>
                <a:cubicBezTo>
                  <a:pt x="1956625" y="39052"/>
                  <a:pt x="1958816" y="38862"/>
                  <a:pt x="1960530" y="38481"/>
                </a:cubicBezTo>
                <a:cubicBezTo>
                  <a:pt x="1961673" y="38195"/>
                  <a:pt x="1963674" y="37814"/>
                  <a:pt x="1963674" y="37624"/>
                </a:cubicBezTo>
                <a:cubicBezTo>
                  <a:pt x="1963388" y="36766"/>
                  <a:pt x="1962435" y="36004"/>
                  <a:pt x="1961769" y="35242"/>
                </a:cubicBezTo>
                <a:close/>
                <a:moveTo>
                  <a:pt x="405384" y="35242"/>
                </a:moveTo>
                <a:cubicBezTo>
                  <a:pt x="407575" y="35051"/>
                  <a:pt x="410051" y="35242"/>
                  <a:pt x="409860" y="36766"/>
                </a:cubicBezTo>
                <a:cubicBezTo>
                  <a:pt x="409670" y="38099"/>
                  <a:pt x="408051" y="38576"/>
                  <a:pt x="405384" y="38385"/>
                </a:cubicBezTo>
                <a:lnTo>
                  <a:pt x="405384" y="38290"/>
                </a:lnTo>
                <a:lnTo>
                  <a:pt x="396430" y="37814"/>
                </a:lnTo>
                <a:cubicBezTo>
                  <a:pt x="395668" y="37814"/>
                  <a:pt x="395097" y="37242"/>
                  <a:pt x="394431" y="36956"/>
                </a:cubicBezTo>
                <a:cubicBezTo>
                  <a:pt x="395002" y="36766"/>
                  <a:pt x="395574" y="36480"/>
                  <a:pt x="396240" y="36385"/>
                </a:cubicBezTo>
                <a:cubicBezTo>
                  <a:pt x="399288" y="36004"/>
                  <a:pt x="402336" y="35528"/>
                  <a:pt x="405384" y="35242"/>
                </a:cubicBezTo>
                <a:close/>
                <a:moveTo>
                  <a:pt x="1890998" y="35147"/>
                </a:moveTo>
                <a:cubicBezTo>
                  <a:pt x="1890807" y="35147"/>
                  <a:pt x="1890331" y="35528"/>
                  <a:pt x="1890331" y="35528"/>
                </a:cubicBezTo>
                <a:lnTo>
                  <a:pt x="1892443" y="35804"/>
                </a:lnTo>
                <a:lnTo>
                  <a:pt x="1892426" y="35814"/>
                </a:lnTo>
                <a:lnTo>
                  <a:pt x="1892522" y="35814"/>
                </a:lnTo>
                <a:lnTo>
                  <a:pt x="1892443" y="35804"/>
                </a:lnTo>
                <a:lnTo>
                  <a:pt x="1893188" y="35338"/>
                </a:lnTo>
                <a:cubicBezTo>
                  <a:pt x="1892426" y="35147"/>
                  <a:pt x="1891665" y="35147"/>
                  <a:pt x="1890998" y="35147"/>
                </a:cubicBezTo>
                <a:close/>
                <a:moveTo>
                  <a:pt x="923639" y="35147"/>
                </a:moveTo>
                <a:lnTo>
                  <a:pt x="925068" y="36004"/>
                </a:lnTo>
                <a:cubicBezTo>
                  <a:pt x="925068" y="36004"/>
                  <a:pt x="924211" y="36385"/>
                  <a:pt x="923830" y="36385"/>
                </a:cubicBezTo>
                <a:cubicBezTo>
                  <a:pt x="923353" y="36385"/>
                  <a:pt x="922782" y="36195"/>
                  <a:pt x="922591" y="35909"/>
                </a:cubicBezTo>
                <a:cubicBezTo>
                  <a:pt x="922496" y="35814"/>
                  <a:pt x="923068" y="35528"/>
                  <a:pt x="923639" y="35147"/>
                </a:cubicBezTo>
                <a:close/>
                <a:moveTo>
                  <a:pt x="1465040" y="35052"/>
                </a:moveTo>
                <a:lnTo>
                  <a:pt x="1465135" y="35147"/>
                </a:lnTo>
                <a:cubicBezTo>
                  <a:pt x="1459134" y="35242"/>
                  <a:pt x="1453705" y="37052"/>
                  <a:pt x="1447514" y="36576"/>
                </a:cubicBezTo>
                <a:cubicBezTo>
                  <a:pt x="1446275" y="35052"/>
                  <a:pt x="1443513" y="34766"/>
                  <a:pt x="1441227" y="35528"/>
                </a:cubicBezTo>
                <a:cubicBezTo>
                  <a:pt x="1439798" y="35909"/>
                  <a:pt x="1439417" y="37243"/>
                  <a:pt x="1439132" y="38195"/>
                </a:cubicBezTo>
                <a:cubicBezTo>
                  <a:pt x="1439036" y="38576"/>
                  <a:pt x="1440561" y="39243"/>
                  <a:pt x="1441513" y="39338"/>
                </a:cubicBezTo>
                <a:cubicBezTo>
                  <a:pt x="1442084" y="39433"/>
                  <a:pt x="1443799" y="38671"/>
                  <a:pt x="1443799" y="38386"/>
                </a:cubicBezTo>
                <a:cubicBezTo>
                  <a:pt x="1443608" y="37052"/>
                  <a:pt x="1445513" y="36862"/>
                  <a:pt x="1447514" y="36576"/>
                </a:cubicBezTo>
                <a:cubicBezTo>
                  <a:pt x="1450657" y="37052"/>
                  <a:pt x="1453895" y="37433"/>
                  <a:pt x="1456753" y="38100"/>
                </a:cubicBezTo>
                <a:cubicBezTo>
                  <a:pt x="1458658" y="38576"/>
                  <a:pt x="1459134" y="38957"/>
                  <a:pt x="1460753" y="37719"/>
                </a:cubicBezTo>
                <a:cubicBezTo>
                  <a:pt x="1462468" y="36385"/>
                  <a:pt x="1465516" y="35909"/>
                  <a:pt x="1469231" y="36862"/>
                </a:cubicBezTo>
                <a:cubicBezTo>
                  <a:pt x="1472279" y="37624"/>
                  <a:pt x="1473612" y="38671"/>
                  <a:pt x="1474850" y="40100"/>
                </a:cubicBezTo>
                <a:cubicBezTo>
                  <a:pt x="1476089" y="41624"/>
                  <a:pt x="1477041" y="43624"/>
                  <a:pt x="1482470" y="42767"/>
                </a:cubicBezTo>
                <a:cubicBezTo>
                  <a:pt x="1483709" y="42577"/>
                  <a:pt x="1485804" y="43815"/>
                  <a:pt x="1486185" y="42196"/>
                </a:cubicBezTo>
                <a:cubicBezTo>
                  <a:pt x="1486471" y="40957"/>
                  <a:pt x="1486280" y="39910"/>
                  <a:pt x="1482470" y="40005"/>
                </a:cubicBezTo>
                <a:cubicBezTo>
                  <a:pt x="1481518" y="40100"/>
                  <a:pt x="1479518" y="38767"/>
                  <a:pt x="1479518" y="38767"/>
                </a:cubicBezTo>
                <a:cubicBezTo>
                  <a:pt x="1481994" y="37338"/>
                  <a:pt x="1477708" y="36957"/>
                  <a:pt x="1477708" y="35909"/>
                </a:cubicBezTo>
                <a:cubicBezTo>
                  <a:pt x="1477517" y="33718"/>
                  <a:pt x="1473993" y="35433"/>
                  <a:pt x="1472088" y="35052"/>
                </a:cubicBezTo>
                <a:cubicBezTo>
                  <a:pt x="1470088" y="34671"/>
                  <a:pt x="1467421" y="35052"/>
                  <a:pt x="1465040" y="35052"/>
                </a:cubicBezTo>
                <a:close/>
                <a:moveTo>
                  <a:pt x="329184" y="35052"/>
                </a:moveTo>
                <a:lnTo>
                  <a:pt x="331756" y="35623"/>
                </a:lnTo>
                <a:lnTo>
                  <a:pt x="338900" y="37148"/>
                </a:lnTo>
                <a:cubicBezTo>
                  <a:pt x="339376" y="37243"/>
                  <a:pt x="339757" y="37433"/>
                  <a:pt x="340424" y="37719"/>
                </a:cubicBezTo>
                <a:lnTo>
                  <a:pt x="340328" y="37719"/>
                </a:lnTo>
                <a:cubicBezTo>
                  <a:pt x="339852" y="37909"/>
                  <a:pt x="339471" y="38290"/>
                  <a:pt x="338995" y="38290"/>
                </a:cubicBezTo>
                <a:cubicBezTo>
                  <a:pt x="337280" y="38290"/>
                  <a:pt x="335375" y="38576"/>
                  <a:pt x="334042" y="38290"/>
                </a:cubicBezTo>
                <a:cubicBezTo>
                  <a:pt x="332613" y="38005"/>
                  <a:pt x="331660" y="37148"/>
                  <a:pt x="330613" y="36385"/>
                </a:cubicBezTo>
                <a:cubicBezTo>
                  <a:pt x="330041" y="36004"/>
                  <a:pt x="329660" y="35528"/>
                  <a:pt x="329184" y="35052"/>
                </a:cubicBezTo>
                <a:close/>
                <a:moveTo>
                  <a:pt x="2985421" y="34861"/>
                </a:moveTo>
                <a:cubicBezTo>
                  <a:pt x="2986468" y="34861"/>
                  <a:pt x="2987516" y="35242"/>
                  <a:pt x="2988469" y="35432"/>
                </a:cubicBezTo>
                <a:lnTo>
                  <a:pt x="2985802" y="36004"/>
                </a:lnTo>
                <a:lnTo>
                  <a:pt x="2983325" y="35528"/>
                </a:lnTo>
                <a:cubicBezTo>
                  <a:pt x="2983992" y="35242"/>
                  <a:pt x="2984754" y="34861"/>
                  <a:pt x="2985421" y="34861"/>
                </a:cubicBezTo>
                <a:close/>
                <a:moveTo>
                  <a:pt x="694753" y="34861"/>
                </a:moveTo>
                <a:lnTo>
                  <a:pt x="697611" y="35528"/>
                </a:lnTo>
                <a:lnTo>
                  <a:pt x="696182" y="36575"/>
                </a:lnTo>
                <a:cubicBezTo>
                  <a:pt x="695420" y="36194"/>
                  <a:pt x="694658" y="35813"/>
                  <a:pt x="693991" y="35432"/>
                </a:cubicBezTo>
                <a:cubicBezTo>
                  <a:pt x="693896" y="35432"/>
                  <a:pt x="694658" y="34861"/>
                  <a:pt x="694753" y="34861"/>
                </a:cubicBezTo>
                <a:close/>
                <a:moveTo>
                  <a:pt x="2091023" y="34766"/>
                </a:moveTo>
                <a:cubicBezTo>
                  <a:pt x="2090737" y="34766"/>
                  <a:pt x="2090451" y="35052"/>
                  <a:pt x="2090166" y="35242"/>
                </a:cubicBezTo>
                <a:cubicBezTo>
                  <a:pt x="2090737" y="35338"/>
                  <a:pt x="2091213" y="35528"/>
                  <a:pt x="2091785" y="35528"/>
                </a:cubicBezTo>
                <a:cubicBezTo>
                  <a:pt x="2092261" y="35528"/>
                  <a:pt x="2092737" y="35433"/>
                  <a:pt x="2093975" y="35147"/>
                </a:cubicBezTo>
                <a:cubicBezTo>
                  <a:pt x="2092451" y="34957"/>
                  <a:pt x="2091690" y="34766"/>
                  <a:pt x="2091023" y="34766"/>
                </a:cubicBezTo>
                <a:close/>
                <a:moveTo>
                  <a:pt x="1078230" y="34766"/>
                </a:moveTo>
                <a:lnTo>
                  <a:pt x="1080802" y="36385"/>
                </a:lnTo>
                <a:lnTo>
                  <a:pt x="1080802" y="36480"/>
                </a:lnTo>
                <a:cubicBezTo>
                  <a:pt x="1078802" y="36957"/>
                  <a:pt x="1077277" y="37338"/>
                  <a:pt x="1075658" y="37528"/>
                </a:cubicBezTo>
                <a:cubicBezTo>
                  <a:pt x="1075277" y="37528"/>
                  <a:pt x="1074610" y="37147"/>
                  <a:pt x="1074039" y="36957"/>
                </a:cubicBezTo>
                <a:close/>
                <a:moveTo>
                  <a:pt x="963929" y="34766"/>
                </a:moveTo>
                <a:lnTo>
                  <a:pt x="964405" y="36195"/>
                </a:lnTo>
                <a:cubicBezTo>
                  <a:pt x="963929" y="37623"/>
                  <a:pt x="960976" y="39148"/>
                  <a:pt x="958119" y="39243"/>
                </a:cubicBezTo>
                <a:lnTo>
                  <a:pt x="951261" y="39243"/>
                </a:lnTo>
                <a:lnTo>
                  <a:pt x="949451" y="39052"/>
                </a:lnTo>
                <a:cubicBezTo>
                  <a:pt x="948880" y="42291"/>
                  <a:pt x="946022" y="39529"/>
                  <a:pt x="944117" y="39624"/>
                </a:cubicBezTo>
                <a:lnTo>
                  <a:pt x="931068" y="40290"/>
                </a:lnTo>
                <a:cubicBezTo>
                  <a:pt x="928687" y="40386"/>
                  <a:pt x="926972" y="40100"/>
                  <a:pt x="927544" y="38767"/>
                </a:cubicBezTo>
                <a:cubicBezTo>
                  <a:pt x="928020" y="37623"/>
                  <a:pt x="928401" y="36766"/>
                  <a:pt x="931736" y="37719"/>
                </a:cubicBezTo>
                <a:cubicBezTo>
                  <a:pt x="937640" y="39433"/>
                  <a:pt x="938212" y="39243"/>
                  <a:pt x="943736" y="36766"/>
                </a:cubicBezTo>
                <a:cubicBezTo>
                  <a:pt x="944593" y="36385"/>
                  <a:pt x="946594" y="36480"/>
                  <a:pt x="948118" y="36480"/>
                </a:cubicBezTo>
                <a:cubicBezTo>
                  <a:pt x="950689" y="36480"/>
                  <a:pt x="953261" y="36576"/>
                  <a:pt x="955738" y="36861"/>
                </a:cubicBezTo>
                <a:cubicBezTo>
                  <a:pt x="958309" y="37147"/>
                  <a:pt x="959929" y="36861"/>
                  <a:pt x="961357" y="35814"/>
                </a:cubicBezTo>
                <a:cubicBezTo>
                  <a:pt x="962024" y="35337"/>
                  <a:pt x="963072" y="35147"/>
                  <a:pt x="963929" y="34766"/>
                </a:cubicBezTo>
                <a:close/>
                <a:moveTo>
                  <a:pt x="2520219" y="34671"/>
                </a:moveTo>
                <a:lnTo>
                  <a:pt x="2517838" y="35719"/>
                </a:lnTo>
                <a:cubicBezTo>
                  <a:pt x="2518886" y="36195"/>
                  <a:pt x="2519838" y="36671"/>
                  <a:pt x="2521076" y="37052"/>
                </a:cubicBezTo>
                <a:cubicBezTo>
                  <a:pt x="2521267" y="37147"/>
                  <a:pt x="2522410" y="36576"/>
                  <a:pt x="2523172" y="36290"/>
                </a:cubicBezTo>
                <a:lnTo>
                  <a:pt x="2523267" y="36290"/>
                </a:lnTo>
                <a:close/>
                <a:moveTo>
                  <a:pt x="2901029" y="34576"/>
                </a:moveTo>
                <a:lnTo>
                  <a:pt x="2889599" y="35433"/>
                </a:lnTo>
                <a:cubicBezTo>
                  <a:pt x="2889027" y="35528"/>
                  <a:pt x="2888456" y="35909"/>
                  <a:pt x="2887884" y="36100"/>
                </a:cubicBezTo>
                <a:cubicBezTo>
                  <a:pt x="2888360" y="36385"/>
                  <a:pt x="2888742" y="36862"/>
                  <a:pt x="2889313" y="36862"/>
                </a:cubicBezTo>
                <a:cubicBezTo>
                  <a:pt x="2890837" y="37052"/>
                  <a:pt x="2892456" y="37052"/>
                  <a:pt x="2893980" y="37052"/>
                </a:cubicBezTo>
                <a:cubicBezTo>
                  <a:pt x="2896266" y="37052"/>
                  <a:pt x="2899028" y="36766"/>
                  <a:pt x="2900743" y="37243"/>
                </a:cubicBezTo>
                <a:cubicBezTo>
                  <a:pt x="2905982" y="38767"/>
                  <a:pt x="2911030" y="38957"/>
                  <a:pt x="2916459" y="37719"/>
                </a:cubicBezTo>
                <a:cubicBezTo>
                  <a:pt x="2917317" y="37528"/>
                  <a:pt x="2918078" y="37052"/>
                  <a:pt x="2918841" y="36766"/>
                </a:cubicBezTo>
                <a:cubicBezTo>
                  <a:pt x="2917983" y="36385"/>
                  <a:pt x="2917317" y="35719"/>
                  <a:pt x="2916364" y="35719"/>
                </a:cubicBezTo>
                <a:close/>
                <a:moveTo>
                  <a:pt x="2396585" y="34576"/>
                </a:moveTo>
                <a:cubicBezTo>
                  <a:pt x="2395632" y="34480"/>
                  <a:pt x="2394489" y="35338"/>
                  <a:pt x="2393441" y="35814"/>
                </a:cubicBezTo>
                <a:cubicBezTo>
                  <a:pt x="2394394" y="36195"/>
                  <a:pt x="2395346" y="36766"/>
                  <a:pt x="2396394" y="36766"/>
                </a:cubicBezTo>
                <a:cubicBezTo>
                  <a:pt x="2397537" y="36862"/>
                  <a:pt x="2398775" y="36481"/>
                  <a:pt x="2400680" y="36195"/>
                </a:cubicBezTo>
                <a:cubicBezTo>
                  <a:pt x="2398871" y="35433"/>
                  <a:pt x="2397823" y="34576"/>
                  <a:pt x="2396585" y="34576"/>
                </a:cubicBezTo>
                <a:close/>
                <a:moveTo>
                  <a:pt x="1399239" y="34511"/>
                </a:moveTo>
                <a:lnTo>
                  <a:pt x="1401508" y="38576"/>
                </a:lnTo>
                <a:cubicBezTo>
                  <a:pt x="1401508" y="38766"/>
                  <a:pt x="1400461" y="39147"/>
                  <a:pt x="1399794" y="39433"/>
                </a:cubicBezTo>
                <a:cubicBezTo>
                  <a:pt x="1398079" y="38385"/>
                  <a:pt x="1396365" y="37338"/>
                  <a:pt x="1394936" y="36195"/>
                </a:cubicBezTo>
                <a:close/>
                <a:moveTo>
                  <a:pt x="1913477" y="34480"/>
                </a:moveTo>
                <a:cubicBezTo>
                  <a:pt x="1912810" y="34480"/>
                  <a:pt x="1912238" y="34957"/>
                  <a:pt x="1911572" y="35242"/>
                </a:cubicBezTo>
                <a:cubicBezTo>
                  <a:pt x="1913762" y="36100"/>
                  <a:pt x="1916525" y="37814"/>
                  <a:pt x="1918144" y="37624"/>
                </a:cubicBezTo>
                <a:cubicBezTo>
                  <a:pt x="1921763" y="37147"/>
                  <a:pt x="1925097" y="37338"/>
                  <a:pt x="1928621" y="37433"/>
                </a:cubicBezTo>
                <a:cubicBezTo>
                  <a:pt x="1929765" y="37433"/>
                  <a:pt x="1930907" y="36385"/>
                  <a:pt x="1932336" y="36100"/>
                </a:cubicBezTo>
                <a:cubicBezTo>
                  <a:pt x="1933955" y="35814"/>
                  <a:pt x="1935956" y="35338"/>
                  <a:pt x="1937480" y="35528"/>
                </a:cubicBezTo>
                <a:cubicBezTo>
                  <a:pt x="1941004" y="36004"/>
                  <a:pt x="1938051" y="36481"/>
                  <a:pt x="1937194" y="36957"/>
                </a:cubicBezTo>
                <a:cubicBezTo>
                  <a:pt x="1937099" y="37052"/>
                  <a:pt x="1937670" y="37624"/>
                  <a:pt x="1937670" y="37624"/>
                </a:cubicBezTo>
                <a:lnTo>
                  <a:pt x="1937766" y="37624"/>
                </a:lnTo>
                <a:lnTo>
                  <a:pt x="1943004" y="36576"/>
                </a:lnTo>
                <a:lnTo>
                  <a:pt x="1943004" y="35623"/>
                </a:lnTo>
                <a:cubicBezTo>
                  <a:pt x="1941575" y="35147"/>
                  <a:pt x="1940147" y="34385"/>
                  <a:pt x="1938623" y="34480"/>
                </a:cubicBezTo>
                <a:close/>
                <a:moveTo>
                  <a:pt x="1399222" y="34480"/>
                </a:moveTo>
                <a:lnTo>
                  <a:pt x="1399318" y="34480"/>
                </a:lnTo>
                <a:lnTo>
                  <a:pt x="1399239" y="34511"/>
                </a:lnTo>
                <a:close/>
                <a:moveTo>
                  <a:pt x="1235583" y="34480"/>
                </a:moveTo>
                <a:cubicBezTo>
                  <a:pt x="1239679" y="34671"/>
                  <a:pt x="1242917" y="34766"/>
                  <a:pt x="1245965" y="35147"/>
                </a:cubicBezTo>
                <a:cubicBezTo>
                  <a:pt x="1246918" y="35147"/>
                  <a:pt x="1247680" y="35909"/>
                  <a:pt x="1248251" y="36385"/>
                </a:cubicBezTo>
                <a:cubicBezTo>
                  <a:pt x="1248632" y="36766"/>
                  <a:pt x="1248632" y="37242"/>
                  <a:pt x="1248727" y="37623"/>
                </a:cubicBezTo>
                <a:cubicBezTo>
                  <a:pt x="1247775" y="37623"/>
                  <a:pt x="1246727" y="37719"/>
                  <a:pt x="1245965" y="37623"/>
                </a:cubicBezTo>
                <a:lnTo>
                  <a:pt x="1236345" y="35433"/>
                </a:lnTo>
                <a:cubicBezTo>
                  <a:pt x="1235773" y="35242"/>
                  <a:pt x="1235392" y="34956"/>
                  <a:pt x="1234916" y="34766"/>
                </a:cubicBezTo>
                <a:cubicBezTo>
                  <a:pt x="1235488" y="34766"/>
                  <a:pt x="1235964" y="34575"/>
                  <a:pt x="1235583" y="34671"/>
                </a:cubicBezTo>
                <a:close/>
                <a:moveTo>
                  <a:pt x="1215675" y="34480"/>
                </a:moveTo>
                <a:cubicBezTo>
                  <a:pt x="1216247" y="34480"/>
                  <a:pt x="1216818" y="34956"/>
                  <a:pt x="1217389" y="35242"/>
                </a:cubicBezTo>
                <a:lnTo>
                  <a:pt x="1214913" y="36099"/>
                </a:lnTo>
                <a:lnTo>
                  <a:pt x="1215008" y="36195"/>
                </a:lnTo>
                <a:lnTo>
                  <a:pt x="1213389" y="35052"/>
                </a:lnTo>
                <a:cubicBezTo>
                  <a:pt x="1214151" y="34861"/>
                  <a:pt x="1215008" y="34480"/>
                  <a:pt x="1215675" y="34480"/>
                </a:cubicBezTo>
                <a:close/>
                <a:moveTo>
                  <a:pt x="699325" y="34480"/>
                </a:moveTo>
                <a:lnTo>
                  <a:pt x="703231" y="35337"/>
                </a:lnTo>
                <a:lnTo>
                  <a:pt x="703231" y="35433"/>
                </a:lnTo>
                <a:cubicBezTo>
                  <a:pt x="702278" y="35909"/>
                  <a:pt x="701516" y="36385"/>
                  <a:pt x="701421" y="36385"/>
                </a:cubicBezTo>
                <a:cubicBezTo>
                  <a:pt x="700373" y="36099"/>
                  <a:pt x="699325" y="35814"/>
                  <a:pt x="698468" y="35337"/>
                </a:cubicBezTo>
                <a:cubicBezTo>
                  <a:pt x="698278" y="35337"/>
                  <a:pt x="699230" y="34480"/>
                  <a:pt x="699325" y="34480"/>
                </a:cubicBezTo>
                <a:close/>
                <a:moveTo>
                  <a:pt x="1994058" y="34385"/>
                </a:moveTo>
                <a:cubicBezTo>
                  <a:pt x="1993582" y="35052"/>
                  <a:pt x="1993011" y="35433"/>
                  <a:pt x="1993201" y="35719"/>
                </a:cubicBezTo>
                <a:cubicBezTo>
                  <a:pt x="1993391" y="36004"/>
                  <a:pt x="1994153" y="36195"/>
                  <a:pt x="1994725" y="36481"/>
                </a:cubicBezTo>
                <a:cubicBezTo>
                  <a:pt x="1995011" y="36195"/>
                  <a:pt x="1995582" y="35528"/>
                  <a:pt x="1995582" y="35528"/>
                </a:cubicBezTo>
                <a:cubicBezTo>
                  <a:pt x="1995582" y="35242"/>
                  <a:pt x="1994916" y="34957"/>
                  <a:pt x="1994058" y="34385"/>
                </a:cubicBezTo>
                <a:close/>
                <a:moveTo>
                  <a:pt x="2439733" y="34290"/>
                </a:moveTo>
                <a:lnTo>
                  <a:pt x="2433351" y="35242"/>
                </a:lnTo>
                <a:cubicBezTo>
                  <a:pt x="2434971" y="35623"/>
                  <a:pt x="2436590" y="36195"/>
                  <a:pt x="2438400" y="36385"/>
                </a:cubicBezTo>
                <a:cubicBezTo>
                  <a:pt x="2439066" y="36481"/>
                  <a:pt x="2440305" y="35623"/>
                  <a:pt x="2441067" y="35147"/>
                </a:cubicBezTo>
                <a:lnTo>
                  <a:pt x="2441067" y="35052"/>
                </a:lnTo>
                <a:cubicBezTo>
                  <a:pt x="2441162" y="35052"/>
                  <a:pt x="2439733" y="34290"/>
                  <a:pt x="2439733" y="34290"/>
                </a:cubicBezTo>
                <a:close/>
                <a:moveTo>
                  <a:pt x="464152" y="34289"/>
                </a:moveTo>
                <a:lnTo>
                  <a:pt x="470344" y="36194"/>
                </a:lnTo>
                <a:lnTo>
                  <a:pt x="466058" y="38766"/>
                </a:lnTo>
                <a:lnTo>
                  <a:pt x="466058" y="38861"/>
                </a:lnTo>
                <a:cubicBezTo>
                  <a:pt x="464915" y="38385"/>
                  <a:pt x="463867" y="38099"/>
                  <a:pt x="463962" y="37909"/>
                </a:cubicBezTo>
                <a:cubicBezTo>
                  <a:pt x="464438" y="36861"/>
                  <a:pt x="464248" y="36099"/>
                  <a:pt x="461295" y="36385"/>
                </a:cubicBezTo>
                <a:close/>
                <a:moveTo>
                  <a:pt x="884852" y="34156"/>
                </a:moveTo>
                <a:lnTo>
                  <a:pt x="884967" y="34194"/>
                </a:lnTo>
                <a:lnTo>
                  <a:pt x="884776" y="34289"/>
                </a:lnTo>
                <a:close/>
                <a:moveTo>
                  <a:pt x="2577369" y="34099"/>
                </a:moveTo>
                <a:lnTo>
                  <a:pt x="2575655" y="34576"/>
                </a:lnTo>
                <a:cubicBezTo>
                  <a:pt x="2575941" y="34766"/>
                  <a:pt x="2576226" y="35147"/>
                  <a:pt x="2576512" y="35147"/>
                </a:cubicBezTo>
                <a:cubicBezTo>
                  <a:pt x="2576988" y="35147"/>
                  <a:pt x="2577941" y="34766"/>
                  <a:pt x="2577941" y="34766"/>
                </a:cubicBezTo>
                <a:cubicBezTo>
                  <a:pt x="2578131" y="34671"/>
                  <a:pt x="2577369" y="34099"/>
                  <a:pt x="2577369" y="34099"/>
                </a:cubicBezTo>
                <a:close/>
                <a:moveTo>
                  <a:pt x="2115978" y="34099"/>
                </a:moveTo>
                <a:lnTo>
                  <a:pt x="2113216" y="34290"/>
                </a:lnTo>
                <a:cubicBezTo>
                  <a:pt x="2111787" y="34385"/>
                  <a:pt x="2110358" y="34290"/>
                  <a:pt x="2109120" y="34480"/>
                </a:cubicBezTo>
                <a:cubicBezTo>
                  <a:pt x="2107882" y="34671"/>
                  <a:pt x="2106929" y="35242"/>
                  <a:pt x="2105787" y="35719"/>
                </a:cubicBezTo>
                <a:cubicBezTo>
                  <a:pt x="2106929" y="35909"/>
                  <a:pt x="2108073" y="36195"/>
                  <a:pt x="2109311" y="36290"/>
                </a:cubicBezTo>
                <a:lnTo>
                  <a:pt x="2109311" y="36385"/>
                </a:lnTo>
                <a:cubicBezTo>
                  <a:pt x="2109787" y="36481"/>
                  <a:pt x="2110454" y="36290"/>
                  <a:pt x="2111311" y="36195"/>
                </a:cubicBezTo>
                <a:cubicBezTo>
                  <a:pt x="2111882" y="36195"/>
                  <a:pt x="2112645" y="36195"/>
                  <a:pt x="2113407" y="36195"/>
                </a:cubicBezTo>
                <a:cubicBezTo>
                  <a:pt x="2114264" y="36195"/>
                  <a:pt x="2115978" y="36100"/>
                  <a:pt x="2115978" y="36004"/>
                </a:cubicBezTo>
                <a:cubicBezTo>
                  <a:pt x="2116264" y="35338"/>
                  <a:pt x="2115978" y="34766"/>
                  <a:pt x="2115978" y="34099"/>
                </a:cubicBezTo>
                <a:close/>
                <a:moveTo>
                  <a:pt x="1063752" y="34099"/>
                </a:moveTo>
                <a:lnTo>
                  <a:pt x="1065752" y="35433"/>
                </a:lnTo>
                <a:lnTo>
                  <a:pt x="1065847" y="35433"/>
                </a:lnTo>
                <a:lnTo>
                  <a:pt x="1063656" y="36861"/>
                </a:lnTo>
                <a:lnTo>
                  <a:pt x="1060418" y="35528"/>
                </a:lnTo>
                <a:close/>
                <a:moveTo>
                  <a:pt x="1081615" y="34069"/>
                </a:moveTo>
                <a:lnTo>
                  <a:pt x="1081658" y="34099"/>
                </a:lnTo>
                <a:lnTo>
                  <a:pt x="1081563" y="34099"/>
                </a:lnTo>
                <a:close/>
                <a:moveTo>
                  <a:pt x="2165223" y="34004"/>
                </a:moveTo>
                <a:lnTo>
                  <a:pt x="2157237" y="35240"/>
                </a:lnTo>
                <a:lnTo>
                  <a:pt x="2157221" y="35147"/>
                </a:lnTo>
                <a:lnTo>
                  <a:pt x="2157221" y="35242"/>
                </a:lnTo>
                <a:lnTo>
                  <a:pt x="2157237" y="35240"/>
                </a:lnTo>
                <a:lnTo>
                  <a:pt x="2157412" y="36290"/>
                </a:lnTo>
                <a:cubicBezTo>
                  <a:pt x="2160365" y="35814"/>
                  <a:pt x="2162746" y="35338"/>
                  <a:pt x="2165127" y="34957"/>
                </a:cubicBezTo>
                <a:cubicBezTo>
                  <a:pt x="2165889" y="34766"/>
                  <a:pt x="2166651" y="34766"/>
                  <a:pt x="2167413" y="34766"/>
                </a:cubicBezTo>
                <a:cubicBezTo>
                  <a:pt x="2166651" y="34480"/>
                  <a:pt x="2165984" y="34195"/>
                  <a:pt x="2165223" y="34004"/>
                </a:cubicBezTo>
                <a:close/>
                <a:moveTo>
                  <a:pt x="2147411" y="34004"/>
                </a:moveTo>
                <a:cubicBezTo>
                  <a:pt x="2144363" y="34957"/>
                  <a:pt x="2141410" y="35909"/>
                  <a:pt x="2138648" y="36957"/>
                </a:cubicBezTo>
                <a:cubicBezTo>
                  <a:pt x="2137791" y="37243"/>
                  <a:pt x="2137505" y="37814"/>
                  <a:pt x="2136933" y="38290"/>
                </a:cubicBezTo>
                <a:lnTo>
                  <a:pt x="2137124" y="38195"/>
                </a:lnTo>
                <a:lnTo>
                  <a:pt x="2140172" y="38671"/>
                </a:lnTo>
                <a:cubicBezTo>
                  <a:pt x="2141029" y="38481"/>
                  <a:pt x="2142934" y="38290"/>
                  <a:pt x="2142934" y="38100"/>
                </a:cubicBezTo>
                <a:cubicBezTo>
                  <a:pt x="2142458" y="36004"/>
                  <a:pt x="2145220" y="35814"/>
                  <a:pt x="2148458" y="35623"/>
                </a:cubicBezTo>
                <a:cubicBezTo>
                  <a:pt x="2149030" y="35623"/>
                  <a:pt x="2149506" y="34861"/>
                  <a:pt x="2150078" y="34480"/>
                </a:cubicBezTo>
                <a:cubicBezTo>
                  <a:pt x="2149125" y="34290"/>
                  <a:pt x="2147887" y="33909"/>
                  <a:pt x="2147411" y="34004"/>
                </a:cubicBezTo>
                <a:close/>
                <a:moveTo>
                  <a:pt x="1204817" y="34004"/>
                </a:moveTo>
                <a:lnTo>
                  <a:pt x="1208436" y="34480"/>
                </a:lnTo>
                <a:cubicBezTo>
                  <a:pt x="1207103" y="35052"/>
                  <a:pt x="1205769" y="36004"/>
                  <a:pt x="1204340" y="36100"/>
                </a:cubicBezTo>
                <a:cubicBezTo>
                  <a:pt x="1202150" y="36195"/>
                  <a:pt x="1198244" y="37433"/>
                  <a:pt x="1197673" y="35719"/>
                </a:cubicBezTo>
                <a:cubicBezTo>
                  <a:pt x="1197101" y="33623"/>
                  <a:pt x="1201769" y="34671"/>
                  <a:pt x="1204817" y="34004"/>
                </a:cubicBezTo>
                <a:close/>
                <a:moveTo>
                  <a:pt x="2065400" y="33909"/>
                </a:moveTo>
                <a:cubicBezTo>
                  <a:pt x="2061686" y="34099"/>
                  <a:pt x="2057876" y="34576"/>
                  <a:pt x="2054161" y="34385"/>
                </a:cubicBezTo>
                <a:cubicBezTo>
                  <a:pt x="2048637" y="34195"/>
                  <a:pt x="2045207" y="35814"/>
                  <a:pt x="2041207" y="36957"/>
                </a:cubicBezTo>
                <a:cubicBezTo>
                  <a:pt x="2040826" y="37052"/>
                  <a:pt x="2040636" y="37433"/>
                  <a:pt x="2040350" y="37624"/>
                </a:cubicBezTo>
                <a:cubicBezTo>
                  <a:pt x="2040826" y="37719"/>
                  <a:pt x="2041398" y="37909"/>
                  <a:pt x="2041874" y="37909"/>
                </a:cubicBezTo>
                <a:lnTo>
                  <a:pt x="2051494" y="38100"/>
                </a:lnTo>
                <a:cubicBezTo>
                  <a:pt x="2052542" y="38100"/>
                  <a:pt x="2054447" y="37433"/>
                  <a:pt x="2054447" y="37433"/>
                </a:cubicBezTo>
                <a:cubicBezTo>
                  <a:pt x="2055971" y="35623"/>
                  <a:pt x="2058447" y="35433"/>
                  <a:pt x="2062638" y="36385"/>
                </a:cubicBezTo>
                <a:lnTo>
                  <a:pt x="2065782" y="34766"/>
                </a:lnTo>
                <a:cubicBezTo>
                  <a:pt x="2066353" y="34480"/>
                  <a:pt x="2067115" y="34195"/>
                  <a:pt x="2067782" y="33909"/>
                </a:cubicBezTo>
                <a:close/>
                <a:moveTo>
                  <a:pt x="580262" y="33909"/>
                </a:moveTo>
                <a:cubicBezTo>
                  <a:pt x="580834" y="34004"/>
                  <a:pt x="581310" y="34290"/>
                  <a:pt x="582834" y="34861"/>
                </a:cubicBezTo>
                <a:cubicBezTo>
                  <a:pt x="581024" y="34861"/>
                  <a:pt x="580262" y="34861"/>
                  <a:pt x="579786" y="34671"/>
                </a:cubicBezTo>
                <a:cubicBezTo>
                  <a:pt x="579310" y="34575"/>
                  <a:pt x="579119" y="34194"/>
                  <a:pt x="578738" y="34004"/>
                </a:cubicBezTo>
                <a:cubicBezTo>
                  <a:pt x="579310" y="34004"/>
                  <a:pt x="579881" y="33813"/>
                  <a:pt x="580262" y="33909"/>
                </a:cubicBezTo>
                <a:close/>
                <a:moveTo>
                  <a:pt x="419385" y="33718"/>
                </a:moveTo>
                <a:cubicBezTo>
                  <a:pt x="419385" y="33718"/>
                  <a:pt x="420433" y="34004"/>
                  <a:pt x="421290" y="34289"/>
                </a:cubicBezTo>
                <a:lnTo>
                  <a:pt x="421385" y="34289"/>
                </a:lnTo>
                <a:cubicBezTo>
                  <a:pt x="419480" y="35433"/>
                  <a:pt x="417956" y="36385"/>
                  <a:pt x="416337" y="37338"/>
                </a:cubicBezTo>
                <a:lnTo>
                  <a:pt x="412241" y="35433"/>
                </a:lnTo>
                <a:close/>
                <a:moveTo>
                  <a:pt x="2657951" y="33623"/>
                </a:moveTo>
                <a:cubicBezTo>
                  <a:pt x="2657665" y="33623"/>
                  <a:pt x="2657284" y="33814"/>
                  <a:pt x="2656903" y="33814"/>
                </a:cubicBezTo>
                <a:cubicBezTo>
                  <a:pt x="2657189" y="34004"/>
                  <a:pt x="2657856" y="34385"/>
                  <a:pt x="2657856" y="34385"/>
                </a:cubicBezTo>
                <a:lnTo>
                  <a:pt x="2673381" y="37147"/>
                </a:lnTo>
                <a:lnTo>
                  <a:pt x="2673381" y="37243"/>
                </a:lnTo>
                <a:cubicBezTo>
                  <a:pt x="2675572" y="37624"/>
                  <a:pt x="2677477" y="37338"/>
                  <a:pt x="2677096" y="35909"/>
                </a:cubicBezTo>
                <a:cubicBezTo>
                  <a:pt x="2677477" y="34671"/>
                  <a:pt x="2676810" y="34099"/>
                  <a:pt x="2673953" y="34099"/>
                </a:cubicBezTo>
                <a:cubicBezTo>
                  <a:pt x="2671572" y="34099"/>
                  <a:pt x="2669285" y="33814"/>
                  <a:pt x="2666904" y="33814"/>
                </a:cubicBezTo>
                <a:close/>
                <a:moveTo>
                  <a:pt x="1558861" y="33623"/>
                </a:moveTo>
                <a:cubicBezTo>
                  <a:pt x="1558480" y="33623"/>
                  <a:pt x="1558099" y="34004"/>
                  <a:pt x="1557718" y="34195"/>
                </a:cubicBezTo>
                <a:cubicBezTo>
                  <a:pt x="1558480" y="34385"/>
                  <a:pt x="1559337" y="34671"/>
                  <a:pt x="1560194" y="34766"/>
                </a:cubicBezTo>
                <a:lnTo>
                  <a:pt x="1560290" y="34766"/>
                </a:lnTo>
                <a:cubicBezTo>
                  <a:pt x="1560575" y="34766"/>
                  <a:pt x="1561147" y="34480"/>
                  <a:pt x="1562004" y="34099"/>
                </a:cubicBezTo>
                <a:cubicBezTo>
                  <a:pt x="1560671" y="33814"/>
                  <a:pt x="1559718" y="33623"/>
                  <a:pt x="1558861" y="33623"/>
                </a:cubicBezTo>
                <a:close/>
                <a:moveTo>
                  <a:pt x="2920460" y="33528"/>
                </a:moveTo>
                <a:cubicBezTo>
                  <a:pt x="2920079" y="33814"/>
                  <a:pt x="2919317" y="34385"/>
                  <a:pt x="2919412" y="34385"/>
                </a:cubicBezTo>
                <a:cubicBezTo>
                  <a:pt x="2920650" y="34861"/>
                  <a:pt x="2921984" y="35338"/>
                  <a:pt x="2923317" y="35719"/>
                </a:cubicBezTo>
                <a:cubicBezTo>
                  <a:pt x="2923413" y="35719"/>
                  <a:pt x="2923984" y="35433"/>
                  <a:pt x="2924556" y="35052"/>
                </a:cubicBezTo>
                <a:close/>
                <a:moveTo>
                  <a:pt x="2304383" y="33528"/>
                </a:moveTo>
                <a:cubicBezTo>
                  <a:pt x="2301716" y="34004"/>
                  <a:pt x="2298763" y="34195"/>
                  <a:pt x="2295905" y="34576"/>
                </a:cubicBezTo>
                <a:lnTo>
                  <a:pt x="2295715" y="34290"/>
                </a:lnTo>
                <a:cubicBezTo>
                  <a:pt x="2295048" y="34195"/>
                  <a:pt x="2294477" y="34195"/>
                  <a:pt x="2293905" y="34195"/>
                </a:cubicBezTo>
                <a:cubicBezTo>
                  <a:pt x="2292476" y="34385"/>
                  <a:pt x="2291048" y="34480"/>
                  <a:pt x="2289714" y="34766"/>
                </a:cubicBezTo>
                <a:cubicBezTo>
                  <a:pt x="2289524" y="34861"/>
                  <a:pt x="2289619" y="35814"/>
                  <a:pt x="2289905" y="35814"/>
                </a:cubicBezTo>
                <a:cubicBezTo>
                  <a:pt x="2291238" y="36100"/>
                  <a:pt x="2292762" y="36290"/>
                  <a:pt x="2294191" y="36290"/>
                </a:cubicBezTo>
                <a:lnTo>
                  <a:pt x="2302859" y="36481"/>
                </a:lnTo>
                <a:cubicBezTo>
                  <a:pt x="2304764" y="36481"/>
                  <a:pt x="2308098" y="36576"/>
                  <a:pt x="2308383" y="36290"/>
                </a:cubicBezTo>
                <a:cubicBezTo>
                  <a:pt x="2310288" y="33909"/>
                  <a:pt x="2312670" y="34290"/>
                  <a:pt x="2315908" y="35623"/>
                </a:cubicBezTo>
                <a:cubicBezTo>
                  <a:pt x="2316384" y="35909"/>
                  <a:pt x="2317718" y="35623"/>
                  <a:pt x="2318575" y="35623"/>
                </a:cubicBezTo>
                <a:cubicBezTo>
                  <a:pt x="2318194" y="35242"/>
                  <a:pt x="2318099" y="34671"/>
                  <a:pt x="2317527" y="34480"/>
                </a:cubicBezTo>
                <a:cubicBezTo>
                  <a:pt x="2313336" y="33528"/>
                  <a:pt x="2309050" y="32861"/>
                  <a:pt x="2304287" y="33718"/>
                </a:cubicBezTo>
                <a:close/>
                <a:moveTo>
                  <a:pt x="2248280" y="33528"/>
                </a:moveTo>
                <a:lnTo>
                  <a:pt x="2244756" y="34004"/>
                </a:lnTo>
                <a:cubicBezTo>
                  <a:pt x="2246090" y="34195"/>
                  <a:pt x="2247423" y="34576"/>
                  <a:pt x="2248757" y="34576"/>
                </a:cubicBezTo>
                <a:cubicBezTo>
                  <a:pt x="2249519" y="34576"/>
                  <a:pt x="2250376" y="34290"/>
                  <a:pt x="2251233" y="34099"/>
                </a:cubicBezTo>
                <a:lnTo>
                  <a:pt x="2251138" y="34004"/>
                </a:lnTo>
                <a:close/>
                <a:moveTo>
                  <a:pt x="2811113" y="33337"/>
                </a:moveTo>
                <a:cubicBezTo>
                  <a:pt x="2810160" y="33528"/>
                  <a:pt x="2809398" y="33718"/>
                  <a:pt x="2808636" y="34004"/>
                </a:cubicBezTo>
                <a:cubicBezTo>
                  <a:pt x="2808541" y="34004"/>
                  <a:pt x="2809303" y="34576"/>
                  <a:pt x="2809303" y="34576"/>
                </a:cubicBezTo>
                <a:lnTo>
                  <a:pt x="2809398" y="34576"/>
                </a:lnTo>
                <a:lnTo>
                  <a:pt x="2812923" y="33718"/>
                </a:lnTo>
                <a:cubicBezTo>
                  <a:pt x="2811970" y="33528"/>
                  <a:pt x="2811399" y="33337"/>
                  <a:pt x="2811113" y="33337"/>
                </a:cubicBezTo>
                <a:close/>
                <a:moveTo>
                  <a:pt x="1985486" y="33337"/>
                </a:moveTo>
                <a:cubicBezTo>
                  <a:pt x="1985200" y="33623"/>
                  <a:pt x="1984724" y="34195"/>
                  <a:pt x="1984724" y="34195"/>
                </a:cubicBezTo>
                <a:cubicBezTo>
                  <a:pt x="1984628" y="34385"/>
                  <a:pt x="1985295" y="34576"/>
                  <a:pt x="1985962" y="34861"/>
                </a:cubicBezTo>
                <a:cubicBezTo>
                  <a:pt x="1986438" y="34385"/>
                  <a:pt x="1986915" y="34099"/>
                  <a:pt x="1986915" y="33814"/>
                </a:cubicBezTo>
                <a:cubicBezTo>
                  <a:pt x="1986915" y="33623"/>
                  <a:pt x="1985962" y="33528"/>
                  <a:pt x="1985486" y="33337"/>
                </a:cubicBezTo>
                <a:close/>
                <a:moveTo>
                  <a:pt x="1816798" y="33242"/>
                </a:moveTo>
                <a:lnTo>
                  <a:pt x="1810130" y="34385"/>
                </a:lnTo>
                <a:cubicBezTo>
                  <a:pt x="1811274" y="34766"/>
                  <a:pt x="1812702" y="35528"/>
                  <a:pt x="1813559" y="35433"/>
                </a:cubicBezTo>
                <a:cubicBezTo>
                  <a:pt x="1815369" y="35242"/>
                  <a:pt x="1816893" y="34480"/>
                  <a:pt x="1818512" y="33909"/>
                </a:cubicBezTo>
                <a:close/>
                <a:moveTo>
                  <a:pt x="1659159" y="33147"/>
                </a:moveTo>
                <a:lnTo>
                  <a:pt x="1655603" y="34332"/>
                </a:lnTo>
                <a:lnTo>
                  <a:pt x="1655540" y="34290"/>
                </a:lnTo>
                <a:lnTo>
                  <a:pt x="1655444" y="34385"/>
                </a:lnTo>
                <a:lnTo>
                  <a:pt x="1655603" y="34332"/>
                </a:lnTo>
                <a:lnTo>
                  <a:pt x="1656969" y="35242"/>
                </a:lnTo>
                <a:cubicBezTo>
                  <a:pt x="1658492" y="34766"/>
                  <a:pt x="1659826" y="34290"/>
                  <a:pt x="1661064" y="33909"/>
                </a:cubicBezTo>
                <a:cubicBezTo>
                  <a:pt x="1660398" y="33623"/>
                  <a:pt x="1659445" y="33147"/>
                  <a:pt x="1659159" y="33147"/>
                </a:cubicBezTo>
                <a:close/>
                <a:moveTo>
                  <a:pt x="1030605" y="32956"/>
                </a:moveTo>
                <a:cubicBezTo>
                  <a:pt x="1030986" y="32956"/>
                  <a:pt x="1031367" y="33242"/>
                  <a:pt x="1032129" y="33527"/>
                </a:cubicBezTo>
                <a:lnTo>
                  <a:pt x="1032224" y="33623"/>
                </a:lnTo>
                <a:cubicBezTo>
                  <a:pt x="1031271" y="33813"/>
                  <a:pt x="1030605" y="34099"/>
                  <a:pt x="1030033" y="34099"/>
                </a:cubicBezTo>
                <a:cubicBezTo>
                  <a:pt x="1029557" y="34099"/>
                  <a:pt x="1029176" y="33718"/>
                  <a:pt x="1028795" y="33432"/>
                </a:cubicBezTo>
                <a:cubicBezTo>
                  <a:pt x="1029366" y="33242"/>
                  <a:pt x="1030033" y="33051"/>
                  <a:pt x="1030605" y="32956"/>
                </a:cubicBezTo>
                <a:close/>
                <a:moveTo>
                  <a:pt x="560069" y="32861"/>
                </a:moveTo>
                <a:cubicBezTo>
                  <a:pt x="560546" y="33147"/>
                  <a:pt x="561593" y="33718"/>
                  <a:pt x="561593" y="33718"/>
                </a:cubicBezTo>
                <a:lnTo>
                  <a:pt x="556069" y="35909"/>
                </a:lnTo>
                <a:lnTo>
                  <a:pt x="556069" y="36004"/>
                </a:lnTo>
                <a:cubicBezTo>
                  <a:pt x="555593" y="35338"/>
                  <a:pt x="554926" y="34861"/>
                  <a:pt x="555116" y="34766"/>
                </a:cubicBezTo>
                <a:cubicBezTo>
                  <a:pt x="556736" y="34099"/>
                  <a:pt x="558450" y="33432"/>
                  <a:pt x="560069" y="32861"/>
                </a:cubicBezTo>
                <a:close/>
                <a:moveTo>
                  <a:pt x="425577" y="32766"/>
                </a:moveTo>
                <a:cubicBezTo>
                  <a:pt x="429101" y="32956"/>
                  <a:pt x="432625" y="33242"/>
                  <a:pt x="436149" y="33623"/>
                </a:cubicBezTo>
                <a:cubicBezTo>
                  <a:pt x="436530" y="33623"/>
                  <a:pt x="436530" y="34480"/>
                  <a:pt x="436911" y="35433"/>
                </a:cubicBezTo>
                <a:lnTo>
                  <a:pt x="437007" y="35528"/>
                </a:lnTo>
                <a:cubicBezTo>
                  <a:pt x="435959" y="35909"/>
                  <a:pt x="434149" y="36862"/>
                  <a:pt x="433292" y="36766"/>
                </a:cubicBezTo>
                <a:cubicBezTo>
                  <a:pt x="430053" y="36195"/>
                  <a:pt x="427101" y="35243"/>
                  <a:pt x="424148" y="34290"/>
                </a:cubicBezTo>
                <a:cubicBezTo>
                  <a:pt x="423957" y="34290"/>
                  <a:pt x="425197" y="32766"/>
                  <a:pt x="425577" y="32766"/>
                </a:cubicBezTo>
                <a:close/>
                <a:moveTo>
                  <a:pt x="1618964" y="32671"/>
                </a:moveTo>
                <a:lnTo>
                  <a:pt x="1618964" y="32861"/>
                </a:lnTo>
                <a:lnTo>
                  <a:pt x="1617268" y="33754"/>
                </a:lnTo>
                <a:lnTo>
                  <a:pt x="1617059" y="33718"/>
                </a:lnTo>
                <a:lnTo>
                  <a:pt x="1617015" y="33858"/>
                </a:lnTo>
                <a:lnTo>
                  <a:pt x="1612582" y="35242"/>
                </a:lnTo>
                <a:cubicBezTo>
                  <a:pt x="1613820" y="35433"/>
                  <a:pt x="1615249" y="35814"/>
                  <a:pt x="1616392" y="35814"/>
                </a:cubicBezTo>
                <a:lnTo>
                  <a:pt x="1617015" y="33858"/>
                </a:lnTo>
                <a:lnTo>
                  <a:pt x="1617154" y="33814"/>
                </a:lnTo>
                <a:lnTo>
                  <a:pt x="1617268" y="33754"/>
                </a:lnTo>
                <a:lnTo>
                  <a:pt x="1620392" y="34290"/>
                </a:lnTo>
                <a:cubicBezTo>
                  <a:pt x="1622298" y="34290"/>
                  <a:pt x="1624107" y="34004"/>
                  <a:pt x="1626012" y="33909"/>
                </a:cubicBezTo>
                <a:lnTo>
                  <a:pt x="1621631" y="33242"/>
                </a:lnTo>
                <a:cubicBezTo>
                  <a:pt x="1620678" y="33052"/>
                  <a:pt x="1619821" y="32671"/>
                  <a:pt x="1618964" y="32671"/>
                </a:cubicBezTo>
                <a:close/>
                <a:moveTo>
                  <a:pt x="1499901" y="32671"/>
                </a:moveTo>
                <a:cubicBezTo>
                  <a:pt x="1495139" y="33052"/>
                  <a:pt x="1490471" y="33909"/>
                  <a:pt x="1485519" y="33242"/>
                </a:cubicBezTo>
                <a:cubicBezTo>
                  <a:pt x="1485233" y="33147"/>
                  <a:pt x="1484566" y="33528"/>
                  <a:pt x="1484566" y="33528"/>
                </a:cubicBezTo>
                <a:lnTo>
                  <a:pt x="1482566" y="35147"/>
                </a:lnTo>
                <a:lnTo>
                  <a:pt x="1485614" y="34576"/>
                </a:lnTo>
                <a:cubicBezTo>
                  <a:pt x="1486280" y="34385"/>
                  <a:pt x="1487328" y="34195"/>
                  <a:pt x="1487804" y="34290"/>
                </a:cubicBezTo>
                <a:cubicBezTo>
                  <a:pt x="1493805" y="35814"/>
                  <a:pt x="1499711" y="33528"/>
                  <a:pt x="1505711" y="34004"/>
                </a:cubicBezTo>
                <a:lnTo>
                  <a:pt x="1505711" y="34099"/>
                </a:lnTo>
                <a:cubicBezTo>
                  <a:pt x="1506283" y="34195"/>
                  <a:pt x="1507045" y="33623"/>
                  <a:pt x="1508188" y="33147"/>
                </a:cubicBezTo>
                <a:cubicBezTo>
                  <a:pt x="1507140" y="32956"/>
                  <a:pt x="1506664" y="32861"/>
                  <a:pt x="1506188" y="32861"/>
                </a:cubicBezTo>
                <a:cubicBezTo>
                  <a:pt x="1504092" y="32671"/>
                  <a:pt x="1501901" y="32480"/>
                  <a:pt x="1499901" y="32671"/>
                </a:cubicBezTo>
                <a:close/>
                <a:moveTo>
                  <a:pt x="841152" y="32670"/>
                </a:moveTo>
                <a:cubicBezTo>
                  <a:pt x="842010" y="32956"/>
                  <a:pt x="844105" y="33337"/>
                  <a:pt x="844677" y="34003"/>
                </a:cubicBezTo>
                <a:cubicBezTo>
                  <a:pt x="845248" y="34670"/>
                  <a:pt x="845915" y="36004"/>
                  <a:pt x="842582" y="36194"/>
                </a:cubicBezTo>
                <a:cubicBezTo>
                  <a:pt x="841914" y="36194"/>
                  <a:pt x="841057" y="36766"/>
                  <a:pt x="840963" y="37052"/>
                </a:cubicBezTo>
                <a:cubicBezTo>
                  <a:pt x="840295" y="39719"/>
                  <a:pt x="835723" y="38671"/>
                  <a:pt x="832676" y="38957"/>
                </a:cubicBezTo>
                <a:cubicBezTo>
                  <a:pt x="832199" y="38957"/>
                  <a:pt x="830770" y="37623"/>
                  <a:pt x="830770" y="36956"/>
                </a:cubicBezTo>
                <a:cubicBezTo>
                  <a:pt x="830770" y="35527"/>
                  <a:pt x="837056" y="32765"/>
                  <a:pt x="841152" y="32670"/>
                </a:cubicBezTo>
                <a:close/>
                <a:moveTo>
                  <a:pt x="662463" y="32670"/>
                </a:moveTo>
                <a:cubicBezTo>
                  <a:pt x="662749" y="32670"/>
                  <a:pt x="663511" y="32956"/>
                  <a:pt x="664083" y="33146"/>
                </a:cubicBezTo>
                <a:lnTo>
                  <a:pt x="659892" y="34670"/>
                </a:lnTo>
                <a:lnTo>
                  <a:pt x="658177" y="33813"/>
                </a:lnTo>
                <a:cubicBezTo>
                  <a:pt x="659606" y="33432"/>
                  <a:pt x="661035" y="32956"/>
                  <a:pt x="662463" y="32670"/>
                </a:cubicBezTo>
                <a:close/>
                <a:moveTo>
                  <a:pt x="1057084" y="32575"/>
                </a:moveTo>
                <a:lnTo>
                  <a:pt x="1056037" y="33241"/>
                </a:lnTo>
                <a:cubicBezTo>
                  <a:pt x="1056322" y="33337"/>
                  <a:pt x="1056703" y="33527"/>
                  <a:pt x="1056989" y="33527"/>
                </a:cubicBezTo>
                <a:cubicBezTo>
                  <a:pt x="1057465" y="33527"/>
                  <a:pt x="1058323" y="33146"/>
                  <a:pt x="1058323" y="33146"/>
                </a:cubicBezTo>
                <a:lnTo>
                  <a:pt x="1058418" y="33146"/>
                </a:lnTo>
                <a:close/>
                <a:moveTo>
                  <a:pt x="860583" y="32575"/>
                </a:moveTo>
                <a:lnTo>
                  <a:pt x="860488" y="32671"/>
                </a:lnTo>
                <a:cubicBezTo>
                  <a:pt x="861822" y="32766"/>
                  <a:pt x="863346" y="32766"/>
                  <a:pt x="864584" y="33052"/>
                </a:cubicBezTo>
                <a:cubicBezTo>
                  <a:pt x="865441" y="33242"/>
                  <a:pt x="866108" y="33814"/>
                  <a:pt x="866298" y="34290"/>
                </a:cubicBezTo>
                <a:cubicBezTo>
                  <a:pt x="866394" y="34576"/>
                  <a:pt x="865346" y="34957"/>
                  <a:pt x="864584" y="35147"/>
                </a:cubicBezTo>
                <a:cubicBezTo>
                  <a:pt x="862965" y="35719"/>
                  <a:pt x="861250" y="36100"/>
                  <a:pt x="859631" y="36671"/>
                </a:cubicBezTo>
                <a:cubicBezTo>
                  <a:pt x="858964" y="36862"/>
                  <a:pt x="858488" y="37338"/>
                  <a:pt x="858488" y="37719"/>
                </a:cubicBezTo>
                <a:cubicBezTo>
                  <a:pt x="858488" y="38195"/>
                  <a:pt x="858869" y="38671"/>
                  <a:pt x="859155" y="39243"/>
                </a:cubicBezTo>
                <a:lnTo>
                  <a:pt x="855535" y="38481"/>
                </a:lnTo>
                <a:cubicBezTo>
                  <a:pt x="855535" y="38481"/>
                  <a:pt x="855250" y="38386"/>
                  <a:pt x="855155" y="38290"/>
                </a:cubicBezTo>
                <a:lnTo>
                  <a:pt x="850487" y="35147"/>
                </a:lnTo>
                <a:cubicBezTo>
                  <a:pt x="854297" y="34671"/>
                  <a:pt x="855535" y="31909"/>
                  <a:pt x="860583" y="32575"/>
                </a:cubicBezTo>
                <a:close/>
                <a:moveTo>
                  <a:pt x="598455" y="32575"/>
                </a:moveTo>
                <a:cubicBezTo>
                  <a:pt x="602932" y="32670"/>
                  <a:pt x="606456" y="32575"/>
                  <a:pt x="609695" y="32861"/>
                </a:cubicBezTo>
                <a:cubicBezTo>
                  <a:pt x="613695" y="33242"/>
                  <a:pt x="617600" y="33908"/>
                  <a:pt x="621410" y="34575"/>
                </a:cubicBezTo>
                <a:cubicBezTo>
                  <a:pt x="622077" y="34671"/>
                  <a:pt x="622839" y="35337"/>
                  <a:pt x="622649" y="35623"/>
                </a:cubicBezTo>
                <a:cubicBezTo>
                  <a:pt x="622553" y="36004"/>
                  <a:pt x="621505" y="36385"/>
                  <a:pt x="620743" y="36480"/>
                </a:cubicBezTo>
                <a:cubicBezTo>
                  <a:pt x="619029" y="36861"/>
                  <a:pt x="617314" y="37147"/>
                  <a:pt x="615505" y="37242"/>
                </a:cubicBezTo>
                <a:cubicBezTo>
                  <a:pt x="614647" y="37242"/>
                  <a:pt x="613314" y="37052"/>
                  <a:pt x="612647" y="36766"/>
                </a:cubicBezTo>
                <a:cubicBezTo>
                  <a:pt x="611409" y="36099"/>
                  <a:pt x="610456" y="35147"/>
                  <a:pt x="609409" y="34385"/>
                </a:cubicBezTo>
                <a:cubicBezTo>
                  <a:pt x="608266" y="33623"/>
                  <a:pt x="606932" y="33051"/>
                  <a:pt x="605027" y="34004"/>
                </a:cubicBezTo>
                <a:cubicBezTo>
                  <a:pt x="602741" y="35147"/>
                  <a:pt x="600550" y="34289"/>
                  <a:pt x="598455" y="34004"/>
                </a:cubicBezTo>
                <a:cubicBezTo>
                  <a:pt x="597693" y="33908"/>
                  <a:pt x="597121" y="33432"/>
                  <a:pt x="596550" y="33051"/>
                </a:cubicBezTo>
                <a:close/>
                <a:moveTo>
                  <a:pt x="877633" y="32480"/>
                </a:moveTo>
                <a:cubicBezTo>
                  <a:pt x="878110" y="32861"/>
                  <a:pt x="878871" y="33147"/>
                  <a:pt x="878967" y="33528"/>
                </a:cubicBezTo>
                <a:cubicBezTo>
                  <a:pt x="879062" y="34194"/>
                  <a:pt x="878967" y="34861"/>
                  <a:pt x="878491" y="35528"/>
                </a:cubicBezTo>
                <a:cubicBezTo>
                  <a:pt x="877919" y="36290"/>
                  <a:pt x="875823" y="37147"/>
                  <a:pt x="879633" y="37243"/>
                </a:cubicBezTo>
                <a:cubicBezTo>
                  <a:pt x="880015" y="37243"/>
                  <a:pt x="880778" y="38481"/>
                  <a:pt x="880300" y="38671"/>
                </a:cubicBezTo>
                <a:lnTo>
                  <a:pt x="877018" y="39610"/>
                </a:lnTo>
                <a:lnTo>
                  <a:pt x="870680" y="38957"/>
                </a:lnTo>
                <a:cubicBezTo>
                  <a:pt x="868394" y="38576"/>
                  <a:pt x="868108" y="36385"/>
                  <a:pt x="869918" y="36385"/>
                </a:cubicBezTo>
                <a:cubicBezTo>
                  <a:pt x="874966" y="36385"/>
                  <a:pt x="874490" y="34480"/>
                  <a:pt x="876204" y="33242"/>
                </a:cubicBezTo>
                <a:cubicBezTo>
                  <a:pt x="876585" y="32956"/>
                  <a:pt x="877157" y="32766"/>
                  <a:pt x="877633" y="32480"/>
                </a:cubicBezTo>
                <a:close/>
                <a:moveTo>
                  <a:pt x="494062" y="32480"/>
                </a:moveTo>
                <a:cubicBezTo>
                  <a:pt x="494443" y="33051"/>
                  <a:pt x="495205" y="33623"/>
                  <a:pt x="495109" y="34194"/>
                </a:cubicBezTo>
                <a:cubicBezTo>
                  <a:pt x="495014" y="34671"/>
                  <a:pt x="493871" y="35337"/>
                  <a:pt x="493109" y="35337"/>
                </a:cubicBezTo>
                <a:cubicBezTo>
                  <a:pt x="492157" y="35337"/>
                  <a:pt x="490823" y="34861"/>
                  <a:pt x="490442" y="34480"/>
                </a:cubicBezTo>
                <a:cubicBezTo>
                  <a:pt x="490156" y="34194"/>
                  <a:pt x="491299" y="33623"/>
                  <a:pt x="491776" y="33147"/>
                </a:cubicBezTo>
                <a:close/>
                <a:moveTo>
                  <a:pt x="1101457" y="32401"/>
                </a:moveTo>
                <a:lnTo>
                  <a:pt x="1104042" y="32479"/>
                </a:lnTo>
                <a:lnTo>
                  <a:pt x="1103756" y="32956"/>
                </a:lnTo>
                <a:close/>
                <a:moveTo>
                  <a:pt x="1901856" y="32385"/>
                </a:moveTo>
                <a:cubicBezTo>
                  <a:pt x="1900808" y="32385"/>
                  <a:pt x="1899475" y="32861"/>
                  <a:pt x="1898332" y="33147"/>
                </a:cubicBezTo>
                <a:cubicBezTo>
                  <a:pt x="1899665" y="33623"/>
                  <a:pt x="1900904" y="34290"/>
                  <a:pt x="1902332" y="34576"/>
                </a:cubicBezTo>
                <a:lnTo>
                  <a:pt x="1902332" y="34480"/>
                </a:lnTo>
                <a:cubicBezTo>
                  <a:pt x="1902999" y="34671"/>
                  <a:pt x="1904142" y="34195"/>
                  <a:pt x="1906238" y="33718"/>
                </a:cubicBezTo>
                <a:cubicBezTo>
                  <a:pt x="1904237" y="33052"/>
                  <a:pt x="1903094" y="32385"/>
                  <a:pt x="1901856" y="32385"/>
                </a:cubicBezTo>
                <a:close/>
                <a:moveTo>
                  <a:pt x="1575149" y="32290"/>
                </a:moveTo>
                <a:cubicBezTo>
                  <a:pt x="1574768" y="32194"/>
                  <a:pt x="1574101" y="32480"/>
                  <a:pt x="1573529" y="32480"/>
                </a:cubicBezTo>
                <a:cubicBezTo>
                  <a:pt x="1573911" y="32766"/>
                  <a:pt x="1574196" y="33147"/>
                  <a:pt x="1574673" y="33242"/>
                </a:cubicBezTo>
                <a:cubicBezTo>
                  <a:pt x="1579816" y="34671"/>
                  <a:pt x="1579816" y="34671"/>
                  <a:pt x="1577816" y="37052"/>
                </a:cubicBezTo>
                <a:cubicBezTo>
                  <a:pt x="1577530" y="37433"/>
                  <a:pt x="1576863" y="37719"/>
                  <a:pt x="1576768" y="38100"/>
                </a:cubicBezTo>
                <a:cubicBezTo>
                  <a:pt x="1576578" y="38386"/>
                  <a:pt x="1577054" y="39148"/>
                  <a:pt x="1577054" y="39148"/>
                </a:cubicBezTo>
                <a:lnTo>
                  <a:pt x="1579244" y="38862"/>
                </a:lnTo>
                <a:cubicBezTo>
                  <a:pt x="1581149" y="38481"/>
                  <a:pt x="1583436" y="37528"/>
                  <a:pt x="1584674" y="37814"/>
                </a:cubicBezTo>
                <a:cubicBezTo>
                  <a:pt x="1586674" y="38195"/>
                  <a:pt x="1587912" y="39529"/>
                  <a:pt x="1589817" y="40195"/>
                </a:cubicBezTo>
                <a:cubicBezTo>
                  <a:pt x="1591151" y="40672"/>
                  <a:pt x="1593151" y="40862"/>
                  <a:pt x="1594865" y="40957"/>
                </a:cubicBezTo>
                <a:cubicBezTo>
                  <a:pt x="1595246" y="40957"/>
                  <a:pt x="1595818" y="40291"/>
                  <a:pt x="1596485" y="39910"/>
                </a:cubicBezTo>
                <a:cubicBezTo>
                  <a:pt x="1597247" y="39529"/>
                  <a:pt x="1598675" y="38862"/>
                  <a:pt x="1598961" y="38862"/>
                </a:cubicBezTo>
                <a:cubicBezTo>
                  <a:pt x="1601342" y="39433"/>
                  <a:pt x="1604200" y="40005"/>
                  <a:pt x="1605724" y="40957"/>
                </a:cubicBezTo>
                <a:cubicBezTo>
                  <a:pt x="1610105" y="43624"/>
                  <a:pt x="1610105" y="43720"/>
                  <a:pt x="1616106" y="42005"/>
                </a:cubicBezTo>
                <a:cubicBezTo>
                  <a:pt x="1616963" y="41719"/>
                  <a:pt x="1618011" y="41624"/>
                  <a:pt x="1618773" y="41338"/>
                </a:cubicBezTo>
                <a:cubicBezTo>
                  <a:pt x="1623250" y="39719"/>
                  <a:pt x="1629251" y="40386"/>
                  <a:pt x="1634013" y="38862"/>
                </a:cubicBezTo>
                <a:lnTo>
                  <a:pt x="1640068" y="40943"/>
                </a:lnTo>
                <a:lnTo>
                  <a:pt x="1640017" y="40974"/>
                </a:lnTo>
                <a:lnTo>
                  <a:pt x="1630203" y="42767"/>
                </a:lnTo>
                <a:cubicBezTo>
                  <a:pt x="1630013" y="43339"/>
                  <a:pt x="1629251" y="43815"/>
                  <a:pt x="1628679" y="44291"/>
                </a:cubicBezTo>
                <a:cubicBezTo>
                  <a:pt x="1630203" y="44577"/>
                  <a:pt x="1631823" y="45148"/>
                  <a:pt x="1633156" y="45053"/>
                </a:cubicBezTo>
                <a:lnTo>
                  <a:pt x="1633346" y="44958"/>
                </a:lnTo>
                <a:lnTo>
                  <a:pt x="1640017" y="40974"/>
                </a:lnTo>
                <a:lnTo>
                  <a:pt x="1640109" y="40957"/>
                </a:lnTo>
                <a:lnTo>
                  <a:pt x="1640068" y="40943"/>
                </a:lnTo>
                <a:lnTo>
                  <a:pt x="1640204" y="40862"/>
                </a:lnTo>
                <a:cubicBezTo>
                  <a:pt x="1646396" y="41910"/>
                  <a:pt x="1650491" y="38481"/>
                  <a:pt x="1656587" y="39052"/>
                </a:cubicBezTo>
                <a:cubicBezTo>
                  <a:pt x="1656969" y="39052"/>
                  <a:pt x="1657540" y="38576"/>
                  <a:pt x="1658016" y="38290"/>
                </a:cubicBezTo>
                <a:cubicBezTo>
                  <a:pt x="1657349" y="38195"/>
                  <a:pt x="1656683" y="37909"/>
                  <a:pt x="1656016" y="37909"/>
                </a:cubicBezTo>
                <a:cubicBezTo>
                  <a:pt x="1653063" y="38195"/>
                  <a:pt x="1650111" y="38576"/>
                  <a:pt x="1647158" y="38671"/>
                </a:cubicBezTo>
                <a:cubicBezTo>
                  <a:pt x="1645634" y="38767"/>
                  <a:pt x="1643348" y="38671"/>
                  <a:pt x="1642586" y="38195"/>
                </a:cubicBezTo>
                <a:cubicBezTo>
                  <a:pt x="1639442" y="36195"/>
                  <a:pt x="1639633" y="36100"/>
                  <a:pt x="1634966" y="37528"/>
                </a:cubicBezTo>
                <a:cubicBezTo>
                  <a:pt x="1633251" y="38100"/>
                  <a:pt x="1631537" y="38671"/>
                  <a:pt x="1631918" y="36862"/>
                </a:cubicBezTo>
                <a:cubicBezTo>
                  <a:pt x="1632203" y="35338"/>
                  <a:pt x="1629346" y="35338"/>
                  <a:pt x="1627346" y="35338"/>
                </a:cubicBezTo>
                <a:cubicBezTo>
                  <a:pt x="1625917" y="35338"/>
                  <a:pt x="1623250" y="36195"/>
                  <a:pt x="1623345" y="36385"/>
                </a:cubicBezTo>
                <a:cubicBezTo>
                  <a:pt x="1624679" y="38481"/>
                  <a:pt x="1621631" y="38576"/>
                  <a:pt x="1618773" y="38862"/>
                </a:cubicBezTo>
                <a:cubicBezTo>
                  <a:pt x="1617059" y="39052"/>
                  <a:pt x="1615249" y="39433"/>
                  <a:pt x="1613915" y="39910"/>
                </a:cubicBezTo>
                <a:cubicBezTo>
                  <a:pt x="1609820" y="41434"/>
                  <a:pt x="1609724" y="41529"/>
                  <a:pt x="1608105" y="39148"/>
                </a:cubicBezTo>
                <a:cubicBezTo>
                  <a:pt x="1607248" y="37909"/>
                  <a:pt x="1607153" y="36481"/>
                  <a:pt x="1605915" y="35433"/>
                </a:cubicBezTo>
                <a:cubicBezTo>
                  <a:pt x="1603628" y="33528"/>
                  <a:pt x="1595723" y="32575"/>
                  <a:pt x="1591055" y="33718"/>
                </a:cubicBezTo>
                <a:cubicBezTo>
                  <a:pt x="1586674" y="34861"/>
                  <a:pt x="1583054" y="34766"/>
                  <a:pt x="1579435" y="33242"/>
                </a:cubicBezTo>
                <a:cubicBezTo>
                  <a:pt x="1578197" y="32766"/>
                  <a:pt x="1576673" y="32575"/>
                  <a:pt x="1575149" y="32290"/>
                </a:cubicBezTo>
                <a:close/>
                <a:moveTo>
                  <a:pt x="1338834" y="32289"/>
                </a:moveTo>
                <a:cubicBezTo>
                  <a:pt x="1339691" y="33241"/>
                  <a:pt x="1340643" y="33908"/>
                  <a:pt x="1340929" y="34670"/>
                </a:cubicBezTo>
                <a:cubicBezTo>
                  <a:pt x="1340929" y="34861"/>
                  <a:pt x="1338548" y="35527"/>
                  <a:pt x="1337881" y="35432"/>
                </a:cubicBezTo>
                <a:cubicBezTo>
                  <a:pt x="1336548" y="35146"/>
                  <a:pt x="1335786" y="34384"/>
                  <a:pt x="1334738" y="33908"/>
                </a:cubicBezTo>
                <a:close/>
                <a:moveTo>
                  <a:pt x="1108805" y="32289"/>
                </a:moveTo>
                <a:lnTo>
                  <a:pt x="1111948" y="32479"/>
                </a:lnTo>
                <a:lnTo>
                  <a:pt x="1114234" y="32765"/>
                </a:lnTo>
                <a:cubicBezTo>
                  <a:pt x="1113472" y="33241"/>
                  <a:pt x="1112710" y="34003"/>
                  <a:pt x="1111853" y="34099"/>
                </a:cubicBezTo>
                <a:cubicBezTo>
                  <a:pt x="1110900" y="34099"/>
                  <a:pt x="1109758" y="33527"/>
                  <a:pt x="1108805" y="33051"/>
                </a:cubicBezTo>
                <a:cubicBezTo>
                  <a:pt x="1108519" y="32956"/>
                  <a:pt x="1108805" y="32575"/>
                  <a:pt x="1108805" y="32289"/>
                </a:cubicBezTo>
                <a:close/>
                <a:moveTo>
                  <a:pt x="1100994" y="32289"/>
                </a:moveTo>
                <a:lnTo>
                  <a:pt x="1101457" y="32401"/>
                </a:lnTo>
                <a:lnTo>
                  <a:pt x="1100899" y="32384"/>
                </a:lnTo>
                <a:close/>
                <a:moveTo>
                  <a:pt x="678275" y="32289"/>
                </a:moveTo>
                <a:cubicBezTo>
                  <a:pt x="679608" y="32194"/>
                  <a:pt x="681227" y="32479"/>
                  <a:pt x="682656" y="32670"/>
                </a:cubicBezTo>
                <a:cubicBezTo>
                  <a:pt x="683704" y="32765"/>
                  <a:pt x="684561" y="33051"/>
                  <a:pt x="685609" y="33241"/>
                </a:cubicBezTo>
                <a:lnTo>
                  <a:pt x="683609" y="34289"/>
                </a:lnTo>
                <a:lnTo>
                  <a:pt x="683514" y="34194"/>
                </a:lnTo>
                <a:lnTo>
                  <a:pt x="677513" y="33908"/>
                </a:lnTo>
                <a:cubicBezTo>
                  <a:pt x="676751" y="33908"/>
                  <a:pt x="676084" y="33622"/>
                  <a:pt x="675322" y="33432"/>
                </a:cubicBezTo>
                <a:cubicBezTo>
                  <a:pt x="676274" y="33051"/>
                  <a:pt x="677132" y="32384"/>
                  <a:pt x="678275" y="32289"/>
                </a:cubicBezTo>
                <a:close/>
                <a:moveTo>
                  <a:pt x="2017013" y="32099"/>
                </a:moveTo>
                <a:cubicBezTo>
                  <a:pt x="2016156" y="32004"/>
                  <a:pt x="2014728" y="32194"/>
                  <a:pt x="2014346" y="32480"/>
                </a:cubicBezTo>
                <a:cubicBezTo>
                  <a:pt x="2012346" y="34195"/>
                  <a:pt x="2009298" y="33623"/>
                  <a:pt x="2007298" y="32956"/>
                </a:cubicBezTo>
                <a:cubicBezTo>
                  <a:pt x="2001964" y="31242"/>
                  <a:pt x="2001964" y="31147"/>
                  <a:pt x="2001202" y="34195"/>
                </a:cubicBezTo>
                <a:cubicBezTo>
                  <a:pt x="2001012" y="34861"/>
                  <a:pt x="2002345" y="35623"/>
                  <a:pt x="2002536" y="36290"/>
                </a:cubicBezTo>
                <a:cubicBezTo>
                  <a:pt x="2002821" y="37147"/>
                  <a:pt x="2002631" y="38005"/>
                  <a:pt x="2002536" y="38862"/>
                </a:cubicBezTo>
                <a:cubicBezTo>
                  <a:pt x="2002440" y="39433"/>
                  <a:pt x="2001774" y="40386"/>
                  <a:pt x="2001964" y="40386"/>
                </a:cubicBezTo>
                <a:cubicBezTo>
                  <a:pt x="2003583" y="40672"/>
                  <a:pt x="2005298" y="40862"/>
                  <a:pt x="2007012" y="41053"/>
                </a:cubicBezTo>
                <a:cubicBezTo>
                  <a:pt x="2006726" y="40576"/>
                  <a:pt x="2006060" y="40005"/>
                  <a:pt x="2006250" y="39624"/>
                </a:cubicBezTo>
                <a:cubicBezTo>
                  <a:pt x="2006536" y="39148"/>
                  <a:pt x="2007488" y="38671"/>
                  <a:pt x="2008250" y="38290"/>
                </a:cubicBezTo>
                <a:cubicBezTo>
                  <a:pt x="2008441" y="38290"/>
                  <a:pt x="2009394" y="38386"/>
                  <a:pt x="2009870" y="38576"/>
                </a:cubicBezTo>
                <a:cubicBezTo>
                  <a:pt x="2011870" y="39243"/>
                  <a:pt x="2013489" y="38957"/>
                  <a:pt x="2013966" y="37909"/>
                </a:cubicBezTo>
                <a:cubicBezTo>
                  <a:pt x="2014061" y="37719"/>
                  <a:pt x="2011870" y="37147"/>
                  <a:pt x="2010537" y="36862"/>
                </a:cubicBezTo>
                <a:cubicBezTo>
                  <a:pt x="2009203" y="36671"/>
                  <a:pt x="2007679" y="36671"/>
                  <a:pt x="2006441" y="36385"/>
                </a:cubicBezTo>
                <a:cubicBezTo>
                  <a:pt x="2005774" y="36290"/>
                  <a:pt x="2005393" y="35814"/>
                  <a:pt x="2004821" y="35433"/>
                </a:cubicBezTo>
                <a:cubicBezTo>
                  <a:pt x="2005488" y="35242"/>
                  <a:pt x="2006441" y="34861"/>
                  <a:pt x="2006726" y="34861"/>
                </a:cubicBezTo>
                <a:cubicBezTo>
                  <a:pt x="2012346" y="36195"/>
                  <a:pt x="2018347" y="35623"/>
                  <a:pt x="2024157" y="35623"/>
                </a:cubicBezTo>
                <a:cubicBezTo>
                  <a:pt x="2024729" y="35623"/>
                  <a:pt x="2025205" y="36004"/>
                  <a:pt x="2025776" y="36004"/>
                </a:cubicBezTo>
                <a:cubicBezTo>
                  <a:pt x="2026538" y="36004"/>
                  <a:pt x="2027586" y="36195"/>
                  <a:pt x="2028062" y="36004"/>
                </a:cubicBezTo>
                <a:cubicBezTo>
                  <a:pt x="2030634" y="35147"/>
                  <a:pt x="2032730" y="35433"/>
                  <a:pt x="2035111" y="36290"/>
                </a:cubicBezTo>
                <a:lnTo>
                  <a:pt x="2035111" y="36195"/>
                </a:lnTo>
                <a:cubicBezTo>
                  <a:pt x="2035682" y="36385"/>
                  <a:pt x="2037587" y="35909"/>
                  <a:pt x="2039683" y="35623"/>
                </a:cubicBezTo>
                <a:cubicBezTo>
                  <a:pt x="2038349" y="34957"/>
                  <a:pt x="2037873" y="34480"/>
                  <a:pt x="2037302" y="34480"/>
                </a:cubicBezTo>
                <a:cubicBezTo>
                  <a:pt x="2035397" y="34290"/>
                  <a:pt x="2033301" y="33814"/>
                  <a:pt x="2031587" y="34004"/>
                </a:cubicBezTo>
                <a:cubicBezTo>
                  <a:pt x="2027872" y="34385"/>
                  <a:pt x="2024919" y="34099"/>
                  <a:pt x="2021966" y="33052"/>
                </a:cubicBezTo>
                <a:cubicBezTo>
                  <a:pt x="2020538" y="32575"/>
                  <a:pt x="2018728" y="32290"/>
                  <a:pt x="2017013" y="32099"/>
                </a:cubicBezTo>
                <a:close/>
                <a:moveTo>
                  <a:pt x="1176527" y="32099"/>
                </a:moveTo>
                <a:cubicBezTo>
                  <a:pt x="1176908" y="32290"/>
                  <a:pt x="1177480" y="32480"/>
                  <a:pt x="1177575" y="32671"/>
                </a:cubicBezTo>
                <a:cubicBezTo>
                  <a:pt x="1177575" y="32766"/>
                  <a:pt x="1177099" y="33052"/>
                  <a:pt x="1176718" y="33337"/>
                </a:cubicBezTo>
                <a:cubicBezTo>
                  <a:pt x="1176242" y="33052"/>
                  <a:pt x="1175670" y="32861"/>
                  <a:pt x="1175575" y="32575"/>
                </a:cubicBezTo>
                <a:cubicBezTo>
                  <a:pt x="1175575" y="32480"/>
                  <a:pt x="1176147" y="32290"/>
                  <a:pt x="1176527" y="32099"/>
                </a:cubicBezTo>
                <a:close/>
                <a:moveTo>
                  <a:pt x="2051018" y="32004"/>
                </a:moveTo>
                <a:lnTo>
                  <a:pt x="2049779" y="32766"/>
                </a:lnTo>
                <a:cubicBezTo>
                  <a:pt x="2050351" y="32861"/>
                  <a:pt x="2050923" y="33052"/>
                  <a:pt x="2051303" y="33052"/>
                </a:cubicBezTo>
                <a:lnTo>
                  <a:pt x="2052780" y="32444"/>
                </a:lnTo>
                <a:lnTo>
                  <a:pt x="2052923" y="32480"/>
                </a:lnTo>
                <a:lnTo>
                  <a:pt x="2052923" y="32385"/>
                </a:lnTo>
                <a:lnTo>
                  <a:pt x="2052780" y="32444"/>
                </a:lnTo>
                <a:close/>
                <a:moveTo>
                  <a:pt x="1124902" y="32003"/>
                </a:moveTo>
                <a:cubicBezTo>
                  <a:pt x="1128712" y="30860"/>
                  <a:pt x="1124521" y="33527"/>
                  <a:pt x="1127759" y="33432"/>
                </a:cubicBezTo>
                <a:cubicBezTo>
                  <a:pt x="1131093" y="33337"/>
                  <a:pt x="1134903" y="33908"/>
                  <a:pt x="1137665" y="34670"/>
                </a:cubicBezTo>
                <a:cubicBezTo>
                  <a:pt x="1140809" y="35623"/>
                  <a:pt x="1142142" y="35337"/>
                  <a:pt x="1143952" y="34004"/>
                </a:cubicBezTo>
                <a:cubicBezTo>
                  <a:pt x="1145000" y="33242"/>
                  <a:pt x="1150810" y="33908"/>
                  <a:pt x="1151286" y="34766"/>
                </a:cubicBezTo>
                <a:cubicBezTo>
                  <a:pt x="1151286" y="34956"/>
                  <a:pt x="1150524" y="35337"/>
                  <a:pt x="1149953" y="35432"/>
                </a:cubicBezTo>
                <a:cubicBezTo>
                  <a:pt x="1147762" y="35813"/>
                  <a:pt x="1145381" y="36099"/>
                  <a:pt x="1143285" y="36575"/>
                </a:cubicBezTo>
                <a:cubicBezTo>
                  <a:pt x="1142714" y="36671"/>
                  <a:pt x="1142428" y="37337"/>
                  <a:pt x="1142428" y="37814"/>
                </a:cubicBezTo>
                <a:cubicBezTo>
                  <a:pt x="1142428" y="37909"/>
                  <a:pt x="1143857" y="38195"/>
                  <a:pt x="1144428" y="38195"/>
                </a:cubicBezTo>
                <a:lnTo>
                  <a:pt x="1153667" y="37052"/>
                </a:lnTo>
                <a:cubicBezTo>
                  <a:pt x="1156334" y="36766"/>
                  <a:pt x="1159001" y="36385"/>
                  <a:pt x="1161668" y="36385"/>
                </a:cubicBezTo>
                <a:cubicBezTo>
                  <a:pt x="1164812" y="36385"/>
                  <a:pt x="1165288" y="37528"/>
                  <a:pt x="1163192" y="38766"/>
                </a:cubicBezTo>
                <a:cubicBezTo>
                  <a:pt x="1162335" y="39242"/>
                  <a:pt x="1161859" y="39909"/>
                  <a:pt x="1160906" y="40385"/>
                </a:cubicBezTo>
                <a:cubicBezTo>
                  <a:pt x="1159573" y="41052"/>
                  <a:pt x="1157954" y="41624"/>
                  <a:pt x="1156430" y="42195"/>
                </a:cubicBezTo>
                <a:lnTo>
                  <a:pt x="1155668" y="41433"/>
                </a:lnTo>
                <a:lnTo>
                  <a:pt x="1144714" y="42100"/>
                </a:lnTo>
                <a:cubicBezTo>
                  <a:pt x="1142333" y="42195"/>
                  <a:pt x="1138999" y="40481"/>
                  <a:pt x="1138046" y="38766"/>
                </a:cubicBezTo>
                <a:cubicBezTo>
                  <a:pt x="1137761" y="38195"/>
                  <a:pt x="1137094" y="37623"/>
                  <a:pt x="1136237" y="37242"/>
                </a:cubicBezTo>
                <a:cubicBezTo>
                  <a:pt x="1135570" y="36956"/>
                  <a:pt x="1134236" y="36480"/>
                  <a:pt x="1134236" y="37718"/>
                </a:cubicBezTo>
                <a:cubicBezTo>
                  <a:pt x="1134236" y="39909"/>
                  <a:pt x="1131760" y="40862"/>
                  <a:pt x="1126902" y="40576"/>
                </a:cubicBezTo>
                <a:cubicBezTo>
                  <a:pt x="1123473" y="40385"/>
                  <a:pt x="1119568" y="40957"/>
                  <a:pt x="1116425" y="40481"/>
                </a:cubicBezTo>
                <a:cubicBezTo>
                  <a:pt x="1112329" y="39814"/>
                  <a:pt x="1108805" y="38290"/>
                  <a:pt x="1104899" y="37337"/>
                </a:cubicBezTo>
                <a:cubicBezTo>
                  <a:pt x="1102423" y="36766"/>
                  <a:pt x="1103566" y="36004"/>
                  <a:pt x="1104423" y="35528"/>
                </a:cubicBezTo>
                <a:cubicBezTo>
                  <a:pt x="1104995" y="35242"/>
                  <a:pt x="1106709" y="35147"/>
                  <a:pt x="1107662" y="35242"/>
                </a:cubicBezTo>
                <a:lnTo>
                  <a:pt x="1114043" y="36671"/>
                </a:lnTo>
                <a:cubicBezTo>
                  <a:pt x="1114805" y="36766"/>
                  <a:pt x="1116329" y="36671"/>
                  <a:pt x="1116996" y="36290"/>
                </a:cubicBezTo>
                <a:cubicBezTo>
                  <a:pt x="1118234" y="35718"/>
                  <a:pt x="1119092" y="34861"/>
                  <a:pt x="1120235" y="34194"/>
                </a:cubicBezTo>
                <a:cubicBezTo>
                  <a:pt x="1121663" y="33432"/>
                  <a:pt x="1123092" y="32575"/>
                  <a:pt x="1124902" y="32003"/>
                </a:cubicBezTo>
                <a:close/>
                <a:moveTo>
                  <a:pt x="1115377" y="32003"/>
                </a:moveTo>
                <a:cubicBezTo>
                  <a:pt x="1116139" y="31908"/>
                  <a:pt x="1116996" y="32003"/>
                  <a:pt x="1117853" y="32099"/>
                </a:cubicBezTo>
                <a:cubicBezTo>
                  <a:pt x="1117187" y="32384"/>
                  <a:pt x="1116615" y="32670"/>
                  <a:pt x="1115949" y="32861"/>
                </a:cubicBezTo>
                <a:lnTo>
                  <a:pt x="1114329" y="32861"/>
                </a:lnTo>
                <a:cubicBezTo>
                  <a:pt x="1114329" y="32861"/>
                  <a:pt x="1114901" y="32003"/>
                  <a:pt x="1115377" y="32003"/>
                </a:cubicBezTo>
                <a:close/>
                <a:moveTo>
                  <a:pt x="919733" y="31908"/>
                </a:moveTo>
                <a:cubicBezTo>
                  <a:pt x="920400" y="31908"/>
                  <a:pt x="920972" y="32194"/>
                  <a:pt x="921543" y="32384"/>
                </a:cubicBezTo>
                <a:cubicBezTo>
                  <a:pt x="920972" y="32575"/>
                  <a:pt x="920400" y="32861"/>
                  <a:pt x="919829" y="32861"/>
                </a:cubicBezTo>
                <a:cubicBezTo>
                  <a:pt x="919257" y="32861"/>
                  <a:pt x="918591" y="32670"/>
                  <a:pt x="916971" y="32384"/>
                </a:cubicBezTo>
                <a:lnTo>
                  <a:pt x="916876" y="32384"/>
                </a:lnTo>
                <a:cubicBezTo>
                  <a:pt x="918495" y="32098"/>
                  <a:pt x="919162" y="31908"/>
                  <a:pt x="919733" y="31908"/>
                </a:cubicBezTo>
                <a:close/>
                <a:moveTo>
                  <a:pt x="1361408" y="31813"/>
                </a:moveTo>
                <a:cubicBezTo>
                  <a:pt x="1367790" y="31527"/>
                  <a:pt x="1374267" y="30765"/>
                  <a:pt x="1380458" y="32194"/>
                </a:cubicBezTo>
                <a:cubicBezTo>
                  <a:pt x="1383982" y="33051"/>
                  <a:pt x="1387507" y="33908"/>
                  <a:pt x="1390936" y="34861"/>
                </a:cubicBezTo>
                <a:cubicBezTo>
                  <a:pt x="1391793" y="35147"/>
                  <a:pt x="1392460" y="36194"/>
                  <a:pt x="1392079" y="36480"/>
                </a:cubicBezTo>
                <a:cubicBezTo>
                  <a:pt x="1390650" y="37337"/>
                  <a:pt x="1392079" y="37433"/>
                  <a:pt x="1393031" y="37909"/>
                </a:cubicBezTo>
                <a:cubicBezTo>
                  <a:pt x="1394174" y="38480"/>
                  <a:pt x="1395127" y="39242"/>
                  <a:pt x="1395317" y="40004"/>
                </a:cubicBezTo>
                <a:cubicBezTo>
                  <a:pt x="1395412" y="40862"/>
                  <a:pt x="1394365" y="41528"/>
                  <a:pt x="1392174" y="40766"/>
                </a:cubicBezTo>
                <a:cubicBezTo>
                  <a:pt x="1391602" y="40576"/>
                  <a:pt x="1390840" y="40481"/>
                  <a:pt x="1390269" y="40290"/>
                </a:cubicBezTo>
                <a:cubicBezTo>
                  <a:pt x="1390078" y="40766"/>
                  <a:pt x="1389697" y="41243"/>
                  <a:pt x="1389888" y="41624"/>
                </a:cubicBezTo>
                <a:cubicBezTo>
                  <a:pt x="1389888" y="42005"/>
                  <a:pt x="1390555" y="42290"/>
                  <a:pt x="1391031" y="42576"/>
                </a:cubicBezTo>
                <a:cubicBezTo>
                  <a:pt x="1393793" y="44195"/>
                  <a:pt x="1393412" y="45529"/>
                  <a:pt x="1389031" y="46386"/>
                </a:cubicBezTo>
                <a:cubicBezTo>
                  <a:pt x="1386745" y="46862"/>
                  <a:pt x="1387983" y="46958"/>
                  <a:pt x="1389412" y="47243"/>
                </a:cubicBezTo>
                <a:cubicBezTo>
                  <a:pt x="1390650" y="47434"/>
                  <a:pt x="1391412" y="48101"/>
                  <a:pt x="1392460" y="48577"/>
                </a:cubicBezTo>
                <a:cubicBezTo>
                  <a:pt x="1391031" y="48958"/>
                  <a:pt x="1389507" y="49529"/>
                  <a:pt x="1388078" y="49625"/>
                </a:cubicBezTo>
                <a:cubicBezTo>
                  <a:pt x="1385697" y="49625"/>
                  <a:pt x="1383316" y="49244"/>
                  <a:pt x="1380934" y="49053"/>
                </a:cubicBezTo>
                <a:cubicBezTo>
                  <a:pt x="1379791" y="48958"/>
                  <a:pt x="1378172" y="48482"/>
                  <a:pt x="1377505" y="48672"/>
                </a:cubicBezTo>
                <a:cubicBezTo>
                  <a:pt x="1370552" y="50672"/>
                  <a:pt x="1374076" y="46672"/>
                  <a:pt x="1371219" y="46291"/>
                </a:cubicBezTo>
                <a:lnTo>
                  <a:pt x="1375029" y="44386"/>
                </a:lnTo>
                <a:lnTo>
                  <a:pt x="1375038" y="44440"/>
                </a:lnTo>
                <a:lnTo>
                  <a:pt x="1374934" y="44481"/>
                </a:lnTo>
                <a:lnTo>
                  <a:pt x="1375051" y="44516"/>
                </a:lnTo>
                <a:lnTo>
                  <a:pt x="1375219" y="45529"/>
                </a:lnTo>
                <a:cubicBezTo>
                  <a:pt x="1375410" y="45815"/>
                  <a:pt x="1376172" y="46005"/>
                  <a:pt x="1376648" y="46196"/>
                </a:cubicBezTo>
                <a:cubicBezTo>
                  <a:pt x="1376743" y="45815"/>
                  <a:pt x="1377124" y="45338"/>
                  <a:pt x="1376839" y="45053"/>
                </a:cubicBezTo>
                <a:lnTo>
                  <a:pt x="1375051" y="44516"/>
                </a:lnTo>
                <a:lnTo>
                  <a:pt x="1375038" y="44440"/>
                </a:lnTo>
                <a:lnTo>
                  <a:pt x="1380458" y="42290"/>
                </a:lnTo>
                <a:cubicBezTo>
                  <a:pt x="1383411" y="42576"/>
                  <a:pt x="1382649" y="41909"/>
                  <a:pt x="1382077" y="41052"/>
                </a:cubicBezTo>
                <a:cubicBezTo>
                  <a:pt x="1381506" y="40195"/>
                  <a:pt x="1379696" y="39242"/>
                  <a:pt x="1382268" y="38195"/>
                </a:cubicBezTo>
                <a:cubicBezTo>
                  <a:pt x="1383220" y="37814"/>
                  <a:pt x="1383411" y="37147"/>
                  <a:pt x="1383982" y="36575"/>
                </a:cubicBezTo>
                <a:cubicBezTo>
                  <a:pt x="1382077" y="36575"/>
                  <a:pt x="1380172" y="36480"/>
                  <a:pt x="1378363" y="36575"/>
                </a:cubicBezTo>
                <a:cubicBezTo>
                  <a:pt x="1377886" y="36575"/>
                  <a:pt x="1377505" y="37242"/>
                  <a:pt x="1377029" y="37433"/>
                </a:cubicBezTo>
                <a:cubicBezTo>
                  <a:pt x="1376458" y="37718"/>
                  <a:pt x="1375315" y="38004"/>
                  <a:pt x="1375124" y="37909"/>
                </a:cubicBezTo>
                <a:cubicBezTo>
                  <a:pt x="1373791" y="37337"/>
                  <a:pt x="1372838" y="36575"/>
                  <a:pt x="1371314" y="36099"/>
                </a:cubicBezTo>
                <a:cubicBezTo>
                  <a:pt x="1369885" y="35623"/>
                  <a:pt x="1366933" y="35909"/>
                  <a:pt x="1368457" y="34385"/>
                </a:cubicBezTo>
                <a:cubicBezTo>
                  <a:pt x="1368552" y="34289"/>
                  <a:pt x="1366837" y="33527"/>
                  <a:pt x="1365790" y="33432"/>
                </a:cubicBezTo>
                <a:cubicBezTo>
                  <a:pt x="1363694" y="33337"/>
                  <a:pt x="1361789" y="33242"/>
                  <a:pt x="1361503" y="31908"/>
                </a:cubicBezTo>
                <a:close/>
                <a:moveTo>
                  <a:pt x="885157" y="31813"/>
                </a:moveTo>
                <a:cubicBezTo>
                  <a:pt x="888396" y="31527"/>
                  <a:pt x="891444" y="31146"/>
                  <a:pt x="894206" y="32194"/>
                </a:cubicBezTo>
                <a:cubicBezTo>
                  <a:pt x="894873" y="32479"/>
                  <a:pt x="895349" y="32860"/>
                  <a:pt x="895921" y="33241"/>
                </a:cubicBezTo>
                <a:cubicBezTo>
                  <a:pt x="895063" y="33337"/>
                  <a:pt x="894206" y="33527"/>
                  <a:pt x="893349" y="33622"/>
                </a:cubicBezTo>
                <a:lnTo>
                  <a:pt x="885157" y="33622"/>
                </a:lnTo>
                <a:lnTo>
                  <a:pt x="884852" y="34156"/>
                </a:lnTo>
                <a:lnTo>
                  <a:pt x="881538" y="33051"/>
                </a:lnTo>
                <a:cubicBezTo>
                  <a:pt x="881443" y="32098"/>
                  <a:pt x="883062" y="31908"/>
                  <a:pt x="885157" y="31813"/>
                </a:cubicBezTo>
                <a:close/>
                <a:moveTo>
                  <a:pt x="1353597" y="31718"/>
                </a:moveTo>
                <a:cubicBezTo>
                  <a:pt x="1356169" y="31051"/>
                  <a:pt x="1358836" y="30003"/>
                  <a:pt x="1361312" y="31718"/>
                </a:cubicBezTo>
                <a:lnTo>
                  <a:pt x="1361407" y="31718"/>
                </a:lnTo>
                <a:lnTo>
                  <a:pt x="1354549" y="32670"/>
                </a:lnTo>
                <a:cubicBezTo>
                  <a:pt x="1354073" y="32670"/>
                  <a:pt x="1353502" y="32670"/>
                  <a:pt x="1352930" y="32575"/>
                </a:cubicBezTo>
                <a:cubicBezTo>
                  <a:pt x="1353121" y="32289"/>
                  <a:pt x="1353216" y="31813"/>
                  <a:pt x="1353597" y="31718"/>
                </a:cubicBezTo>
                <a:close/>
                <a:moveTo>
                  <a:pt x="1193768" y="31718"/>
                </a:moveTo>
                <a:cubicBezTo>
                  <a:pt x="1194053" y="31718"/>
                  <a:pt x="1194911" y="32004"/>
                  <a:pt x="1195863" y="32194"/>
                </a:cubicBezTo>
                <a:lnTo>
                  <a:pt x="1195768" y="32194"/>
                </a:lnTo>
                <a:cubicBezTo>
                  <a:pt x="1192720" y="33242"/>
                  <a:pt x="1190148" y="34766"/>
                  <a:pt x="1187576" y="34766"/>
                </a:cubicBezTo>
                <a:cubicBezTo>
                  <a:pt x="1184147" y="34766"/>
                  <a:pt x="1182909" y="35242"/>
                  <a:pt x="1182052" y="36576"/>
                </a:cubicBezTo>
                <a:cubicBezTo>
                  <a:pt x="1181195" y="37814"/>
                  <a:pt x="1179861" y="38576"/>
                  <a:pt x="1176908" y="37528"/>
                </a:cubicBezTo>
                <a:cubicBezTo>
                  <a:pt x="1175384" y="36957"/>
                  <a:pt x="1173194" y="36766"/>
                  <a:pt x="1173956" y="38481"/>
                </a:cubicBezTo>
                <a:cubicBezTo>
                  <a:pt x="1174146" y="38957"/>
                  <a:pt x="1172813" y="39529"/>
                  <a:pt x="1172241" y="40005"/>
                </a:cubicBezTo>
                <a:cubicBezTo>
                  <a:pt x="1171384" y="39624"/>
                  <a:pt x="1170431" y="39243"/>
                  <a:pt x="1169860" y="38767"/>
                </a:cubicBezTo>
                <a:cubicBezTo>
                  <a:pt x="1168336" y="37528"/>
                  <a:pt x="1166907" y="36290"/>
                  <a:pt x="1165478" y="35052"/>
                </a:cubicBezTo>
                <a:cubicBezTo>
                  <a:pt x="1165097" y="34671"/>
                  <a:pt x="1164907" y="34195"/>
                  <a:pt x="1164621" y="33814"/>
                </a:cubicBezTo>
                <a:cubicBezTo>
                  <a:pt x="1165478" y="34099"/>
                  <a:pt x="1166526" y="34290"/>
                  <a:pt x="1167193" y="34671"/>
                </a:cubicBezTo>
                <a:cubicBezTo>
                  <a:pt x="1169193" y="35909"/>
                  <a:pt x="1171574" y="36766"/>
                  <a:pt x="1174908" y="36385"/>
                </a:cubicBezTo>
                <a:cubicBezTo>
                  <a:pt x="1176908" y="36195"/>
                  <a:pt x="1179480" y="35719"/>
                  <a:pt x="1180337" y="34957"/>
                </a:cubicBezTo>
                <a:cubicBezTo>
                  <a:pt x="1183385" y="32385"/>
                  <a:pt x="1189672" y="33147"/>
                  <a:pt x="1193768" y="31718"/>
                </a:cubicBezTo>
                <a:close/>
                <a:moveTo>
                  <a:pt x="1016127" y="31718"/>
                </a:moveTo>
                <a:lnTo>
                  <a:pt x="1021080" y="34195"/>
                </a:lnTo>
                <a:cubicBezTo>
                  <a:pt x="1021557" y="34480"/>
                  <a:pt x="1021746" y="34861"/>
                  <a:pt x="1022127" y="35147"/>
                </a:cubicBezTo>
                <a:cubicBezTo>
                  <a:pt x="1021366" y="35147"/>
                  <a:pt x="1020508" y="35338"/>
                  <a:pt x="1020032" y="35147"/>
                </a:cubicBezTo>
                <a:cubicBezTo>
                  <a:pt x="1016889" y="34385"/>
                  <a:pt x="1014508" y="34671"/>
                  <a:pt x="1011936" y="35909"/>
                </a:cubicBezTo>
                <a:cubicBezTo>
                  <a:pt x="1008412" y="37624"/>
                  <a:pt x="1002982" y="37814"/>
                  <a:pt x="999077" y="36195"/>
                </a:cubicBezTo>
                <a:cubicBezTo>
                  <a:pt x="996505" y="35147"/>
                  <a:pt x="995458" y="35433"/>
                  <a:pt x="994219" y="36576"/>
                </a:cubicBezTo>
                <a:cubicBezTo>
                  <a:pt x="992314" y="38290"/>
                  <a:pt x="990123" y="38671"/>
                  <a:pt x="986599" y="37624"/>
                </a:cubicBezTo>
                <a:cubicBezTo>
                  <a:pt x="983837" y="36766"/>
                  <a:pt x="983075" y="37243"/>
                  <a:pt x="982789" y="38481"/>
                </a:cubicBezTo>
                <a:cubicBezTo>
                  <a:pt x="982504" y="39624"/>
                  <a:pt x="982408" y="40672"/>
                  <a:pt x="982408" y="41814"/>
                </a:cubicBezTo>
                <a:cubicBezTo>
                  <a:pt x="982408" y="42195"/>
                  <a:pt x="983075" y="42576"/>
                  <a:pt x="983361" y="42958"/>
                </a:cubicBezTo>
                <a:cubicBezTo>
                  <a:pt x="984123" y="42767"/>
                  <a:pt x="985266" y="42672"/>
                  <a:pt x="985647" y="42386"/>
                </a:cubicBezTo>
                <a:cubicBezTo>
                  <a:pt x="986790" y="41338"/>
                  <a:pt x="987647" y="40576"/>
                  <a:pt x="989552" y="42195"/>
                </a:cubicBezTo>
                <a:cubicBezTo>
                  <a:pt x="989838" y="42481"/>
                  <a:pt x="991458" y="42291"/>
                  <a:pt x="992314" y="42481"/>
                </a:cubicBezTo>
                <a:cubicBezTo>
                  <a:pt x="994219" y="42958"/>
                  <a:pt x="996791" y="43339"/>
                  <a:pt x="997648" y="44101"/>
                </a:cubicBezTo>
                <a:cubicBezTo>
                  <a:pt x="999553" y="45815"/>
                  <a:pt x="1002601" y="46291"/>
                  <a:pt x="1005554" y="45053"/>
                </a:cubicBezTo>
                <a:cubicBezTo>
                  <a:pt x="1006506" y="44672"/>
                  <a:pt x="1007745" y="44386"/>
                  <a:pt x="1008888" y="44005"/>
                </a:cubicBezTo>
                <a:cubicBezTo>
                  <a:pt x="1009269" y="43910"/>
                  <a:pt x="1009745" y="43529"/>
                  <a:pt x="1009650" y="43434"/>
                </a:cubicBezTo>
                <a:cubicBezTo>
                  <a:pt x="1008888" y="42481"/>
                  <a:pt x="1008031" y="41529"/>
                  <a:pt x="1007268" y="40576"/>
                </a:cubicBezTo>
                <a:cubicBezTo>
                  <a:pt x="1010126" y="40291"/>
                  <a:pt x="1012888" y="40195"/>
                  <a:pt x="1014222" y="41814"/>
                </a:cubicBezTo>
                <a:cubicBezTo>
                  <a:pt x="1014317" y="41910"/>
                  <a:pt x="1015555" y="42005"/>
                  <a:pt x="1015555" y="42005"/>
                </a:cubicBezTo>
                <a:cubicBezTo>
                  <a:pt x="1017174" y="39719"/>
                  <a:pt x="1025271" y="40957"/>
                  <a:pt x="1025747" y="37814"/>
                </a:cubicBezTo>
                <a:cubicBezTo>
                  <a:pt x="1025747" y="37147"/>
                  <a:pt x="1030319" y="36481"/>
                  <a:pt x="1032891" y="36100"/>
                </a:cubicBezTo>
                <a:cubicBezTo>
                  <a:pt x="1033558" y="36004"/>
                  <a:pt x="1035843" y="36957"/>
                  <a:pt x="1035748" y="37433"/>
                </a:cubicBezTo>
                <a:cubicBezTo>
                  <a:pt x="1035653" y="38671"/>
                  <a:pt x="1034700" y="39814"/>
                  <a:pt x="1031081" y="39814"/>
                </a:cubicBezTo>
                <a:cubicBezTo>
                  <a:pt x="1025842" y="39814"/>
                  <a:pt x="1018603" y="42672"/>
                  <a:pt x="1017174" y="44958"/>
                </a:cubicBezTo>
                <a:cubicBezTo>
                  <a:pt x="1016603" y="45910"/>
                  <a:pt x="1016412" y="46101"/>
                  <a:pt x="1019270" y="46006"/>
                </a:cubicBezTo>
                <a:cubicBezTo>
                  <a:pt x="1022986" y="45815"/>
                  <a:pt x="1026795" y="46577"/>
                  <a:pt x="1030510" y="46863"/>
                </a:cubicBezTo>
                <a:cubicBezTo>
                  <a:pt x="1029938" y="47339"/>
                  <a:pt x="1029462" y="47815"/>
                  <a:pt x="1028795" y="48292"/>
                </a:cubicBezTo>
                <a:cubicBezTo>
                  <a:pt x="1028509" y="48482"/>
                  <a:pt x="1027843" y="48673"/>
                  <a:pt x="1027366" y="48768"/>
                </a:cubicBezTo>
                <a:cubicBezTo>
                  <a:pt x="1027747" y="48768"/>
                  <a:pt x="1028223" y="49054"/>
                  <a:pt x="1028604" y="48958"/>
                </a:cubicBezTo>
                <a:cubicBezTo>
                  <a:pt x="1034034" y="48577"/>
                  <a:pt x="1032414" y="49720"/>
                  <a:pt x="1030510" y="50959"/>
                </a:cubicBezTo>
                <a:lnTo>
                  <a:pt x="1029479" y="52161"/>
                </a:lnTo>
                <a:lnTo>
                  <a:pt x="1037653" y="53149"/>
                </a:lnTo>
                <a:lnTo>
                  <a:pt x="1052988" y="54482"/>
                </a:lnTo>
                <a:cubicBezTo>
                  <a:pt x="1055370" y="54768"/>
                  <a:pt x="1057465" y="55054"/>
                  <a:pt x="1056227" y="56578"/>
                </a:cubicBezTo>
                <a:cubicBezTo>
                  <a:pt x="1056227" y="56578"/>
                  <a:pt x="1057179" y="56959"/>
                  <a:pt x="1057751" y="57054"/>
                </a:cubicBezTo>
                <a:lnTo>
                  <a:pt x="1065466" y="57054"/>
                </a:lnTo>
                <a:cubicBezTo>
                  <a:pt x="1064704" y="56578"/>
                  <a:pt x="1063656" y="56101"/>
                  <a:pt x="1063180" y="55530"/>
                </a:cubicBezTo>
                <a:cubicBezTo>
                  <a:pt x="1062894" y="55054"/>
                  <a:pt x="1062894" y="54197"/>
                  <a:pt x="1063371" y="54101"/>
                </a:cubicBezTo>
                <a:cubicBezTo>
                  <a:pt x="1065466" y="53625"/>
                  <a:pt x="1067657" y="53149"/>
                  <a:pt x="1069848" y="53149"/>
                </a:cubicBezTo>
                <a:cubicBezTo>
                  <a:pt x="1070800" y="53149"/>
                  <a:pt x="1071753" y="54101"/>
                  <a:pt x="1072896" y="54387"/>
                </a:cubicBezTo>
                <a:cubicBezTo>
                  <a:pt x="1074134" y="54673"/>
                  <a:pt x="1075753" y="54768"/>
                  <a:pt x="1077182" y="54958"/>
                </a:cubicBezTo>
                <a:cubicBezTo>
                  <a:pt x="1077468" y="54292"/>
                  <a:pt x="1078230" y="53720"/>
                  <a:pt x="1078039" y="53149"/>
                </a:cubicBezTo>
                <a:cubicBezTo>
                  <a:pt x="1077658" y="52101"/>
                  <a:pt x="1076229" y="50863"/>
                  <a:pt x="1080611" y="51720"/>
                </a:cubicBezTo>
                <a:cubicBezTo>
                  <a:pt x="1080611" y="51720"/>
                  <a:pt x="1081563" y="51148"/>
                  <a:pt x="1081373" y="50863"/>
                </a:cubicBezTo>
                <a:cubicBezTo>
                  <a:pt x="1080516" y="49625"/>
                  <a:pt x="1078515" y="49910"/>
                  <a:pt x="1076420" y="50101"/>
                </a:cubicBezTo>
                <a:lnTo>
                  <a:pt x="1061085" y="51434"/>
                </a:lnTo>
                <a:cubicBezTo>
                  <a:pt x="1058513" y="51625"/>
                  <a:pt x="1058703" y="51148"/>
                  <a:pt x="1059846" y="50386"/>
                </a:cubicBezTo>
                <a:cubicBezTo>
                  <a:pt x="1060227" y="50101"/>
                  <a:pt x="1060799" y="49625"/>
                  <a:pt x="1060799" y="49625"/>
                </a:cubicBezTo>
                <a:lnTo>
                  <a:pt x="1062799" y="46291"/>
                </a:lnTo>
                <a:cubicBezTo>
                  <a:pt x="1066038" y="46957"/>
                  <a:pt x="1069752" y="47243"/>
                  <a:pt x="1072324" y="48291"/>
                </a:cubicBezTo>
                <a:cubicBezTo>
                  <a:pt x="1074134" y="48958"/>
                  <a:pt x="1074991" y="49148"/>
                  <a:pt x="1076706" y="48577"/>
                </a:cubicBezTo>
                <a:cubicBezTo>
                  <a:pt x="1079087" y="47720"/>
                  <a:pt x="1080897" y="47910"/>
                  <a:pt x="1083087" y="48863"/>
                </a:cubicBezTo>
                <a:cubicBezTo>
                  <a:pt x="1084326" y="49434"/>
                  <a:pt x="1086707" y="49339"/>
                  <a:pt x="1088612" y="49529"/>
                </a:cubicBezTo>
                <a:cubicBezTo>
                  <a:pt x="1088898" y="48577"/>
                  <a:pt x="1089183" y="47529"/>
                  <a:pt x="1089374" y="46576"/>
                </a:cubicBezTo>
                <a:cubicBezTo>
                  <a:pt x="1089565" y="46005"/>
                  <a:pt x="1089374" y="45433"/>
                  <a:pt x="1089374" y="44862"/>
                </a:cubicBezTo>
                <a:lnTo>
                  <a:pt x="1092803" y="45338"/>
                </a:lnTo>
                <a:cubicBezTo>
                  <a:pt x="1093470" y="45433"/>
                  <a:pt x="1094422" y="45529"/>
                  <a:pt x="1094994" y="45433"/>
                </a:cubicBezTo>
                <a:cubicBezTo>
                  <a:pt x="1098042" y="44862"/>
                  <a:pt x="1100804" y="44576"/>
                  <a:pt x="1101756" y="46672"/>
                </a:cubicBezTo>
                <a:cubicBezTo>
                  <a:pt x="1101853" y="46862"/>
                  <a:pt x="1103947" y="46862"/>
                  <a:pt x="1105090" y="46862"/>
                </a:cubicBezTo>
                <a:cubicBezTo>
                  <a:pt x="1104900" y="47243"/>
                  <a:pt x="1104804" y="47624"/>
                  <a:pt x="1104423" y="47815"/>
                </a:cubicBezTo>
                <a:cubicBezTo>
                  <a:pt x="1103566" y="48196"/>
                  <a:pt x="1102328" y="48482"/>
                  <a:pt x="1101566" y="48863"/>
                </a:cubicBezTo>
                <a:cubicBezTo>
                  <a:pt x="1100518" y="49434"/>
                  <a:pt x="1099756" y="50101"/>
                  <a:pt x="1098708" y="50672"/>
                </a:cubicBezTo>
                <a:cubicBezTo>
                  <a:pt x="1097280" y="51529"/>
                  <a:pt x="1096041" y="53339"/>
                  <a:pt x="1093660" y="51053"/>
                </a:cubicBezTo>
                <a:cubicBezTo>
                  <a:pt x="1093660" y="50958"/>
                  <a:pt x="1091661" y="51244"/>
                  <a:pt x="1090803" y="51529"/>
                </a:cubicBezTo>
                <a:cubicBezTo>
                  <a:pt x="1090422" y="51720"/>
                  <a:pt x="1090707" y="52291"/>
                  <a:pt x="1090422" y="52577"/>
                </a:cubicBezTo>
                <a:cubicBezTo>
                  <a:pt x="1089755" y="53244"/>
                  <a:pt x="1088802" y="53911"/>
                  <a:pt x="1087945" y="54578"/>
                </a:cubicBezTo>
                <a:cubicBezTo>
                  <a:pt x="1090041" y="55054"/>
                  <a:pt x="1092517" y="56006"/>
                  <a:pt x="1094327" y="55816"/>
                </a:cubicBezTo>
                <a:cubicBezTo>
                  <a:pt x="1098137" y="55339"/>
                  <a:pt x="1102709" y="56006"/>
                  <a:pt x="1105757" y="53720"/>
                </a:cubicBezTo>
                <a:cubicBezTo>
                  <a:pt x="1107567" y="52387"/>
                  <a:pt x="1112043" y="51815"/>
                  <a:pt x="1115472" y="51053"/>
                </a:cubicBezTo>
                <a:cubicBezTo>
                  <a:pt x="1117187" y="50672"/>
                  <a:pt x="1118520" y="50863"/>
                  <a:pt x="1118711" y="52006"/>
                </a:cubicBezTo>
                <a:cubicBezTo>
                  <a:pt x="1119092" y="54863"/>
                  <a:pt x="1117473" y="56101"/>
                  <a:pt x="1111853" y="56768"/>
                </a:cubicBezTo>
                <a:cubicBezTo>
                  <a:pt x="1109662" y="56959"/>
                  <a:pt x="1109757" y="57054"/>
                  <a:pt x="1110615" y="57911"/>
                </a:cubicBezTo>
                <a:cubicBezTo>
                  <a:pt x="1111948" y="59150"/>
                  <a:pt x="1110710" y="59626"/>
                  <a:pt x="1107948" y="59626"/>
                </a:cubicBezTo>
                <a:cubicBezTo>
                  <a:pt x="1105947" y="59531"/>
                  <a:pt x="1103947" y="59531"/>
                  <a:pt x="1101947" y="59531"/>
                </a:cubicBezTo>
                <a:cubicBezTo>
                  <a:pt x="1100709" y="59626"/>
                  <a:pt x="1099566" y="60007"/>
                  <a:pt x="1098327" y="60197"/>
                </a:cubicBezTo>
                <a:cubicBezTo>
                  <a:pt x="1098899" y="60769"/>
                  <a:pt x="1099280" y="61435"/>
                  <a:pt x="1100042" y="61912"/>
                </a:cubicBezTo>
                <a:cubicBezTo>
                  <a:pt x="1100423" y="62198"/>
                  <a:pt x="1101185" y="62388"/>
                  <a:pt x="1101947" y="62579"/>
                </a:cubicBezTo>
                <a:cubicBezTo>
                  <a:pt x="1107186" y="63722"/>
                  <a:pt x="1113472" y="62864"/>
                  <a:pt x="1118616" y="64388"/>
                </a:cubicBezTo>
                <a:cubicBezTo>
                  <a:pt x="1118806" y="64484"/>
                  <a:pt x="1119568" y="63912"/>
                  <a:pt x="1120140" y="63722"/>
                </a:cubicBezTo>
                <a:lnTo>
                  <a:pt x="1124712" y="62769"/>
                </a:lnTo>
                <a:cubicBezTo>
                  <a:pt x="1125093" y="63341"/>
                  <a:pt x="1125188" y="64007"/>
                  <a:pt x="1125855" y="64579"/>
                </a:cubicBezTo>
                <a:cubicBezTo>
                  <a:pt x="1127093" y="65626"/>
                  <a:pt x="1128712" y="66579"/>
                  <a:pt x="1129950" y="67627"/>
                </a:cubicBezTo>
                <a:cubicBezTo>
                  <a:pt x="1130617" y="68198"/>
                  <a:pt x="1130903" y="68960"/>
                  <a:pt x="1131379" y="69627"/>
                </a:cubicBezTo>
                <a:cubicBezTo>
                  <a:pt x="1129855" y="69627"/>
                  <a:pt x="1128331" y="69817"/>
                  <a:pt x="1126902" y="69627"/>
                </a:cubicBezTo>
                <a:cubicBezTo>
                  <a:pt x="1123950" y="69246"/>
                  <a:pt x="1121568" y="67722"/>
                  <a:pt x="1118044" y="68865"/>
                </a:cubicBezTo>
                <a:cubicBezTo>
                  <a:pt x="1117949" y="68865"/>
                  <a:pt x="1117092" y="68579"/>
                  <a:pt x="1117092" y="68389"/>
                </a:cubicBezTo>
                <a:cubicBezTo>
                  <a:pt x="1116806" y="67722"/>
                  <a:pt x="1116996" y="66484"/>
                  <a:pt x="1116425" y="66484"/>
                </a:cubicBezTo>
                <a:cubicBezTo>
                  <a:pt x="1113663" y="66103"/>
                  <a:pt x="1110615" y="65626"/>
                  <a:pt x="1107852" y="65817"/>
                </a:cubicBezTo>
                <a:cubicBezTo>
                  <a:pt x="1103566" y="66103"/>
                  <a:pt x="1099280" y="67246"/>
                  <a:pt x="1097756" y="64103"/>
                </a:cubicBezTo>
                <a:cubicBezTo>
                  <a:pt x="1097756" y="64007"/>
                  <a:pt x="1097470" y="64007"/>
                  <a:pt x="1097280" y="64007"/>
                </a:cubicBezTo>
                <a:cubicBezTo>
                  <a:pt x="1088421" y="63626"/>
                  <a:pt x="1091184" y="60673"/>
                  <a:pt x="1091565" y="58197"/>
                </a:cubicBezTo>
                <a:cubicBezTo>
                  <a:pt x="1091565" y="57911"/>
                  <a:pt x="1091755" y="57721"/>
                  <a:pt x="1091850" y="57435"/>
                </a:cubicBezTo>
                <a:cubicBezTo>
                  <a:pt x="1091279" y="57530"/>
                  <a:pt x="1090231" y="57626"/>
                  <a:pt x="1090231" y="57626"/>
                </a:cubicBezTo>
                <a:lnTo>
                  <a:pt x="1085945" y="59245"/>
                </a:lnTo>
                <a:cubicBezTo>
                  <a:pt x="1081182" y="60769"/>
                  <a:pt x="1077468" y="60388"/>
                  <a:pt x="1073753" y="58197"/>
                </a:cubicBezTo>
                <a:cubicBezTo>
                  <a:pt x="1073372" y="57911"/>
                  <a:pt x="1072324" y="57626"/>
                  <a:pt x="1072229" y="57626"/>
                </a:cubicBezTo>
                <a:cubicBezTo>
                  <a:pt x="1070514" y="58292"/>
                  <a:pt x="1068990" y="59054"/>
                  <a:pt x="1067562" y="59816"/>
                </a:cubicBezTo>
                <a:cubicBezTo>
                  <a:pt x="1067466" y="59911"/>
                  <a:pt x="1068419" y="60673"/>
                  <a:pt x="1069181" y="60864"/>
                </a:cubicBezTo>
                <a:cubicBezTo>
                  <a:pt x="1070991" y="61245"/>
                  <a:pt x="1073181" y="61340"/>
                  <a:pt x="1074896" y="61721"/>
                </a:cubicBezTo>
                <a:cubicBezTo>
                  <a:pt x="1076039" y="62007"/>
                  <a:pt x="1076610" y="62674"/>
                  <a:pt x="1077468" y="63245"/>
                </a:cubicBezTo>
                <a:lnTo>
                  <a:pt x="1073943" y="63531"/>
                </a:lnTo>
                <a:cubicBezTo>
                  <a:pt x="1072991" y="63626"/>
                  <a:pt x="1071467" y="63531"/>
                  <a:pt x="1071086" y="63817"/>
                </a:cubicBezTo>
                <a:cubicBezTo>
                  <a:pt x="1070038" y="64579"/>
                  <a:pt x="1069371" y="65150"/>
                  <a:pt x="1068133" y="63817"/>
                </a:cubicBezTo>
                <a:cubicBezTo>
                  <a:pt x="1068038" y="63722"/>
                  <a:pt x="1066038" y="63817"/>
                  <a:pt x="1066038" y="63817"/>
                </a:cubicBezTo>
                <a:lnTo>
                  <a:pt x="1057564" y="67449"/>
                </a:lnTo>
                <a:lnTo>
                  <a:pt x="1057591" y="67522"/>
                </a:lnTo>
                <a:lnTo>
                  <a:pt x="1057465" y="67532"/>
                </a:lnTo>
                <a:lnTo>
                  <a:pt x="1057536" y="67461"/>
                </a:lnTo>
                <a:lnTo>
                  <a:pt x="1057370" y="67532"/>
                </a:lnTo>
                <a:cubicBezTo>
                  <a:pt x="1056798" y="67436"/>
                  <a:pt x="1056227" y="67246"/>
                  <a:pt x="1055656" y="67246"/>
                </a:cubicBezTo>
                <a:cubicBezTo>
                  <a:pt x="1052322" y="67436"/>
                  <a:pt x="1057751" y="64769"/>
                  <a:pt x="1052703" y="65341"/>
                </a:cubicBezTo>
                <a:cubicBezTo>
                  <a:pt x="1050512" y="65531"/>
                  <a:pt x="1047750" y="64769"/>
                  <a:pt x="1045368" y="64769"/>
                </a:cubicBezTo>
                <a:cubicBezTo>
                  <a:pt x="1043844" y="64865"/>
                  <a:pt x="1042320" y="65722"/>
                  <a:pt x="1040796" y="66198"/>
                </a:cubicBezTo>
                <a:cubicBezTo>
                  <a:pt x="1041749" y="66770"/>
                  <a:pt x="1042606" y="67341"/>
                  <a:pt x="1043749" y="67817"/>
                </a:cubicBezTo>
                <a:cubicBezTo>
                  <a:pt x="1044225" y="68008"/>
                  <a:pt x="1045368" y="67817"/>
                  <a:pt x="1046035" y="68008"/>
                </a:cubicBezTo>
                <a:cubicBezTo>
                  <a:pt x="1046702" y="68198"/>
                  <a:pt x="1047179" y="68484"/>
                  <a:pt x="1047750" y="68770"/>
                </a:cubicBezTo>
                <a:cubicBezTo>
                  <a:pt x="1046988" y="68960"/>
                  <a:pt x="1046130" y="69437"/>
                  <a:pt x="1045559" y="69437"/>
                </a:cubicBezTo>
                <a:cubicBezTo>
                  <a:pt x="1043463" y="69246"/>
                  <a:pt x="1041558" y="68770"/>
                  <a:pt x="1039463" y="68579"/>
                </a:cubicBezTo>
                <a:cubicBezTo>
                  <a:pt x="1036320" y="68294"/>
                  <a:pt x="1032700" y="68960"/>
                  <a:pt x="1030319" y="67341"/>
                </a:cubicBezTo>
                <a:cubicBezTo>
                  <a:pt x="1030224" y="67246"/>
                  <a:pt x="1028795" y="67436"/>
                  <a:pt x="1028795" y="67532"/>
                </a:cubicBezTo>
                <a:cubicBezTo>
                  <a:pt x="1028604" y="67817"/>
                  <a:pt x="1028604" y="68198"/>
                  <a:pt x="1028985" y="68484"/>
                </a:cubicBezTo>
                <a:cubicBezTo>
                  <a:pt x="1029938" y="69246"/>
                  <a:pt x="1031176" y="69817"/>
                  <a:pt x="1032224" y="70484"/>
                </a:cubicBezTo>
                <a:cubicBezTo>
                  <a:pt x="1030414" y="70294"/>
                  <a:pt x="1028509" y="69913"/>
                  <a:pt x="1026699" y="69913"/>
                </a:cubicBezTo>
                <a:lnTo>
                  <a:pt x="1011174" y="70294"/>
                </a:lnTo>
                <a:cubicBezTo>
                  <a:pt x="1010507" y="70389"/>
                  <a:pt x="1009554" y="70865"/>
                  <a:pt x="1009554" y="70960"/>
                </a:cubicBezTo>
                <a:cubicBezTo>
                  <a:pt x="1009840" y="71341"/>
                  <a:pt x="1010412" y="72008"/>
                  <a:pt x="1011078" y="72008"/>
                </a:cubicBezTo>
                <a:cubicBezTo>
                  <a:pt x="1013079" y="72294"/>
                  <a:pt x="1015079" y="72294"/>
                  <a:pt x="1017080" y="72294"/>
                </a:cubicBezTo>
                <a:cubicBezTo>
                  <a:pt x="1018127" y="72294"/>
                  <a:pt x="1019556" y="72199"/>
                  <a:pt x="1019937" y="72485"/>
                </a:cubicBezTo>
                <a:cubicBezTo>
                  <a:pt x="1021175" y="73342"/>
                  <a:pt x="1022032" y="74294"/>
                  <a:pt x="1022986" y="75247"/>
                </a:cubicBezTo>
                <a:lnTo>
                  <a:pt x="1017460" y="75056"/>
                </a:lnTo>
                <a:cubicBezTo>
                  <a:pt x="1007649" y="74675"/>
                  <a:pt x="997934" y="72866"/>
                  <a:pt x="988218" y="75628"/>
                </a:cubicBezTo>
                <a:cubicBezTo>
                  <a:pt x="986218" y="76199"/>
                  <a:pt x="982503" y="75532"/>
                  <a:pt x="979646" y="75342"/>
                </a:cubicBezTo>
                <a:cubicBezTo>
                  <a:pt x="979170" y="75342"/>
                  <a:pt x="978408" y="74580"/>
                  <a:pt x="978693" y="74294"/>
                </a:cubicBezTo>
                <a:cubicBezTo>
                  <a:pt x="979456" y="73532"/>
                  <a:pt x="980408" y="72675"/>
                  <a:pt x="981837" y="72199"/>
                </a:cubicBezTo>
                <a:cubicBezTo>
                  <a:pt x="984123" y="71437"/>
                  <a:pt x="986886" y="71056"/>
                  <a:pt x="989266" y="70389"/>
                </a:cubicBezTo>
                <a:cubicBezTo>
                  <a:pt x="990219" y="70103"/>
                  <a:pt x="991266" y="69151"/>
                  <a:pt x="990886" y="68865"/>
                </a:cubicBezTo>
                <a:cubicBezTo>
                  <a:pt x="989933" y="68198"/>
                  <a:pt x="988791" y="67532"/>
                  <a:pt x="991171" y="67151"/>
                </a:cubicBezTo>
                <a:cubicBezTo>
                  <a:pt x="993743" y="66770"/>
                  <a:pt x="996600" y="66674"/>
                  <a:pt x="999267" y="66674"/>
                </a:cubicBezTo>
                <a:cubicBezTo>
                  <a:pt x="999553" y="66674"/>
                  <a:pt x="1000315" y="67532"/>
                  <a:pt x="1000125" y="67913"/>
                </a:cubicBezTo>
                <a:cubicBezTo>
                  <a:pt x="999934" y="68294"/>
                  <a:pt x="998791" y="68770"/>
                  <a:pt x="998124" y="68770"/>
                </a:cubicBezTo>
                <a:cubicBezTo>
                  <a:pt x="991838" y="68484"/>
                  <a:pt x="994410" y="71818"/>
                  <a:pt x="990790" y="72580"/>
                </a:cubicBezTo>
                <a:cubicBezTo>
                  <a:pt x="991362" y="72866"/>
                  <a:pt x="991743" y="73342"/>
                  <a:pt x="992314" y="73342"/>
                </a:cubicBezTo>
                <a:lnTo>
                  <a:pt x="996031" y="71944"/>
                </a:lnTo>
                <a:lnTo>
                  <a:pt x="995266" y="71533"/>
                </a:lnTo>
                <a:cubicBezTo>
                  <a:pt x="995171" y="71247"/>
                  <a:pt x="995647" y="70866"/>
                  <a:pt x="996028" y="70294"/>
                </a:cubicBezTo>
                <a:lnTo>
                  <a:pt x="996028" y="70199"/>
                </a:lnTo>
                <a:cubicBezTo>
                  <a:pt x="996886" y="70770"/>
                  <a:pt x="997552" y="71056"/>
                  <a:pt x="997552" y="71342"/>
                </a:cubicBezTo>
                <a:lnTo>
                  <a:pt x="997484" y="71397"/>
                </a:lnTo>
                <a:lnTo>
                  <a:pt x="1002696" y="69437"/>
                </a:lnTo>
                <a:cubicBezTo>
                  <a:pt x="1002792" y="69056"/>
                  <a:pt x="1003268" y="68484"/>
                  <a:pt x="1003363" y="68484"/>
                </a:cubicBezTo>
                <a:cubicBezTo>
                  <a:pt x="1006792" y="68675"/>
                  <a:pt x="1008030" y="65531"/>
                  <a:pt x="1012221" y="67151"/>
                </a:cubicBezTo>
                <a:cubicBezTo>
                  <a:pt x="1016508" y="65817"/>
                  <a:pt x="1022127" y="66770"/>
                  <a:pt x="1026414" y="65245"/>
                </a:cubicBezTo>
                <a:cubicBezTo>
                  <a:pt x="1026699" y="65245"/>
                  <a:pt x="1027557" y="65245"/>
                  <a:pt x="1027557" y="65245"/>
                </a:cubicBezTo>
                <a:lnTo>
                  <a:pt x="1032414" y="64674"/>
                </a:lnTo>
                <a:lnTo>
                  <a:pt x="1027080" y="63531"/>
                </a:lnTo>
                <a:cubicBezTo>
                  <a:pt x="1026033" y="63341"/>
                  <a:pt x="1025081" y="62960"/>
                  <a:pt x="1024032" y="62674"/>
                </a:cubicBezTo>
                <a:lnTo>
                  <a:pt x="1027176" y="62198"/>
                </a:lnTo>
                <a:cubicBezTo>
                  <a:pt x="1028509" y="61912"/>
                  <a:pt x="1030700" y="61721"/>
                  <a:pt x="1030986" y="61245"/>
                </a:cubicBezTo>
                <a:cubicBezTo>
                  <a:pt x="1031652" y="60292"/>
                  <a:pt x="1031462" y="59150"/>
                  <a:pt x="1031271" y="58102"/>
                </a:cubicBezTo>
                <a:cubicBezTo>
                  <a:pt x="1031176" y="57721"/>
                  <a:pt x="1029652" y="57530"/>
                  <a:pt x="1029176" y="57149"/>
                </a:cubicBezTo>
                <a:cubicBezTo>
                  <a:pt x="1028700" y="56768"/>
                  <a:pt x="1028604" y="55911"/>
                  <a:pt x="1028604" y="55911"/>
                </a:cubicBezTo>
                <a:lnTo>
                  <a:pt x="1030509" y="56387"/>
                </a:lnTo>
                <a:lnTo>
                  <a:pt x="1035843" y="57340"/>
                </a:lnTo>
                <a:cubicBezTo>
                  <a:pt x="1038034" y="58673"/>
                  <a:pt x="1039844" y="60102"/>
                  <a:pt x="1042416" y="61150"/>
                </a:cubicBezTo>
                <a:cubicBezTo>
                  <a:pt x="1043273" y="61531"/>
                  <a:pt x="1046035" y="61054"/>
                  <a:pt x="1047750" y="60673"/>
                </a:cubicBezTo>
                <a:cubicBezTo>
                  <a:pt x="1048035" y="60578"/>
                  <a:pt x="1047464" y="59531"/>
                  <a:pt x="1047179" y="58864"/>
                </a:cubicBezTo>
                <a:cubicBezTo>
                  <a:pt x="1046416" y="57435"/>
                  <a:pt x="1044797" y="57245"/>
                  <a:pt x="1041939" y="57721"/>
                </a:cubicBezTo>
                <a:cubicBezTo>
                  <a:pt x="1040512" y="57911"/>
                  <a:pt x="1038606" y="57435"/>
                  <a:pt x="1036891" y="57340"/>
                </a:cubicBezTo>
                <a:lnTo>
                  <a:pt x="1039463" y="56673"/>
                </a:lnTo>
                <a:cubicBezTo>
                  <a:pt x="1040034" y="56482"/>
                  <a:pt x="1040512" y="56197"/>
                  <a:pt x="1040987" y="56006"/>
                </a:cubicBezTo>
                <a:cubicBezTo>
                  <a:pt x="1040320" y="55720"/>
                  <a:pt x="1039749" y="55244"/>
                  <a:pt x="1038987" y="55149"/>
                </a:cubicBezTo>
                <a:cubicBezTo>
                  <a:pt x="1037844" y="54958"/>
                  <a:pt x="1036605" y="54863"/>
                  <a:pt x="1035462" y="54958"/>
                </a:cubicBezTo>
                <a:cubicBezTo>
                  <a:pt x="1030700" y="55435"/>
                  <a:pt x="1029462" y="54197"/>
                  <a:pt x="1029652" y="52291"/>
                </a:cubicBezTo>
                <a:lnTo>
                  <a:pt x="1029423" y="52226"/>
                </a:lnTo>
                <a:lnTo>
                  <a:pt x="1029366" y="52292"/>
                </a:lnTo>
                <a:cubicBezTo>
                  <a:pt x="1028890" y="52387"/>
                  <a:pt x="1027938" y="52578"/>
                  <a:pt x="1027938" y="52768"/>
                </a:cubicBezTo>
                <a:cubicBezTo>
                  <a:pt x="1027271" y="55245"/>
                  <a:pt x="1023461" y="55816"/>
                  <a:pt x="1019079" y="56197"/>
                </a:cubicBezTo>
                <a:cubicBezTo>
                  <a:pt x="1015079" y="56578"/>
                  <a:pt x="1011745" y="55435"/>
                  <a:pt x="1011555" y="53530"/>
                </a:cubicBezTo>
                <a:cubicBezTo>
                  <a:pt x="1011555" y="53340"/>
                  <a:pt x="1011745" y="53149"/>
                  <a:pt x="1011745" y="52959"/>
                </a:cubicBezTo>
                <a:lnTo>
                  <a:pt x="1012031" y="49149"/>
                </a:lnTo>
                <a:cubicBezTo>
                  <a:pt x="1009459" y="49625"/>
                  <a:pt x="1006792" y="50006"/>
                  <a:pt x="1004316" y="50578"/>
                </a:cubicBezTo>
                <a:cubicBezTo>
                  <a:pt x="1001744" y="51149"/>
                  <a:pt x="999648" y="51625"/>
                  <a:pt x="996505" y="51149"/>
                </a:cubicBezTo>
                <a:cubicBezTo>
                  <a:pt x="993838" y="50673"/>
                  <a:pt x="991362" y="52483"/>
                  <a:pt x="991552" y="53911"/>
                </a:cubicBezTo>
                <a:cubicBezTo>
                  <a:pt x="991647" y="55150"/>
                  <a:pt x="991266" y="56483"/>
                  <a:pt x="990600" y="57626"/>
                </a:cubicBezTo>
                <a:cubicBezTo>
                  <a:pt x="990600" y="57817"/>
                  <a:pt x="987361" y="57626"/>
                  <a:pt x="985647" y="57531"/>
                </a:cubicBezTo>
                <a:cubicBezTo>
                  <a:pt x="984599" y="57531"/>
                  <a:pt x="983551" y="57245"/>
                  <a:pt x="982599" y="57054"/>
                </a:cubicBezTo>
                <a:cubicBezTo>
                  <a:pt x="982599" y="57531"/>
                  <a:pt x="982789" y="58102"/>
                  <a:pt x="982789" y="58579"/>
                </a:cubicBezTo>
                <a:cubicBezTo>
                  <a:pt x="982789" y="59150"/>
                  <a:pt x="982599" y="59817"/>
                  <a:pt x="982504" y="60388"/>
                </a:cubicBezTo>
                <a:cubicBezTo>
                  <a:pt x="981456" y="60388"/>
                  <a:pt x="980122" y="60388"/>
                  <a:pt x="979265" y="60103"/>
                </a:cubicBezTo>
                <a:cubicBezTo>
                  <a:pt x="973741" y="58198"/>
                  <a:pt x="967930" y="59150"/>
                  <a:pt x="962120" y="59817"/>
                </a:cubicBezTo>
                <a:lnTo>
                  <a:pt x="956310" y="60579"/>
                </a:lnTo>
                <a:cubicBezTo>
                  <a:pt x="954500" y="60769"/>
                  <a:pt x="949166" y="58769"/>
                  <a:pt x="949166" y="57912"/>
                </a:cubicBezTo>
                <a:cubicBezTo>
                  <a:pt x="949166" y="56959"/>
                  <a:pt x="955833" y="55435"/>
                  <a:pt x="957358" y="56197"/>
                </a:cubicBezTo>
                <a:cubicBezTo>
                  <a:pt x="959262" y="57054"/>
                  <a:pt x="960215" y="57245"/>
                  <a:pt x="961834" y="56007"/>
                </a:cubicBezTo>
                <a:cubicBezTo>
                  <a:pt x="962406" y="55531"/>
                  <a:pt x="964787" y="55340"/>
                  <a:pt x="966216" y="55531"/>
                </a:cubicBezTo>
                <a:cubicBezTo>
                  <a:pt x="969835" y="55816"/>
                  <a:pt x="973455" y="56578"/>
                  <a:pt x="977074" y="56673"/>
                </a:cubicBezTo>
                <a:cubicBezTo>
                  <a:pt x="978789" y="56673"/>
                  <a:pt x="980789" y="55721"/>
                  <a:pt x="982122" y="54959"/>
                </a:cubicBezTo>
                <a:cubicBezTo>
                  <a:pt x="982504" y="54769"/>
                  <a:pt x="981170" y="53721"/>
                  <a:pt x="980313" y="53245"/>
                </a:cubicBezTo>
                <a:cubicBezTo>
                  <a:pt x="979551" y="52673"/>
                  <a:pt x="978312" y="52292"/>
                  <a:pt x="977550" y="51816"/>
                </a:cubicBezTo>
                <a:cubicBezTo>
                  <a:pt x="976979" y="51435"/>
                  <a:pt x="976408" y="50959"/>
                  <a:pt x="976503" y="50578"/>
                </a:cubicBezTo>
                <a:cubicBezTo>
                  <a:pt x="976503" y="49054"/>
                  <a:pt x="983646" y="47434"/>
                  <a:pt x="986980" y="48101"/>
                </a:cubicBezTo>
                <a:cubicBezTo>
                  <a:pt x="984789" y="48387"/>
                  <a:pt x="982218" y="48863"/>
                  <a:pt x="983837" y="50101"/>
                </a:cubicBezTo>
                <a:cubicBezTo>
                  <a:pt x="984599" y="50768"/>
                  <a:pt x="987266" y="50863"/>
                  <a:pt x="988981" y="51149"/>
                </a:cubicBezTo>
                <a:lnTo>
                  <a:pt x="987456" y="48863"/>
                </a:lnTo>
                <a:lnTo>
                  <a:pt x="986980" y="48101"/>
                </a:lnTo>
                <a:cubicBezTo>
                  <a:pt x="989933" y="50006"/>
                  <a:pt x="993743" y="48482"/>
                  <a:pt x="997172" y="48673"/>
                </a:cubicBezTo>
                <a:cubicBezTo>
                  <a:pt x="997458" y="48673"/>
                  <a:pt x="997839" y="48482"/>
                  <a:pt x="998029" y="48292"/>
                </a:cubicBezTo>
                <a:cubicBezTo>
                  <a:pt x="998315" y="47911"/>
                  <a:pt x="993171" y="45339"/>
                  <a:pt x="992314" y="45434"/>
                </a:cubicBezTo>
                <a:cubicBezTo>
                  <a:pt x="987075" y="46196"/>
                  <a:pt x="980884" y="45625"/>
                  <a:pt x="976884" y="48101"/>
                </a:cubicBezTo>
                <a:cubicBezTo>
                  <a:pt x="976598" y="48292"/>
                  <a:pt x="975455" y="48196"/>
                  <a:pt x="974788" y="48292"/>
                </a:cubicBezTo>
                <a:lnTo>
                  <a:pt x="974788" y="47244"/>
                </a:lnTo>
                <a:lnTo>
                  <a:pt x="975074" y="43339"/>
                </a:lnTo>
                <a:cubicBezTo>
                  <a:pt x="975074" y="43339"/>
                  <a:pt x="975074" y="42767"/>
                  <a:pt x="975264" y="42576"/>
                </a:cubicBezTo>
                <a:cubicBezTo>
                  <a:pt x="976693" y="41719"/>
                  <a:pt x="980408" y="41148"/>
                  <a:pt x="975931" y="40005"/>
                </a:cubicBezTo>
                <a:cubicBezTo>
                  <a:pt x="977074" y="39052"/>
                  <a:pt x="978027" y="37909"/>
                  <a:pt x="979551" y="37052"/>
                </a:cubicBezTo>
                <a:cubicBezTo>
                  <a:pt x="980979" y="36290"/>
                  <a:pt x="982885" y="35623"/>
                  <a:pt x="984789" y="35147"/>
                </a:cubicBezTo>
                <a:cubicBezTo>
                  <a:pt x="985551" y="34957"/>
                  <a:pt x="986980" y="35147"/>
                  <a:pt x="988123" y="35242"/>
                </a:cubicBezTo>
                <a:cubicBezTo>
                  <a:pt x="989363" y="35338"/>
                  <a:pt x="991171" y="35909"/>
                  <a:pt x="991743" y="35719"/>
                </a:cubicBezTo>
                <a:cubicBezTo>
                  <a:pt x="992695" y="35338"/>
                  <a:pt x="993076" y="34576"/>
                  <a:pt x="993457" y="33909"/>
                </a:cubicBezTo>
                <a:cubicBezTo>
                  <a:pt x="993743" y="33433"/>
                  <a:pt x="993648" y="32861"/>
                  <a:pt x="993743" y="32290"/>
                </a:cubicBezTo>
                <a:cubicBezTo>
                  <a:pt x="995172" y="32290"/>
                  <a:pt x="996600" y="32290"/>
                  <a:pt x="997934" y="32480"/>
                </a:cubicBezTo>
                <a:lnTo>
                  <a:pt x="1004697" y="33337"/>
                </a:lnTo>
                <a:cubicBezTo>
                  <a:pt x="1005268" y="33337"/>
                  <a:pt x="1006221" y="33242"/>
                  <a:pt x="1006411" y="33337"/>
                </a:cubicBezTo>
                <a:cubicBezTo>
                  <a:pt x="1010697" y="36576"/>
                  <a:pt x="1010793" y="33623"/>
                  <a:pt x="1012412" y="32480"/>
                </a:cubicBezTo>
                <a:cubicBezTo>
                  <a:pt x="1012983" y="32099"/>
                  <a:pt x="1014889" y="32099"/>
                  <a:pt x="1016222" y="31908"/>
                </a:cubicBezTo>
                <a:close/>
                <a:moveTo>
                  <a:pt x="2756153" y="31432"/>
                </a:moveTo>
                <a:lnTo>
                  <a:pt x="2754725" y="31909"/>
                </a:lnTo>
                <a:cubicBezTo>
                  <a:pt x="2755201" y="32099"/>
                  <a:pt x="2755773" y="32385"/>
                  <a:pt x="2756344" y="32385"/>
                </a:cubicBezTo>
                <a:lnTo>
                  <a:pt x="2757807" y="31955"/>
                </a:lnTo>
                <a:lnTo>
                  <a:pt x="2757963" y="32004"/>
                </a:lnTo>
                <a:lnTo>
                  <a:pt x="2757963" y="31909"/>
                </a:lnTo>
                <a:lnTo>
                  <a:pt x="2757807" y="31955"/>
                </a:lnTo>
                <a:close/>
                <a:moveTo>
                  <a:pt x="437864" y="31337"/>
                </a:moveTo>
                <a:lnTo>
                  <a:pt x="441483" y="32480"/>
                </a:lnTo>
                <a:cubicBezTo>
                  <a:pt x="440626" y="32670"/>
                  <a:pt x="439959" y="32956"/>
                  <a:pt x="439864" y="32956"/>
                </a:cubicBezTo>
                <a:cubicBezTo>
                  <a:pt x="438816" y="32575"/>
                  <a:pt x="437864" y="32194"/>
                  <a:pt x="436816" y="31718"/>
                </a:cubicBezTo>
                <a:cubicBezTo>
                  <a:pt x="437197" y="31527"/>
                  <a:pt x="437768" y="31242"/>
                  <a:pt x="437864" y="31337"/>
                </a:cubicBezTo>
                <a:close/>
                <a:moveTo>
                  <a:pt x="1417605" y="31242"/>
                </a:moveTo>
                <a:lnTo>
                  <a:pt x="1415224" y="31432"/>
                </a:lnTo>
                <a:lnTo>
                  <a:pt x="1413414" y="31432"/>
                </a:lnTo>
                <a:cubicBezTo>
                  <a:pt x="1411128" y="31623"/>
                  <a:pt x="1406842" y="31718"/>
                  <a:pt x="1406842" y="31909"/>
                </a:cubicBezTo>
                <a:cubicBezTo>
                  <a:pt x="1406556" y="33718"/>
                  <a:pt x="1409985" y="32956"/>
                  <a:pt x="1411890" y="33337"/>
                </a:cubicBezTo>
                <a:cubicBezTo>
                  <a:pt x="1413033" y="33623"/>
                  <a:pt x="1413986" y="34099"/>
                  <a:pt x="1415129" y="34290"/>
                </a:cubicBezTo>
                <a:cubicBezTo>
                  <a:pt x="1418462" y="34671"/>
                  <a:pt x="1418653" y="34576"/>
                  <a:pt x="1418177" y="33147"/>
                </a:cubicBezTo>
                <a:cubicBezTo>
                  <a:pt x="1418082" y="32861"/>
                  <a:pt x="1418653" y="32480"/>
                  <a:pt x="1419034" y="32194"/>
                </a:cubicBezTo>
                <a:cubicBezTo>
                  <a:pt x="1420558" y="31147"/>
                  <a:pt x="1419224" y="31147"/>
                  <a:pt x="1417510" y="31337"/>
                </a:cubicBezTo>
                <a:close/>
                <a:moveTo>
                  <a:pt x="2642234" y="31147"/>
                </a:moveTo>
                <a:cubicBezTo>
                  <a:pt x="2641568" y="31147"/>
                  <a:pt x="2640806" y="31528"/>
                  <a:pt x="2640139" y="31813"/>
                </a:cubicBezTo>
                <a:lnTo>
                  <a:pt x="2643282" y="33052"/>
                </a:lnTo>
                <a:cubicBezTo>
                  <a:pt x="2643663" y="32575"/>
                  <a:pt x="2644330" y="32194"/>
                  <a:pt x="2644140" y="31909"/>
                </a:cubicBezTo>
                <a:cubicBezTo>
                  <a:pt x="2643854" y="31528"/>
                  <a:pt x="2642901" y="31147"/>
                  <a:pt x="2642234" y="31147"/>
                </a:cubicBezTo>
                <a:close/>
                <a:moveTo>
                  <a:pt x="1429416" y="31147"/>
                </a:moveTo>
                <a:cubicBezTo>
                  <a:pt x="1426844" y="30861"/>
                  <a:pt x="1425130" y="31718"/>
                  <a:pt x="1425130" y="32956"/>
                </a:cubicBezTo>
                <a:cubicBezTo>
                  <a:pt x="1425130" y="34290"/>
                  <a:pt x="1431321" y="37147"/>
                  <a:pt x="1433036" y="36481"/>
                </a:cubicBezTo>
                <a:cubicBezTo>
                  <a:pt x="1435226" y="35623"/>
                  <a:pt x="1436465" y="34195"/>
                  <a:pt x="1438465" y="32671"/>
                </a:cubicBezTo>
                <a:cubicBezTo>
                  <a:pt x="1435512" y="32194"/>
                  <a:pt x="1432559" y="31432"/>
                  <a:pt x="1429416" y="31147"/>
                </a:cubicBezTo>
                <a:close/>
                <a:moveTo>
                  <a:pt x="763429" y="31051"/>
                </a:moveTo>
                <a:cubicBezTo>
                  <a:pt x="765334" y="30956"/>
                  <a:pt x="767429" y="30860"/>
                  <a:pt x="769334" y="31051"/>
                </a:cubicBezTo>
                <a:cubicBezTo>
                  <a:pt x="770287" y="31051"/>
                  <a:pt x="770953" y="31718"/>
                  <a:pt x="771811" y="32099"/>
                </a:cubicBezTo>
                <a:cubicBezTo>
                  <a:pt x="771049" y="32289"/>
                  <a:pt x="770287" y="32575"/>
                  <a:pt x="769525" y="32670"/>
                </a:cubicBezTo>
                <a:lnTo>
                  <a:pt x="762381" y="33146"/>
                </a:lnTo>
                <a:lnTo>
                  <a:pt x="762381" y="33051"/>
                </a:lnTo>
                <a:lnTo>
                  <a:pt x="759809" y="31718"/>
                </a:lnTo>
                <a:cubicBezTo>
                  <a:pt x="761048" y="31527"/>
                  <a:pt x="762190" y="31146"/>
                  <a:pt x="763429" y="31051"/>
                </a:cubicBezTo>
                <a:close/>
                <a:moveTo>
                  <a:pt x="746760" y="30956"/>
                </a:moveTo>
                <a:cubicBezTo>
                  <a:pt x="748570" y="30956"/>
                  <a:pt x="750284" y="31146"/>
                  <a:pt x="751999" y="31146"/>
                </a:cubicBezTo>
                <a:lnTo>
                  <a:pt x="747046" y="32480"/>
                </a:lnTo>
                <a:cubicBezTo>
                  <a:pt x="746569" y="32575"/>
                  <a:pt x="745903" y="32480"/>
                  <a:pt x="745331" y="32575"/>
                </a:cubicBezTo>
                <a:cubicBezTo>
                  <a:pt x="744760" y="32575"/>
                  <a:pt x="744093" y="32575"/>
                  <a:pt x="743617" y="32480"/>
                </a:cubicBezTo>
                <a:lnTo>
                  <a:pt x="741045" y="31908"/>
                </a:lnTo>
                <a:cubicBezTo>
                  <a:pt x="741807" y="31718"/>
                  <a:pt x="742474" y="31337"/>
                  <a:pt x="743331" y="31242"/>
                </a:cubicBezTo>
                <a:cubicBezTo>
                  <a:pt x="744474" y="31051"/>
                  <a:pt x="745617" y="30956"/>
                  <a:pt x="746760" y="30956"/>
                </a:cubicBezTo>
                <a:close/>
                <a:moveTo>
                  <a:pt x="2300096" y="30861"/>
                </a:moveTo>
                <a:cubicBezTo>
                  <a:pt x="2299811" y="30766"/>
                  <a:pt x="2299430" y="31051"/>
                  <a:pt x="2299144" y="31051"/>
                </a:cubicBezTo>
                <a:cubicBezTo>
                  <a:pt x="2299430" y="31242"/>
                  <a:pt x="2300192" y="31528"/>
                  <a:pt x="2300192" y="31528"/>
                </a:cubicBezTo>
                <a:cubicBezTo>
                  <a:pt x="2300668" y="31528"/>
                  <a:pt x="2301144" y="31337"/>
                  <a:pt x="2302001" y="31147"/>
                </a:cubicBezTo>
                <a:cubicBezTo>
                  <a:pt x="2301049" y="31051"/>
                  <a:pt x="2300573" y="30861"/>
                  <a:pt x="2300096" y="30861"/>
                </a:cubicBezTo>
                <a:close/>
                <a:moveTo>
                  <a:pt x="969454" y="30861"/>
                </a:moveTo>
                <a:cubicBezTo>
                  <a:pt x="970025" y="30861"/>
                  <a:pt x="970597" y="31147"/>
                  <a:pt x="971168" y="31337"/>
                </a:cubicBezTo>
                <a:lnTo>
                  <a:pt x="969549" y="32195"/>
                </a:lnTo>
                <a:lnTo>
                  <a:pt x="967739" y="31432"/>
                </a:lnTo>
                <a:cubicBezTo>
                  <a:pt x="968311" y="31242"/>
                  <a:pt x="968882" y="30861"/>
                  <a:pt x="969454" y="30861"/>
                </a:cubicBezTo>
                <a:close/>
                <a:moveTo>
                  <a:pt x="1839849" y="30766"/>
                </a:moveTo>
                <a:lnTo>
                  <a:pt x="1831086" y="31432"/>
                </a:lnTo>
                <a:cubicBezTo>
                  <a:pt x="1829657" y="31623"/>
                  <a:pt x="1828323" y="32004"/>
                  <a:pt x="1826894" y="32385"/>
                </a:cubicBezTo>
                <a:lnTo>
                  <a:pt x="1830800" y="32385"/>
                </a:lnTo>
                <a:lnTo>
                  <a:pt x="1830704" y="32480"/>
                </a:lnTo>
                <a:lnTo>
                  <a:pt x="1832419" y="32480"/>
                </a:lnTo>
                <a:lnTo>
                  <a:pt x="1832609" y="32861"/>
                </a:lnTo>
                <a:lnTo>
                  <a:pt x="1840325" y="31718"/>
                </a:lnTo>
                <a:cubicBezTo>
                  <a:pt x="1840896" y="31623"/>
                  <a:pt x="1841182" y="31242"/>
                  <a:pt x="1841563" y="30956"/>
                </a:cubicBezTo>
                <a:cubicBezTo>
                  <a:pt x="1840991" y="30861"/>
                  <a:pt x="1840420" y="30766"/>
                  <a:pt x="1839849" y="30766"/>
                </a:cubicBezTo>
                <a:close/>
                <a:moveTo>
                  <a:pt x="1080515" y="30765"/>
                </a:moveTo>
                <a:cubicBezTo>
                  <a:pt x="1081372" y="31622"/>
                  <a:pt x="1082230" y="32480"/>
                  <a:pt x="1082896" y="33337"/>
                </a:cubicBezTo>
                <a:lnTo>
                  <a:pt x="1081615" y="34069"/>
                </a:lnTo>
                <a:lnTo>
                  <a:pt x="1078229" y="31717"/>
                </a:lnTo>
                <a:cubicBezTo>
                  <a:pt x="1078134" y="31622"/>
                  <a:pt x="1079753" y="31051"/>
                  <a:pt x="1080515" y="30765"/>
                </a:cubicBezTo>
                <a:close/>
                <a:moveTo>
                  <a:pt x="1706975" y="30575"/>
                </a:moveTo>
                <a:cubicBezTo>
                  <a:pt x="1706784" y="30575"/>
                  <a:pt x="1705641" y="30956"/>
                  <a:pt x="1705641" y="30956"/>
                </a:cubicBezTo>
                <a:lnTo>
                  <a:pt x="1708308" y="33242"/>
                </a:lnTo>
                <a:lnTo>
                  <a:pt x="1712118" y="32766"/>
                </a:lnTo>
                <a:close/>
                <a:moveTo>
                  <a:pt x="1035558" y="30479"/>
                </a:moveTo>
                <a:cubicBezTo>
                  <a:pt x="1037558" y="30098"/>
                  <a:pt x="1038606" y="30479"/>
                  <a:pt x="1038415" y="31527"/>
                </a:cubicBezTo>
                <a:lnTo>
                  <a:pt x="1037659" y="31863"/>
                </a:lnTo>
                <a:lnTo>
                  <a:pt x="1037558" y="31908"/>
                </a:lnTo>
                <a:lnTo>
                  <a:pt x="1037558" y="31813"/>
                </a:lnTo>
                <a:cubicBezTo>
                  <a:pt x="1037558" y="31813"/>
                  <a:pt x="1036701" y="31813"/>
                  <a:pt x="1036415" y="31813"/>
                </a:cubicBezTo>
                <a:lnTo>
                  <a:pt x="1033367" y="31241"/>
                </a:lnTo>
                <a:cubicBezTo>
                  <a:pt x="1034129" y="30956"/>
                  <a:pt x="1034700" y="30670"/>
                  <a:pt x="1035558" y="30479"/>
                </a:cubicBezTo>
                <a:close/>
                <a:moveTo>
                  <a:pt x="949928" y="30384"/>
                </a:moveTo>
                <a:cubicBezTo>
                  <a:pt x="951451" y="30765"/>
                  <a:pt x="952690" y="31432"/>
                  <a:pt x="954785" y="32289"/>
                </a:cubicBezTo>
                <a:cubicBezTo>
                  <a:pt x="952690" y="32765"/>
                  <a:pt x="951166" y="33432"/>
                  <a:pt x="950689" y="33242"/>
                </a:cubicBezTo>
                <a:cubicBezTo>
                  <a:pt x="949261" y="32765"/>
                  <a:pt x="948213" y="32003"/>
                  <a:pt x="947070" y="31432"/>
                </a:cubicBezTo>
                <a:cubicBezTo>
                  <a:pt x="948022" y="31051"/>
                  <a:pt x="949451" y="30289"/>
                  <a:pt x="949928" y="30384"/>
                </a:cubicBezTo>
                <a:close/>
                <a:moveTo>
                  <a:pt x="2352198" y="30289"/>
                </a:moveTo>
                <a:cubicBezTo>
                  <a:pt x="2348483" y="30861"/>
                  <a:pt x="2345150" y="31432"/>
                  <a:pt x="2341721" y="31909"/>
                </a:cubicBezTo>
                <a:cubicBezTo>
                  <a:pt x="2341149" y="32004"/>
                  <a:pt x="2340673" y="32385"/>
                  <a:pt x="2340387" y="32671"/>
                </a:cubicBezTo>
                <a:cubicBezTo>
                  <a:pt x="2340292" y="32766"/>
                  <a:pt x="2341149" y="33147"/>
                  <a:pt x="2341530" y="33147"/>
                </a:cubicBezTo>
                <a:cubicBezTo>
                  <a:pt x="2345436" y="33052"/>
                  <a:pt x="2349436" y="33052"/>
                  <a:pt x="2353246" y="32766"/>
                </a:cubicBezTo>
                <a:cubicBezTo>
                  <a:pt x="2354484" y="32766"/>
                  <a:pt x="2355437" y="31909"/>
                  <a:pt x="2356580" y="31432"/>
                </a:cubicBezTo>
                <a:close/>
                <a:moveTo>
                  <a:pt x="651033" y="30289"/>
                </a:moveTo>
                <a:cubicBezTo>
                  <a:pt x="651318" y="30289"/>
                  <a:pt x="651985" y="30479"/>
                  <a:pt x="652938" y="30670"/>
                </a:cubicBezTo>
                <a:lnTo>
                  <a:pt x="652843" y="30670"/>
                </a:lnTo>
                <a:lnTo>
                  <a:pt x="649699" y="32003"/>
                </a:lnTo>
                <a:cubicBezTo>
                  <a:pt x="649699" y="32003"/>
                  <a:pt x="648461" y="31337"/>
                  <a:pt x="648556" y="31241"/>
                </a:cubicBezTo>
                <a:cubicBezTo>
                  <a:pt x="649318" y="30860"/>
                  <a:pt x="650080" y="30479"/>
                  <a:pt x="651033" y="30289"/>
                </a:cubicBezTo>
                <a:close/>
                <a:moveTo>
                  <a:pt x="1452848" y="30194"/>
                </a:moveTo>
                <a:lnTo>
                  <a:pt x="1447419" y="32004"/>
                </a:lnTo>
                <a:cubicBezTo>
                  <a:pt x="1448085" y="32194"/>
                  <a:pt x="1449228" y="32480"/>
                  <a:pt x="1449228" y="32480"/>
                </a:cubicBezTo>
                <a:lnTo>
                  <a:pt x="1449323" y="32575"/>
                </a:lnTo>
                <a:cubicBezTo>
                  <a:pt x="1451133" y="32194"/>
                  <a:pt x="1452848" y="31718"/>
                  <a:pt x="1455324" y="31147"/>
                </a:cubicBezTo>
                <a:cubicBezTo>
                  <a:pt x="1453895" y="30575"/>
                  <a:pt x="1452848" y="30194"/>
                  <a:pt x="1452848" y="30194"/>
                </a:cubicBezTo>
                <a:close/>
                <a:moveTo>
                  <a:pt x="1210246" y="30194"/>
                </a:moveTo>
                <a:lnTo>
                  <a:pt x="1214056" y="30194"/>
                </a:lnTo>
                <a:lnTo>
                  <a:pt x="1217771" y="30670"/>
                </a:lnTo>
                <a:cubicBezTo>
                  <a:pt x="1216914" y="31242"/>
                  <a:pt x="1216152" y="32194"/>
                  <a:pt x="1215104" y="32290"/>
                </a:cubicBezTo>
                <a:cubicBezTo>
                  <a:pt x="1211389" y="32575"/>
                  <a:pt x="1207579" y="32575"/>
                  <a:pt x="1203865" y="32480"/>
                </a:cubicBezTo>
                <a:cubicBezTo>
                  <a:pt x="1203103" y="32480"/>
                  <a:pt x="1202436" y="31527"/>
                  <a:pt x="1201674" y="31051"/>
                </a:cubicBezTo>
                <a:cubicBezTo>
                  <a:pt x="1202817" y="30765"/>
                  <a:pt x="1203865" y="30384"/>
                  <a:pt x="1205008" y="30289"/>
                </a:cubicBezTo>
                <a:cubicBezTo>
                  <a:pt x="1206532" y="30194"/>
                  <a:pt x="1208151" y="30289"/>
                  <a:pt x="1210246" y="30289"/>
                </a:cubicBezTo>
                <a:close/>
                <a:moveTo>
                  <a:pt x="530733" y="30194"/>
                </a:moveTo>
                <a:cubicBezTo>
                  <a:pt x="531495" y="30194"/>
                  <a:pt x="532447" y="30384"/>
                  <a:pt x="533305" y="30480"/>
                </a:cubicBezTo>
                <a:lnTo>
                  <a:pt x="529780" y="31718"/>
                </a:lnTo>
                <a:lnTo>
                  <a:pt x="525875" y="30861"/>
                </a:lnTo>
                <a:cubicBezTo>
                  <a:pt x="527494" y="30670"/>
                  <a:pt x="529018" y="30384"/>
                  <a:pt x="530733" y="30194"/>
                </a:cubicBezTo>
                <a:close/>
                <a:moveTo>
                  <a:pt x="1094804" y="30099"/>
                </a:moveTo>
                <a:lnTo>
                  <a:pt x="1094804" y="30670"/>
                </a:lnTo>
                <a:lnTo>
                  <a:pt x="1093660" y="33433"/>
                </a:lnTo>
                <a:lnTo>
                  <a:pt x="1099280" y="32099"/>
                </a:lnTo>
                <a:cubicBezTo>
                  <a:pt x="1099280" y="32099"/>
                  <a:pt x="1100327" y="32290"/>
                  <a:pt x="1100804" y="32385"/>
                </a:cubicBezTo>
                <a:cubicBezTo>
                  <a:pt x="1099661" y="33337"/>
                  <a:pt x="1098994" y="34576"/>
                  <a:pt x="1097279" y="35338"/>
                </a:cubicBezTo>
                <a:cubicBezTo>
                  <a:pt x="1095565" y="36100"/>
                  <a:pt x="1093088" y="36671"/>
                  <a:pt x="1090802" y="36957"/>
                </a:cubicBezTo>
                <a:cubicBezTo>
                  <a:pt x="1090136" y="36957"/>
                  <a:pt x="1088326" y="35719"/>
                  <a:pt x="1087850" y="34957"/>
                </a:cubicBezTo>
                <a:cubicBezTo>
                  <a:pt x="1086326" y="32385"/>
                  <a:pt x="1089278" y="30480"/>
                  <a:pt x="1094708" y="30194"/>
                </a:cubicBezTo>
                <a:close/>
                <a:moveTo>
                  <a:pt x="2559462" y="30004"/>
                </a:moveTo>
                <a:cubicBezTo>
                  <a:pt x="2555748" y="29908"/>
                  <a:pt x="2551842" y="29813"/>
                  <a:pt x="2548223" y="30289"/>
                </a:cubicBezTo>
                <a:cubicBezTo>
                  <a:pt x="2546413" y="30575"/>
                  <a:pt x="2545080" y="31813"/>
                  <a:pt x="2543556" y="32671"/>
                </a:cubicBezTo>
                <a:lnTo>
                  <a:pt x="2550794" y="34290"/>
                </a:lnTo>
                <a:cubicBezTo>
                  <a:pt x="2551271" y="34290"/>
                  <a:pt x="2552128" y="33909"/>
                  <a:pt x="2552795" y="33718"/>
                </a:cubicBezTo>
                <a:cubicBezTo>
                  <a:pt x="2552318" y="33433"/>
                  <a:pt x="2551747" y="33242"/>
                  <a:pt x="2551366" y="32956"/>
                </a:cubicBezTo>
                <a:cubicBezTo>
                  <a:pt x="2550794" y="32671"/>
                  <a:pt x="2550414" y="32290"/>
                  <a:pt x="2549937" y="31909"/>
                </a:cubicBezTo>
                <a:cubicBezTo>
                  <a:pt x="2550699" y="31813"/>
                  <a:pt x="2551366" y="31528"/>
                  <a:pt x="2552128" y="31528"/>
                </a:cubicBezTo>
                <a:lnTo>
                  <a:pt x="2557652" y="31528"/>
                </a:lnTo>
                <a:cubicBezTo>
                  <a:pt x="2557652" y="31528"/>
                  <a:pt x="2558510" y="31528"/>
                  <a:pt x="2559272" y="31528"/>
                </a:cubicBezTo>
                <a:lnTo>
                  <a:pt x="2562796" y="31337"/>
                </a:lnTo>
                <a:cubicBezTo>
                  <a:pt x="2561653" y="30861"/>
                  <a:pt x="2560605" y="30004"/>
                  <a:pt x="2559462" y="30004"/>
                </a:cubicBezTo>
                <a:close/>
                <a:moveTo>
                  <a:pt x="931449" y="30003"/>
                </a:moveTo>
                <a:lnTo>
                  <a:pt x="932020" y="30670"/>
                </a:lnTo>
                <a:lnTo>
                  <a:pt x="931925" y="30670"/>
                </a:lnTo>
                <a:lnTo>
                  <a:pt x="928020" y="32289"/>
                </a:lnTo>
                <a:cubicBezTo>
                  <a:pt x="928020" y="32289"/>
                  <a:pt x="927449" y="31813"/>
                  <a:pt x="927544" y="31717"/>
                </a:cubicBezTo>
                <a:close/>
                <a:moveTo>
                  <a:pt x="1094957" y="30002"/>
                </a:moveTo>
                <a:lnTo>
                  <a:pt x="1094899" y="30098"/>
                </a:lnTo>
                <a:lnTo>
                  <a:pt x="1094803" y="30003"/>
                </a:lnTo>
                <a:close/>
                <a:moveTo>
                  <a:pt x="2289143" y="29908"/>
                </a:moveTo>
                <a:cubicBezTo>
                  <a:pt x="2287809" y="30670"/>
                  <a:pt x="2287047" y="31051"/>
                  <a:pt x="2287142" y="31147"/>
                </a:cubicBezTo>
                <a:cubicBezTo>
                  <a:pt x="2288000" y="31909"/>
                  <a:pt x="2289048" y="32575"/>
                  <a:pt x="2290095" y="33242"/>
                </a:cubicBezTo>
                <a:cubicBezTo>
                  <a:pt x="2290476" y="33052"/>
                  <a:pt x="2291143" y="32766"/>
                  <a:pt x="2291143" y="32766"/>
                </a:cubicBezTo>
                <a:cubicBezTo>
                  <a:pt x="2290667" y="32004"/>
                  <a:pt x="2290095" y="31242"/>
                  <a:pt x="2289143" y="29908"/>
                </a:cubicBezTo>
                <a:close/>
                <a:moveTo>
                  <a:pt x="1071562" y="29908"/>
                </a:moveTo>
                <a:cubicBezTo>
                  <a:pt x="1072039" y="29908"/>
                  <a:pt x="1072705" y="30098"/>
                  <a:pt x="1074134" y="30289"/>
                </a:cubicBezTo>
                <a:lnTo>
                  <a:pt x="1074229" y="30384"/>
                </a:lnTo>
                <a:cubicBezTo>
                  <a:pt x="1072800" y="30860"/>
                  <a:pt x="1072229" y="31146"/>
                  <a:pt x="1071372" y="31241"/>
                </a:cubicBezTo>
                <a:cubicBezTo>
                  <a:pt x="1071086" y="31241"/>
                  <a:pt x="1070419" y="30860"/>
                  <a:pt x="1069943" y="30575"/>
                </a:cubicBezTo>
                <a:cubicBezTo>
                  <a:pt x="1070514" y="30384"/>
                  <a:pt x="1070991" y="30003"/>
                  <a:pt x="1071562" y="29908"/>
                </a:cubicBezTo>
                <a:close/>
                <a:moveTo>
                  <a:pt x="1650111" y="29813"/>
                </a:moveTo>
                <a:lnTo>
                  <a:pt x="1648205" y="30289"/>
                </a:lnTo>
                <a:lnTo>
                  <a:pt x="1650111" y="30861"/>
                </a:lnTo>
                <a:lnTo>
                  <a:pt x="1650015" y="30766"/>
                </a:lnTo>
                <a:lnTo>
                  <a:pt x="1659943" y="30368"/>
                </a:lnTo>
                <a:lnTo>
                  <a:pt x="1661921" y="30480"/>
                </a:lnTo>
                <a:lnTo>
                  <a:pt x="1661991" y="30497"/>
                </a:lnTo>
                <a:lnTo>
                  <a:pt x="1662207" y="31147"/>
                </a:lnTo>
                <a:cubicBezTo>
                  <a:pt x="1662588" y="31432"/>
                  <a:pt x="1663350" y="31623"/>
                  <a:pt x="1663922" y="31813"/>
                </a:cubicBezTo>
                <a:cubicBezTo>
                  <a:pt x="1664017" y="31909"/>
                  <a:pt x="1664398" y="31718"/>
                  <a:pt x="1664398" y="31718"/>
                </a:cubicBezTo>
                <a:cubicBezTo>
                  <a:pt x="1664112" y="31432"/>
                  <a:pt x="1663922" y="31051"/>
                  <a:pt x="1663445" y="30861"/>
                </a:cubicBezTo>
                <a:lnTo>
                  <a:pt x="1661991" y="30497"/>
                </a:lnTo>
                <a:lnTo>
                  <a:pt x="1661921" y="30289"/>
                </a:lnTo>
                <a:lnTo>
                  <a:pt x="1659943" y="30368"/>
                </a:lnTo>
                <a:close/>
                <a:moveTo>
                  <a:pt x="1443894" y="29813"/>
                </a:moveTo>
                <a:cubicBezTo>
                  <a:pt x="1443323" y="30004"/>
                  <a:pt x="1442751" y="30289"/>
                  <a:pt x="1442180" y="30480"/>
                </a:cubicBezTo>
                <a:cubicBezTo>
                  <a:pt x="1442561" y="30670"/>
                  <a:pt x="1443132" y="30956"/>
                  <a:pt x="1443132" y="30956"/>
                </a:cubicBezTo>
                <a:cubicBezTo>
                  <a:pt x="1443799" y="30861"/>
                  <a:pt x="1444370" y="30575"/>
                  <a:pt x="1445323" y="30289"/>
                </a:cubicBezTo>
                <a:cubicBezTo>
                  <a:pt x="1444656" y="30099"/>
                  <a:pt x="1444085" y="29813"/>
                  <a:pt x="1443894" y="29813"/>
                </a:cubicBezTo>
                <a:close/>
                <a:moveTo>
                  <a:pt x="725139" y="29813"/>
                </a:moveTo>
                <a:cubicBezTo>
                  <a:pt x="726948" y="29432"/>
                  <a:pt x="730948" y="29051"/>
                  <a:pt x="729425" y="31432"/>
                </a:cubicBezTo>
                <a:cubicBezTo>
                  <a:pt x="728948" y="32194"/>
                  <a:pt x="728948" y="32575"/>
                  <a:pt x="731520" y="32194"/>
                </a:cubicBezTo>
                <a:cubicBezTo>
                  <a:pt x="735806" y="31432"/>
                  <a:pt x="739044" y="32861"/>
                  <a:pt x="739235" y="35242"/>
                </a:cubicBezTo>
                <a:cubicBezTo>
                  <a:pt x="739235" y="35623"/>
                  <a:pt x="740092" y="36195"/>
                  <a:pt x="740568" y="36195"/>
                </a:cubicBezTo>
                <a:cubicBezTo>
                  <a:pt x="743045" y="36290"/>
                  <a:pt x="746664" y="35719"/>
                  <a:pt x="744093" y="38005"/>
                </a:cubicBezTo>
                <a:cubicBezTo>
                  <a:pt x="744664" y="38100"/>
                  <a:pt x="745331" y="38386"/>
                  <a:pt x="745712" y="38290"/>
                </a:cubicBezTo>
                <a:cubicBezTo>
                  <a:pt x="746664" y="38005"/>
                  <a:pt x="747903" y="37719"/>
                  <a:pt x="748093" y="37243"/>
                </a:cubicBezTo>
                <a:cubicBezTo>
                  <a:pt x="748665" y="36195"/>
                  <a:pt x="746664" y="34480"/>
                  <a:pt x="750951" y="34480"/>
                </a:cubicBezTo>
                <a:cubicBezTo>
                  <a:pt x="753046" y="34480"/>
                  <a:pt x="755142" y="35147"/>
                  <a:pt x="757237" y="35433"/>
                </a:cubicBezTo>
                <a:cubicBezTo>
                  <a:pt x="757523" y="35433"/>
                  <a:pt x="757999" y="35147"/>
                  <a:pt x="758475" y="35147"/>
                </a:cubicBezTo>
                <a:cubicBezTo>
                  <a:pt x="759999" y="34957"/>
                  <a:pt x="761523" y="34766"/>
                  <a:pt x="763143" y="34766"/>
                </a:cubicBezTo>
                <a:cubicBezTo>
                  <a:pt x="763525" y="34766"/>
                  <a:pt x="764382" y="35623"/>
                  <a:pt x="764095" y="35909"/>
                </a:cubicBezTo>
                <a:cubicBezTo>
                  <a:pt x="763333" y="36480"/>
                  <a:pt x="762096" y="36957"/>
                  <a:pt x="761048" y="37433"/>
                </a:cubicBezTo>
                <a:cubicBezTo>
                  <a:pt x="760952" y="37433"/>
                  <a:pt x="760666" y="37433"/>
                  <a:pt x="760476" y="37433"/>
                </a:cubicBezTo>
                <a:lnTo>
                  <a:pt x="753446" y="40339"/>
                </a:lnTo>
                <a:lnTo>
                  <a:pt x="753332" y="40386"/>
                </a:lnTo>
                <a:lnTo>
                  <a:pt x="753332" y="40313"/>
                </a:lnTo>
                <a:lnTo>
                  <a:pt x="753332" y="40291"/>
                </a:lnTo>
                <a:cubicBezTo>
                  <a:pt x="750951" y="40005"/>
                  <a:pt x="748951" y="39338"/>
                  <a:pt x="745807" y="40005"/>
                </a:cubicBezTo>
                <a:cubicBezTo>
                  <a:pt x="743807" y="40481"/>
                  <a:pt x="740378" y="39433"/>
                  <a:pt x="737711" y="39052"/>
                </a:cubicBezTo>
                <a:cubicBezTo>
                  <a:pt x="736949" y="38957"/>
                  <a:pt x="736282" y="38576"/>
                  <a:pt x="735711" y="38576"/>
                </a:cubicBezTo>
                <a:cubicBezTo>
                  <a:pt x="731520" y="38957"/>
                  <a:pt x="731329" y="38100"/>
                  <a:pt x="732472" y="36576"/>
                </a:cubicBezTo>
                <a:cubicBezTo>
                  <a:pt x="732758" y="36195"/>
                  <a:pt x="731711" y="35433"/>
                  <a:pt x="730948" y="35052"/>
                </a:cubicBezTo>
                <a:cubicBezTo>
                  <a:pt x="730282" y="34576"/>
                  <a:pt x="728757" y="34385"/>
                  <a:pt x="728281" y="34004"/>
                </a:cubicBezTo>
                <a:cubicBezTo>
                  <a:pt x="726090" y="32004"/>
                  <a:pt x="723233" y="32671"/>
                  <a:pt x="720280" y="33432"/>
                </a:cubicBezTo>
                <a:cubicBezTo>
                  <a:pt x="716184" y="34480"/>
                  <a:pt x="716661" y="34194"/>
                  <a:pt x="712947" y="32575"/>
                </a:cubicBezTo>
                <a:cubicBezTo>
                  <a:pt x="711231" y="31813"/>
                  <a:pt x="706945" y="32290"/>
                  <a:pt x="703897" y="32290"/>
                </a:cubicBezTo>
                <a:cubicBezTo>
                  <a:pt x="703135" y="32290"/>
                  <a:pt x="702278" y="32861"/>
                  <a:pt x="701516" y="33242"/>
                </a:cubicBezTo>
                <a:cubicBezTo>
                  <a:pt x="701230" y="32575"/>
                  <a:pt x="700660" y="32004"/>
                  <a:pt x="700850" y="31337"/>
                </a:cubicBezTo>
                <a:cubicBezTo>
                  <a:pt x="700944" y="30956"/>
                  <a:pt x="702183" y="30385"/>
                  <a:pt x="702945" y="30289"/>
                </a:cubicBezTo>
                <a:cubicBezTo>
                  <a:pt x="705707" y="30099"/>
                  <a:pt x="708469" y="30099"/>
                  <a:pt x="711231" y="30099"/>
                </a:cubicBezTo>
                <a:cubicBezTo>
                  <a:pt x="713517" y="30099"/>
                  <a:pt x="716280" y="29718"/>
                  <a:pt x="717994" y="30194"/>
                </a:cubicBezTo>
                <a:cubicBezTo>
                  <a:pt x="721043" y="31051"/>
                  <a:pt x="722661" y="30289"/>
                  <a:pt x="725139" y="29813"/>
                </a:cubicBezTo>
                <a:close/>
                <a:moveTo>
                  <a:pt x="979836" y="29622"/>
                </a:moveTo>
                <a:cubicBezTo>
                  <a:pt x="980217" y="29908"/>
                  <a:pt x="980789" y="30194"/>
                  <a:pt x="980789" y="30479"/>
                </a:cubicBezTo>
                <a:cubicBezTo>
                  <a:pt x="980789" y="30765"/>
                  <a:pt x="980312" y="31146"/>
                  <a:pt x="979646" y="31908"/>
                </a:cubicBezTo>
                <a:cubicBezTo>
                  <a:pt x="979074" y="31146"/>
                  <a:pt x="978598" y="30765"/>
                  <a:pt x="978693" y="30479"/>
                </a:cubicBezTo>
                <a:cubicBezTo>
                  <a:pt x="978788" y="30194"/>
                  <a:pt x="979455" y="29908"/>
                  <a:pt x="979836" y="29622"/>
                </a:cubicBezTo>
                <a:close/>
                <a:moveTo>
                  <a:pt x="906303" y="29622"/>
                </a:moveTo>
                <a:cubicBezTo>
                  <a:pt x="908017" y="29813"/>
                  <a:pt x="909637" y="30194"/>
                  <a:pt x="912018" y="30670"/>
                </a:cubicBezTo>
                <a:cubicBezTo>
                  <a:pt x="910780" y="31241"/>
                  <a:pt x="910113" y="31622"/>
                  <a:pt x="909827" y="31622"/>
                </a:cubicBezTo>
                <a:lnTo>
                  <a:pt x="904112" y="30575"/>
                </a:lnTo>
                <a:cubicBezTo>
                  <a:pt x="904874" y="30194"/>
                  <a:pt x="905731" y="29527"/>
                  <a:pt x="906303" y="29622"/>
                </a:cubicBezTo>
                <a:close/>
                <a:moveTo>
                  <a:pt x="1285875" y="29527"/>
                </a:moveTo>
                <a:cubicBezTo>
                  <a:pt x="1286542" y="29527"/>
                  <a:pt x="1287399" y="29527"/>
                  <a:pt x="1287971" y="29622"/>
                </a:cubicBezTo>
                <a:lnTo>
                  <a:pt x="1292031" y="30976"/>
                </a:lnTo>
                <a:lnTo>
                  <a:pt x="1292066" y="30956"/>
                </a:lnTo>
                <a:lnTo>
                  <a:pt x="1292352" y="31051"/>
                </a:lnTo>
                <a:lnTo>
                  <a:pt x="1301877" y="30861"/>
                </a:lnTo>
                <a:lnTo>
                  <a:pt x="1310830" y="30861"/>
                </a:lnTo>
                <a:cubicBezTo>
                  <a:pt x="1315593" y="31051"/>
                  <a:pt x="1320451" y="30861"/>
                  <a:pt x="1325213" y="31147"/>
                </a:cubicBezTo>
                <a:cubicBezTo>
                  <a:pt x="1327404" y="31147"/>
                  <a:pt x="1330928" y="30575"/>
                  <a:pt x="1330928" y="32671"/>
                </a:cubicBezTo>
                <a:cubicBezTo>
                  <a:pt x="1330928" y="34766"/>
                  <a:pt x="1329880" y="35433"/>
                  <a:pt x="1325594" y="35719"/>
                </a:cubicBezTo>
                <a:cubicBezTo>
                  <a:pt x="1322165" y="36004"/>
                  <a:pt x="1318831" y="36385"/>
                  <a:pt x="1315402" y="36766"/>
                </a:cubicBezTo>
                <a:cubicBezTo>
                  <a:pt x="1315021" y="36766"/>
                  <a:pt x="1314450" y="37433"/>
                  <a:pt x="1314545" y="37529"/>
                </a:cubicBezTo>
                <a:cubicBezTo>
                  <a:pt x="1316164" y="38195"/>
                  <a:pt x="1317593" y="38957"/>
                  <a:pt x="1319498" y="39243"/>
                </a:cubicBezTo>
                <a:cubicBezTo>
                  <a:pt x="1323213" y="39814"/>
                  <a:pt x="1327023" y="39719"/>
                  <a:pt x="1331023" y="39433"/>
                </a:cubicBezTo>
                <a:cubicBezTo>
                  <a:pt x="1335214" y="39052"/>
                  <a:pt x="1338167" y="40672"/>
                  <a:pt x="1339596" y="43339"/>
                </a:cubicBezTo>
                <a:cubicBezTo>
                  <a:pt x="1337215" y="43529"/>
                  <a:pt x="1333976" y="45244"/>
                  <a:pt x="1333214" y="42482"/>
                </a:cubicBezTo>
                <a:cubicBezTo>
                  <a:pt x="1329309" y="42291"/>
                  <a:pt x="1325308" y="41815"/>
                  <a:pt x="1321498" y="42196"/>
                </a:cubicBezTo>
                <a:cubicBezTo>
                  <a:pt x="1318736" y="42386"/>
                  <a:pt x="1317403" y="42196"/>
                  <a:pt x="1315879" y="41243"/>
                </a:cubicBezTo>
                <a:cubicBezTo>
                  <a:pt x="1312926" y="39529"/>
                  <a:pt x="1309592" y="38100"/>
                  <a:pt x="1304353" y="38290"/>
                </a:cubicBezTo>
                <a:cubicBezTo>
                  <a:pt x="1303115" y="38290"/>
                  <a:pt x="1301782" y="37910"/>
                  <a:pt x="1300543" y="37624"/>
                </a:cubicBezTo>
                <a:cubicBezTo>
                  <a:pt x="1296162" y="36481"/>
                  <a:pt x="1292066" y="36862"/>
                  <a:pt x="1290161" y="39052"/>
                </a:cubicBezTo>
                <a:cubicBezTo>
                  <a:pt x="1288447" y="40958"/>
                  <a:pt x="1286637" y="40195"/>
                  <a:pt x="1285875" y="39243"/>
                </a:cubicBezTo>
                <a:cubicBezTo>
                  <a:pt x="1284351" y="37338"/>
                  <a:pt x="1282922" y="38100"/>
                  <a:pt x="1280731" y="38862"/>
                </a:cubicBezTo>
                <a:cubicBezTo>
                  <a:pt x="1277588" y="40100"/>
                  <a:pt x="1268254" y="39338"/>
                  <a:pt x="1266063" y="37814"/>
                </a:cubicBezTo>
                <a:cubicBezTo>
                  <a:pt x="1265777" y="37624"/>
                  <a:pt x="1266730" y="36671"/>
                  <a:pt x="1267492" y="36481"/>
                </a:cubicBezTo>
                <a:cubicBezTo>
                  <a:pt x="1269778" y="35909"/>
                  <a:pt x="1272159" y="35528"/>
                  <a:pt x="1274635" y="35338"/>
                </a:cubicBezTo>
                <a:cubicBezTo>
                  <a:pt x="1275683" y="35338"/>
                  <a:pt x="1277207" y="35719"/>
                  <a:pt x="1278160" y="36100"/>
                </a:cubicBezTo>
                <a:cubicBezTo>
                  <a:pt x="1278922" y="36385"/>
                  <a:pt x="1279303" y="37243"/>
                  <a:pt x="1279969" y="37243"/>
                </a:cubicBezTo>
                <a:cubicBezTo>
                  <a:pt x="1283017" y="37338"/>
                  <a:pt x="1280350" y="36290"/>
                  <a:pt x="1280922" y="36004"/>
                </a:cubicBezTo>
                <a:cubicBezTo>
                  <a:pt x="1281874" y="35624"/>
                  <a:pt x="1283208" y="35243"/>
                  <a:pt x="1284541" y="35147"/>
                </a:cubicBezTo>
                <a:lnTo>
                  <a:pt x="1291951" y="31020"/>
                </a:lnTo>
                <a:lnTo>
                  <a:pt x="1286161" y="30575"/>
                </a:lnTo>
                <a:cubicBezTo>
                  <a:pt x="1285875" y="30289"/>
                  <a:pt x="1285970" y="29813"/>
                  <a:pt x="1285875" y="29527"/>
                </a:cubicBezTo>
                <a:close/>
                <a:moveTo>
                  <a:pt x="580453" y="29527"/>
                </a:moveTo>
                <a:cubicBezTo>
                  <a:pt x="581119" y="29527"/>
                  <a:pt x="581691" y="29908"/>
                  <a:pt x="583024" y="30289"/>
                </a:cubicBezTo>
                <a:lnTo>
                  <a:pt x="582929" y="30289"/>
                </a:lnTo>
                <a:cubicBezTo>
                  <a:pt x="581310" y="30384"/>
                  <a:pt x="580548" y="30480"/>
                  <a:pt x="579881" y="30480"/>
                </a:cubicBezTo>
                <a:cubicBezTo>
                  <a:pt x="579405" y="30480"/>
                  <a:pt x="579119" y="30194"/>
                  <a:pt x="578738" y="30003"/>
                </a:cubicBezTo>
                <a:cubicBezTo>
                  <a:pt x="579310" y="29813"/>
                  <a:pt x="579881" y="29527"/>
                  <a:pt x="580453" y="29527"/>
                </a:cubicBezTo>
                <a:close/>
                <a:moveTo>
                  <a:pt x="2059495" y="29432"/>
                </a:moveTo>
                <a:cubicBezTo>
                  <a:pt x="2057876" y="29242"/>
                  <a:pt x="2055971" y="29718"/>
                  <a:pt x="2054256" y="30004"/>
                </a:cubicBezTo>
                <a:cubicBezTo>
                  <a:pt x="2053875" y="30004"/>
                  <a:pt x="2053685" y="30385"/>
                  <a:pt x="2053399" y="30575"/>
                </a:cubicBezTo>
                <a:cubicBezTo>
                  <a:pt x="2053780" y="30670"/>
                  <a:pt x="2054447" y="30861"/>
                  <a:pt x="2054447" y="30861"/>
                </a:cubicBezTo>
                <a:lnTo>
                  <a:pt x="2054256" y="30766"/>
                </a:lnTo>
                <a:lnTo>
                  <a:pt x="2056733" y="30766"/>
                </a:lnTo>
                <a:lnTo>
                  <a:pt x="2056733" y="30480"/>
                </a:lnTo>
                <a:lnTo>
                  <a:pt x="2062448" y="31051"/>
                </a:lnTo>
                <a:cubicBezTo>
                  <a:pt x="2064543" y="31242"/>
                  <a:pt x="2066734" y="31337"/>
                  <a:pt x="2068829" y="31623"/>
                </a:cubicBezTo>
                <a:cubicBezTo>
                  <a:pt x="2072163" y="32194"/>
                  <a:pt x="2075592" y="32671"/>
                  <a:pt x="2078640" y="33433"/>
                </a:cubicBezTo>
                <a:cubicBezTo>
                  <a:pt x="2080736" y="34004"/>
                  <a:pt x="2081212" y="34957"/>
                  <a:pt x="2077974" y="35433"/>
                </a:cubicBezTo>
                <a:cubicBezTo>
                  <a:pt x="2077116" y="35528"/>
                  <a:pt x="2076449" y="35909"/>
                  <a:pt x="2075687" y="36195"/>
                </a:cubicBezTo>
                <a:cubicBezTo>
                  <a:pt x="2076545" y="36576"/>
                  <a:pt x="2077212" y="36957"/>
                  <a:pt x="2078164" y="37243"/>
                </a:cubicBezTo>
                <a:cubicBezTo>
                  <a:pt x="2079402" y="37528"/>
                  <a:pt x="2080736" y="37909"/>
                  <a:pt x="2082069" y="37909"/>
                </a:cubicBezTo>
                <a:cubicBezTo>
                  <a:pt x="2083688" y="38100"/>
                  <a:pt x="2085403" y="37909"/>
                  <a:pt x="2087117" y="37909"/>
                </a:cubicBezTo>
                <a:cubicBezTo>
                  <a:pt x="2086641" y="37147"/>
                  <a:pt x="2086355" y="36290"/>
                  <a:pt x="2085689" y="35623"/>
                </a:cubicBezTo>
                <a:cubicBezTo>
                  <a:pt x="2084736" y="34576"/>
                  <a:pt x="2081117" y="33718"/>
                  <a:pt x="2084927" y="32385"/>
                </a:cubicBezTo>
                <a:cubicBezTo>
                  <a:pt x="2085117" y="32290"/>
                  <a:pt x="2084450" y="31528"/>
                  <a:pt x="2083879" y="31242"/>
                </a:cubicBezTo>
                <a:cubicBezTo>
                  <a:pt x="2083593" y="31051"/>
                  <a:pt x="2082165" y="31147"/>
                  <a:pt x="2081974" y="31337"/>
                </a:cubicBezTo>
                <a:cubicBezTo>
                  <a:pt x="2080164" y="33052"/>
                  <a:pt x="2078450" y="31909"/>
                  <a:pt x="2076164" y="31528"/>
                </a:cubicBezTo>
                <a:cubicBezTo>
                  <a:pt x="2070734" y="30670"/>
                  <a:pt x="2065115" y="30004"/>
                  <a:pt x="2059495" y="29432"/>
                </a:cubicBezTo>
                <a:close/>
                <a:moveTo>
                  <a:pt x="2213705" y="29337"/>
                </a:moveTo>
                <a:cubicBezTo>
                  <a:pt x="2213038" y="29337"/>
                  <a:pt x="2212276" y="29718"/>
                  <a:pt x="2211609" y="30004"/>
                </a:cubicBezTo>
                <a:lnTo>
                  <a:pt x="2215038" y="31337"/>
                </a:lnTo>
                <a:cubicBezTo>
                  <a:pt x="2215324" y="30956"/>
                  <a:pt x="2215800" y="30480"/>
                  <a:pt x="2215610" y="30194"/>
                </a:cubicBezTo>
                <a:cubicBezTo>
                  <a:pt x="2215324" y="29813"/>
                  <a:pt x="2214467" y="29337"/>
                  <a:pt x="2213705" y="29337"/>
                </a:cubicBezTo>
                <a:close/>
                <a:moveTo>
                  <a:pt x="835532" y="29337"/>
                </a:moveTo>
                <a:cubicBezTo>
                  <a:pt x="835723" y="29146"/>
                  <a:pt x="837437" y="29146"/>
                  <a:pt x="838104" y="29337"/>
                </a:cubicBezTo>
                <a:lnTo>
                  <a:pt x="840485" y="30575"/>
                </a:lnTo>
                <a:lnTo>
                  <a:pt x="840390" y="30575"/>
                </a:lnTo>
                <a:cubicBezTo>
                  <a:pt x="839342" y="30956"/>
                  <a:pt x="838295" y="31432"/>
                  <a:pt x="837056" y="31623"/>
                </a:cubicBezTo>
                <a:cubicBezTo>
                  <a:pt x="836580" y="31623"/>
                  <a:pt x="835342" y="31242"/>
                  <a:pt x="835151" y="30861"/>
                </a:cubicBezTo>
                <a:cubicBezTo>
                  <a:pt x="834866" y="30385"/>
                  <a:pt x="835056" y="29813"/>
                  <a:pt x="835532" y="29337"/>
                </a:cubicBezTo>
                <a:close/>
                <a:moveTo>
                  <a:pt x="2740151" y="29146"/>
                </a:moveTo>
                <a:lnTo>
                  <a:pt x="2740196" y="29160"/>
                </a:lnTo>
                <a:lnTo>
                  <a:pt x="2738437" y="29623"/>
                </a:lnTo>
                <a:cubicBezTo>
                  <a:pt x="2740151" y="30480"/>
                  <a:pt x="2741294" y="31242"/>
                  <a:pt x="2742914" y="31718"/>
                </a:cubicBezTo>
                <a:cubicBezTo>
                  <a:pt x="2743390" y="31909"/>
                  <a:pt x="2745009" y="31242"/>
                  <a:pt x="2746057" y="30956"/>
                </a:cubicBezTo>
                <a:lnTo>
                  <a:pt x="2740196" y="29160"/>
                </a:lnTo>
                <a:lnTo>
                  <a:pt x="2740247" y="29146"/>
                </a:lnTo>
                <a:close/>
                <a:moveTo>
                  <a:pt x="694753" y="29146"/>
                </a:moveTo>
                <a:lnTo>
                  <a:pt x="696563" y="30099"/>
                </a:lnTo>
                <a:lnTo>
                  <a:pt x="692277" y="31432"/>
                </a:lnTo>
                <a:cubicBezTo>
                  <a:pt x="692277" y="31432"/>
                  <a:pt x="691229" y="30956"/>
                  <a:pt x="691229" y="30956"/>
                </a:cubicBezTo>
                <a:close/>
                <a:moveTo>
                  <a:pt x="1504378" y="29051"/>
                </a:moveTo>
                <a:lnTo>
                  <a:pt x="1502568" y="29432"/>
                </a:lnTo>
                <a:cubicBezTo>
                  <a:pt x="1503330" y="29623"/>
                  <a:pt x="1503997" y="30099"/>
                  <a:pt x="1504854" y="30099"/>
                </a:cubicBezTo>
                <a:lnTo>
                  <a:pt x="1506538" y="29656"/>
                </a:lnTo>
                <a:lnTo>
                  <a:pt x="1506759" y="29718"/>
                </a:lnTo>
                <a:lnTo>
                  <a:pt x="1506664" y="29623"/>
                </a:lnTo>
                <a:lnTo>
                  <a:pt x="1506538" y="29656"/>
                </a:lnTo>
                <a:close/>
                <a:moveTo>
                  <a:pt x="1155096" y="29051"/>
                </a:moveTo>
                <a:cubicBezTo>
                  <a:pt x="1157191" y="29051"/>
                  <a:pt x="1159287" y="30099"/>
                  <a:pt x="1162621" y="31051"/>
                </a:cubicBezTo>
                <a:lnTo>
                  <a:pt x="1162621" y="31147"/>
                </a:lnTo>
                <a:cubicBezTo>
                  <a:pt x="1159287" y="31908"/>
                  <a:pt x="1157287" y="32480"/>
                  <a:pt x="1155191" y="32861"/>
                </a:cubicBezTo>
                <a:cubicBezTo>
                  <a:pt x="1154715" y="32861"/>
                  <a:pt x="1153667" y="32194"/>
                  <a:pt x="1152810" y="31813"/>
                </a:cubicBezTo>
                <a:cubicBezTo>
                  <a:pt x="1156525" y="31337"/>
                  <a:pt x="1151667" y="29146"/>
                  <a:pt x="1155096" y="29051"/>
                </a:cubicBezTo>
                <a:close/>
                <a:moveTo>
                  <a:pt x="640365" y="29051"/>
                </a:moveTo>
                <a:cubicBezTo>
                  <a:pt x="641889" y="29051"/>
                  <a:pt x="644747" y="29622"/>
                  <a:pt x="645033" y="30194"/>
                </a:cubicBezTo>
                <a:cubicBezTo>
                  <a:pt x="645414" y="30956"/>
                  <a:pt x="644556" y="32290"/>
                  <a:pt x="643223" y="32861"/>
                </a:cubicBezTo>
                <a:cubicBezTo>
                  <a:pt x="640746" y="34004"/>
                  <a:pt x="639508" y="32575"/>
                  <a:pt x="638175" y="31908"/>
                </a:cubicBezTo>
                <a:lnTo>
                  <a:pt x="638248" y="31813"/>
                </a:lnTo>
                <a:lnTo>
                  <a:pt x="638174" y="31813"/>
                </a:lnTo>
                <a:cubicBezTo>
                  <a:pt x="635698" y="35052"/>
                  <a:pt x="634745" y="35242"/>
                  <a:pt x="627792" y="34480"/>
                </a:cubicBezTo>
                <a:cubicBezTo>
                  <a:pt x="624744" y="34194"/>
                  <a:pt x="624839" y="33052"/>
                  <a:pt x="625220" y="32099"/>
                </a:cubicBezTo>
                <a:cubicBezTo>
                  <a:pt x="625315" y="31718"/>
                  <a:pt x="627601" y="31337"/>
                  <a:pt x="628840" y="31337"/>
                </a:cubicBezTo>
                <a:lnTo>
                  <a:pt x="638252" y="31807"/>
                </a:lnTo>
                <a:close/>
                <a:moveTo>
                  <a:pt x="2313336" y="28956"/>
                </a:moveTo>
                <a:cubicBezTo>
                  <a:pt x="2312003" y="29242"/>
                  <a:pt x="2310860" y="29718"/>
                  <a:pt x="2309621" y="30099"/>
                </a:cubicBezTo>
                <a:cubicBezTo>
                  <a:pt x="2310669" y="30385"/>
                  <a:pt x="2311622" y="30956"/>
                  <a:pt x="2312765" y="30956"/>
                </a:cubicBezTo>
                <a:lnTo>
                  <a:pt x="2328862" y="31909"/>
                </a:lnTo>
                <a:cubicBezTo>
                  <a:pt x="2329719" y="31909"/>
                  <a:pt x="2331338" y="31528"/>
                  <a:pt x="2331434" y="31242"/>
                </a:cubicBezTo>
                <a:cubicBezTo>
                  <a:pt x="2331910" y="30194"/>
                  <a:pt x="2328767" y="28861"/>
                  <a:pt x="2326576" y="28956"/>
                </a:cubicBezTo>
                <a:lnTo>
                  <a:pt x="2315717" y="29527"/>
                </a:lnTo>
                <a:lnTo>
                  <a:pt x="2315717" y="29146"/>
                </a:lnTo>
                <a:cubicBezTo>
                  <a:pt x="2314860" y="29051"/>
                  <a:pt x="2313908" y="28861"/>
                  <a:pt x="2313336" y="28956"/>
                </a:cubicBezTo>
                <a:close/>
                <a:moveTo>
                  <a:pt x="1192149" y="28860"/>
                </a:moveTo>
                <a:cubicBezTo>
                  <a:pt x="1192530" y="28860"/>
                  <a:pt x="1192911" y="29146"/>
                  <a:pt x="1193483" y="29431"/>
                </a:cubicBezTo>
                <a:cubicBezTo>
                  <a:pt x="1192721" y="29622"/>
                  <a:pt x="1192149" y="29908"/>
                  <a:pt x="1191863" y="29813"/>
                </a:cubicBezTo>
                <a:cubicBezTo>
                  <a:pt x="1191387" y="29717"/>
                  <a:pt x="1191006" y="29431"/>
                  <a:pt x="1190625" y="29146"/>
                </a:cubicBezTo>
                <a:cubicBezTo>
                  <a:pt x="1191101" y="29050"/>
                  <a:pt x="1191673" y="28860"/>
                  <a:pt x="1192149" y="28860"/>
                </a:cubicBezTo>
                <a:close/>
                <a:moveTo>
                  <a:pt x="1378267" y="28765"/>
                </a:moveTo>
                <a:cubicBezTo>
                  <a:pt x="1379219" y="29336"/>
                  <a:pt x="1379981" y="29622"/>
                  <a:pt x="1380267" y="30003"/>
                </a:cubicBezTo>
                <a:cubicBezTo>
                  <a:pt x="1380362" y="30194"/>
                  <a:pt x="1379505" y="30480"/>
                  <a:pt x="1379124" y="30765"/>
                </a:cubicBezTo>
                <a:cubicBezTo>
                  <a:pt x="1378457" y="30480"/>
                  <a:pt x="1377600" y="30194"/>
                  <a:pt x="1377124" y="29908"/>
                </a:cubicBezTo>
                <a:cubicBezTo>
                  <a:pt x="1376933" y="29813"/>
                  <a:pt x="1377695" y="29336"/>
                  <a:pt x="1378267" y="28860"/>
                </a:cubicBezTo>
                <a:close/>
                <a:moveTo>
                  <a:pt x="552068" y="28765"/>
                </a:moveTo>
                <a:cubicBezTo>
                  <a:pt x="552831" y="28765"/>
                  <a:pt x="553688" y="28955"/>
                  <a:pt x="555212" y="29241"/>
                </a:cubicBezTo>
                <a:cubicBezTo>
                  <a:pt x="554069" y="29622"/>
                  <a:pt x="553497" y="30003"/>
                  <a:pt x="553021" y="30003"/>
                </a:cubicBezTo>
                <a:cubicBezTo>
                  <a:pt x="552259" y="30003"/>
                  <a:pt x="551497" y="29622"/>
                  <a:pt x="550735" y="29432"/>
                </a:cubicBezTo>
                <a:cubicBezTo>
                  <a:pt x="551211" y="29146"/>
                  <a:pt x="551592" y="28765"/>
                  <a:pt x="552068" y="28765"/>
                </a:cubicBezTo>
                <a:close/>
                <a:moveTo>
                  <a:pt x="1936337" y="28670"/>
                </a:moveTo>
                <a:cubicBezTo>
                  <a:pt x="1936241" y="28861"/>
                  <a:pt x="1936051" y="29337"/>
                  <a:pt x="1936051" y="29337"/>
                </a:cubicBezTo>
                <a:cubicBezTo>
                  <a:pt x="1935956" y="32194"/>
                  <a:pt x="1941004" y="30575"/>
                  <a:pt x="1944242" y="31528"/>
                </a:cubicBezTo>
                <a:lnTo>
                  <a:pt x="1947100" y="30385"/>
                </a:lnTo>
                <a:cubicBezTo>
                  <a:pt x="1945957" y="30194"/>
                  <a:pt x="1944814" y="29718"/>
                  <a:pt x="1943766" y="29718"/>
                </a:cubicBezTo>
                <a:cubicBezTo>
                  <a:pt x="1941290" y="29908"/>
                  <a:pt x="1939004" y="30004"/>
                  <a:pt x="1937384" y="28861"/>
                </a:cubicBezTo>
                <a:cubicBezTo>
                  <a:pt x="1937289" y="28670"/>
                  <a:pt x="1936718" y="28670"/>
                  <a:pt x="1936337" y="28670"/>
                </a:cubicBezTo>
                <a:close/>
                <a:moveTo>
                  <a:pt x="871156" y="28670"/>
                </a:moveTo>
                <a:lnTo>
                  <a:pt x="872585" y="29146"/>
                </a:lnTo>
                <a:lnTo>
                  <a:pt x="871537" y="29813"/>
                </a:lnTo>
                <a:cubicBezTo>
                  <a:pt x="871537" y="29813"/>
                  <a:pt x="870489" y="29527"/>
                  <a:pt x="870299" y="29337"/>
                </a:cubicBezTo>
                <a:cubicBezTo>
                  <a:pt x="870203" y="29146"/>
                  <a:pt x="870775" y="28956"/>
                  <a:pt x="871156" y="28670"/>
                </a:cubicBezTo>
                <a:close/>
                <a:moveTo>
                  <a:pt x="2382678" y="28575"/>
                </a:moveTo>
                <a:lnTo>
                  <a:pt x="2381535" y="28765"/>
                </a:lnTo>
                <a:cubicBezTo>
                  <a:pt x="2382297" y="28956"/>
                  <a:pt x="2383059" y="29146"/>
                  <a:pt x="2383916" y="29242"/>
                </a:cubicBezTo>
                <a:cubicBezTo>
                  <a:pt x="2384298" y="29337"/>
                  <a:pt x="2385345" y="29051"/>
                  <a:pt x="2385345" y="29051"/>
                </a:cubicBezTo>
                <a:close/>
                <a:moveTo>
                  <a:pt x="450627" y="28574"/>
                </a:moveTo>
                <a:cubicBezTo>
                  <a:pt x="451199" y="28574"/>
                  <a:pt x="451675" y="28955"/>
                  <a:pt x="452723" y="29241"/>
                </a:cubicBezTo>
                <a:cubicBezTo>
                  <a:pt x="451580" y="29527"/>
                  <a:pt x="450818" y="29812"/>
                  <a:pt x="450437" y="29812"/>
                </a:cubicBezTo>
                <a:cubicBezTo>
                  <a:pt x="449960" y="29717"/>
                  <a:pt x="449579" y="29336"/>
                  <a:pt x="449484" y="28955"/>
                </a:cubicBezTo>
                <a:cubicBezTo>
                  <a:pt x="449484" y="28860"/>
                  <a:pt x="450341" y="28479"/>
                  <a:pt x="450627" y="28574"/>
                </a:cubicBezTo>
                <a:close/>
                <a:moveTo>
                  <a:pt x="2192654" y="28480"/>
                </a:moveTo>
                <a:lnTo>
                  <a:pt x="2176271" y="31147"/>
                </a:lnTo>
                <a:cubicBezTo>
                  <a:pt x="2174652" y="31432"/>
                  <a:pt x="2172938" y="31432"/>
                  <a:pt x="2171223" y="31623"/>
                </a:cubicBezTo>
                <a:lnTo>
                  <a:pt x="2176367" y="32671"/>
                </a:lnTo>
                <a:cubicBezTo>
                  <a:pt x="2176843" y="32766"/>
                  <a:pt x="2177129" y="33147"/>
                  <a:pt x="2177415" y="33337"/>
                </a:cubicBezTo>
                <a:cubicBezTo>
                  <a:pt x="2178557" y="34290"/>
                  <a:pt x="2179224" y="34004"/>
                  <a:pt x="2180844" y="33337"/>
                </a:cubicBezTo>
                <a:cubicBezTo>
                  <a:pt x="2184273" y="31909"/>
                  <a:pt x="2188273" y="30861"/>
                  <a:pt x="2193131" y="31909"/>
                </a:cubicBezTo>
                <a:lnTo>
                  <a:pt x="2193226" y="31909"/>
                </a:lnTo>
                <a:cubicBezTo>
                  <a:pt x="2194464" y="32099"/>
                  <a:pt x="2195893" y="32290"/>
                  <a:pt x="2197703" y="32480"/>
                </a:cubicBezTo>
                <a:lnTo>
                  <a:pt x="2200560" y="32004"/>
                </a:lnTo>
                <a:cubicBezTo>
                  <a:pt x="2200084" y="31528"/>
                  <a:pt x="2199417" y="31147"/>
                  <a:pt x="2198941" y="30766"/>
                </a:cubicBezTo>
                <a:cubicBezTo>
                  <a:pt x="2198560" y="30385"/>
                  <a:pt x="2198274" y="30099"/>
                  <a:pt x="2198179" y="29718"/>
                </a:cubicBezTo>
                <a:cubicBezTo>
                  <a:pt x="2197607" y="28099"/>
                  <a:pt x="2195036" y="28099"/>
                  <a:pt x="2192654" y="28480"/>
                </a:cubicBezTo>
                <a:close/>
                <a:moveTo>
                  <a:pt x="1118425" y="28479"/>
                </a:moveTo>
                <a:cubicBezTo>
                  <a:pt x="1118806" y="28479"/>
                  <a:pt x="1119282" y="28669"/>
                  <a:pt x="1119854" y="28955"/>
                </a:cubicBezTo>
                <a:cubicBezTo>
                  <a:pt x="1119187" y="29146"/>
                  <a:pt x="1118806" y="29431"/>
                  <a:pt x="1118425" y="29431"/>
                </a:cubicBezTo>
                <a:cubicBezTo>
                  <a:pt x="1118044" y="29431"/>
                  <a:pt x="1117663" y="29146"/>
                  <a:pt x="1117282" y="28955"/>
                </a:cubicBezTo>
                <a:cubicBezTo>
                  <a:pt x="1117663" y="28765"/>
                  <a:pt x="1118044" y="28479"/>
                  <a:pt x="1118425" y="28479"/>
                </a:cubicBezTo>
                <a:close/>
                <a:moveTo>
                  <a:pt x="882776" y="28479"/>
                </a:moveTo>
                <a:cubicBezTo>
                  <a:pt x="884300" y="28575"/>
                  <a:pt x="885729" y="29051"/>
                  <a:pt x="887157" y="29337"/>
                </a:cubicBezTo>
                <a:lnTo>
                  <a:pt x="886967" y="29908"/>
                </a:lnTo>
                <a:cubicBezTo>
                  <a:pt x="885729" y="30099"/>
                  <a:pt x="884395" y="30575"/>
                  <a:pt x="883443" y="30384"/>
                </a:cubicBezTo>
                <a:cubicBezTo>
                  <a:pt x="881919" y="30099"/>
                  <a:pt x="880680" y="29527"/>
                  <a:pt x="879347" y="29051"/>
                </a:cubicBezTo>
                <a:cubicBezTo>
                  <a:pt x="880490" y="28860"/>
                  <a:pt x="881728" y="28384"/>
                  <a:pt x="882776" y="28479"/>
                </a:cubicBezTo>
                <a:close/>
                <a:moveTo>
                  <a:pt x="1723548" y="28384"/>
                </a:moveTo>
                <a:cubicBezTo>
                  <a:pt x="1721834" y="28384"/>
                  <a:pt x="1720024" y="28765"/>
                  <a:pt x="1718309" y="29051"/>
                </a:cubicBezTo>
                <a:lnTo>
                  <a:pt x="1718214" y="29051"/>
                </a:lnTo>
                <a:lnTo>
                  <a:pt x="1722691" y="30575"/>
                </a:lnTo>
                <a:lnTo>
                  <a:pt x="1726501" y="29432"/>
                </a:lnTo>
                <a:cubicBezTo>
                  <a:pt x="1725549" y="29051"/>
                  <a:pt x="1724501" y="28384"/>
                  <a:pt x="1723548" y="28384"/>
                </a:cubicBezTo>
                <a:close/>
                <a:moveTo>
                  <a:pt x="841343" y="28289"/>
                </a:moveTo>
                <a:cubicBezTo>
                  <a:pt x="841914" y="28479"/>
                  <a:pt x="842771" y="28575"/>
                  <a:pt x="843057" y="28860"/>
                </a:cubicBezTo>
                <a:cubicBezTo>
                  <a:pt x="844105" y="30004"/>
                  <a:pt x="842390" y="30289"/>
                  <a:pt x="840581" y="30480"/>
                </a:cubicBezTo>
                <a:lnTo>
                  <a:pt x="840485" y="30575"/>
                </a:lnTo>
                <a:lnTo>
                  <a:pt x="840485" y="30289"/>
                </a:lnTo>
                <a:close/>
                <a:moveTo>
                  <a:pt x="2898457" y="28194"/>
                </a:moveTo>
                <a:lnTo>
                  <a:pt x="2894266" y="29242"/>
                </a:lnTo>
                <a:cubicBezTo>
                  <a:pt x="2894552" y="29432"/>
                  <a:pt x="2895123" y="29813"/>
                  <a:pt x="2895123" y="29813"/>
                </a:cubicBezTo>
                <a:lnTo>
                  <a:pt x="2895123" y="29718"/>
                </a:lnTo>
                <a:lnTo>
                  <a:pt x="2899219" y="28765"/>
                </a:lnTo>
                <a:close/>
                <a:moveTo>
                  <a:pt x="778835" y="28184"/>
                </a:moveTo>
                <a:lnTo>
                  <a:pt x="778858" y="28194"/>
                </a:lnTo>
                <a:lnTo>
                  <a:pt x="778763" y="28194"/>
                </a:lnTo>
                <a:close/>
                <a:moveTo>
                  <a:pt x="1106995" y="28098"/>
                </a:moveTo>
                <a:cubicBezTo>
                  <a:pt x="1108138" y="28098"/>
                  <a:pt x="1109377" y="28574"/>
                  <a:pt x="1110520" y="28765"/>
                </a:cubicBezTo>
                <a:cubicBezTo>
                  <a:pt x="1109662" y="29146"/>
                  <a:pt x="1108996" y="29717"/>
                  <a:pt x="1108043" y="29908"/>
                </a:cubicBezTo>
                <a:lnTo>
                  <a:pt x="1094957" y="30002"/>
                </a:lnTo>
                <a:lnTo>
                  <a:pt x="1095756" y="28669"/>
                </a:lnTo>
                <a:close/>
                <a:moveTo>
                  <a:pt x="2695575" y="28003"/>
                </a:moveTo>
                <a:cubicBezTo>
                  <a:pt x="2695098" y="28003"/>
                  <a:pt x="2694527" y="28289"/>
                  <a:pt x="2694050" y="28289"/>
                </a:cubicBezTo>
                <a:cubicBezTo>
                  <a:pt x="2694622" y="28575"/>
                  <a:pt x="2695098" y="28861"/>
                  <a:pt x="2695765" y="28956"/>
                </a:cubicBezTo>
                <a:cubicBezTo>
                  <a:pt x="2696146" y="29051"/>
                  <a:pt x="2696813" y="28861"/>
                  <a:pt x="2698051" y="28670"/>
                </a:cubicBezTo>
                <a:cubicBezTo>
                  <a:pt x="2696813" y="28289"/>
                  <a:pt x="2696241" y="28003"/>
                  <a:pt x="2695575" y="28003"/>
                </a:cubicBezTo>
                <a:close/>
                <a:moveTo>
                  <a:pt x="2335625" y="28003"/>
                </a:moveTo>
                <a:lnTo>
                  <a:pt x="2334291" y="28194"/>
                </a:lnTo>
                <a:cubicBezTo>
                  <a:pt x="2334863" y="28384"/>
                  <a:pt x="2335339" y="28765"/>
                  <a:pt x="2336006" y="28861"/>
                </a:cubicBezTo>
                <a:cubicBezTo>
                  <a:pt x="2336863" y="29051"/>
                  <a:pt x="2337911" y="29146"/>
                  <a:pt x="2338863" y="29337"/>
                </a:cubicBezTo>
                <a:lnTo>
                  <a:pt x="2341530" y="29337"/>
                </a:lnTo>
                <a:cubicBezTo>
                  <a:pt x="2340863" y="29051"/>
                  <a:pt x="2340197" y="28575"/>
                  <a:pt x="2339340" y="28384"/>
                </a:cubicBezTo>
                <a:lnTo>
                  <a:pt x="2339244" y="28289"/>
                </a:lnTo>
                <a:cubicBezTo>
                  <a:pt x="2338482" y="28003"/>
                  <a:pt x="2337339" y="28099"/>
                  <a:pt x="2335625" y="28003"/>
                </a:cubicBezTo>
                <a:close/>
                <a:moveTo>
                  <a:pt x="2030539" y="28003"/>
                </a:moveTo>
                <a:lnTo>
                  <a:pt x="2021204" y="29623"/>
                </a:lnTo>
                <a:cubicBezTo>
                  <a:pt x="2021014" y="29718"/>
                  <a:pt x="2020919" y="30194"/>
                  <a:pt x="2021204" y="30385"/>
                </a:cubicBezTo>
                <a:cubicBezTo>
                  <a:pt x="2021490" y="30575"/>
                  <a:pt x="2022633" y="30670"/>
                  <a:pt x="2022633" y="30670"/>
                </a:cubicBezTo>
                <a:lnTo>
                  <a:pt x="2031111" y="28956"/>
                </a:lnTo>
                <a:cubicBezTo>
                  <a:pt x="2031396" y="28956"/>
                  <a:pt x="2031491" y="28670"/>
                  <a:pt x="2031777" y="28480"/>
                </a:cubicBezTo>
                <a:cubicBezTo>
                  <a:pt x="2031396" y="28289"/>
                  <a:pt x="2030539" y="28003"/>
                  <a:pt x="2030539" y="28003"/>
                </a:cubicBezTo>
                <a:close/>
                <a:moveTo>
                  <a:pt x="1015936" y="28003"/>
                </a:moveTo>
                <a:cubicBezTo>
                  <a:pt x="1018412" y="28384"/>
                  <a:pt x="1022508" y="29051"/>
                  <a:pt x="1022603" y="29718"/>
                </a:cubicBezTo>
                <a:cubicBezTo>
                  <a:pt x="1022889" y="31432"/>
                  <a:pt x="1019270" y="31718"/>
                  <a:pt x="1016222" y="31718"/>
                </a:cubicBezTo>
                <a:lnTo>
                  <a:pt x="1014507" y="30575"/>
                </a:lnTo>
                <a:cubicBezTo>
                  <a:pt x="1013840" y="30099"/>
                  <a:pt x="1012412" y="29527"/>
                  <a:pt x="1012697" y="29337"/>
                </a:cubicBezTo>
                <a:cubicBezTo>
                  <a:pt x="1013459" y="28765"/>
                  <a:pt x="1015174" y="27908"/>
                  <a:pt x="1015936" y="28003"/>
                </a:cubicBezTo>
                <a:close/>
                <a:moveTo>
                  <a:pt x="2814732" y="27908"/>
                </a:moveTo>
                <a:cubicBezTo>
                  <a:pt x="2814351" y="27908"/>
                  <a:pt x="2813494" y="28289"/>
                  <a:pt x="2813494" y="28289"/>
                </a:cubicBezTo>
                <a:lnTo>
                  <a:pt x="2815113" y="29242"/>
                </a:lnTo>
                <a:lnTo>
                  <a:pt x="2815113" y="29337"/>
                </a:lnTo>
                <a:lnTo>
                  <a:pt x="2817114" y="28289"/>
                </a:lnTo>
                <a:cubicBezTo>
                  <a:pt x="2816256" y="28099"/>
                  <a:pt x="2815494" y="27908"/>
                  <a:pt x="2814732" y="27908"/>
                </a:cubicBezTo>
                <a:close/>
                <a:moveTo>
                  <a:pt x="1872424" y="27908"/>
                </a:moveTo>
                <a:cubicBezTo>
                  <a:pt x="1868995" y="28194"/>
                  <a:pt x="1865947" y="28003"/>
                  <a:pt x="1868042" y="29908"/>
                </a:cubicBezTo>
                <a:cubicBezTo>
                  <a:pt x="1869090" y="30861"/>
                  <a:pt x="1868138" y="31147"/>
                  <a:pt x="1866137" y="31432"/>
                </a:cubicBezTo>
                <a:lnTo>
                  <a:pt x="1844325" y="35433"/>
                </a:lnTo>
                <a:cubicBezTo>
                  <a:pt x="1843468" y="35623"/>
                  <a:pt x="1842801" y="35909"/>
                  <a:pt x="1842039" y="36195"/>
                </a:cubicBezTo>
                <a:cubicBezTo>
                  <a:pt x="1842801" y="36481"/>
                  <a:pt x="1843468" y="36957"/>
                  <a:pt x="1844325" y="37052"/>
                </a:cubicBezTo>
                <a:cubicBezTo>
                  <a:pt x="1845563" y="37147"/>
                  <a:pt x="1847087" y="36957"/>
                  <a:pt x="1848326" y="37147"/>
                </a:cubicBezTo>
                <a:cubicBezTo>
                  <a:pt x="1853183" y="37814"/>
                  <a:pt x="1859279" y="36290"/>
                  <a:pt x="1863280" y="38862"/>
                </a:cubicBezTo>
                <a:cubicBezTo>
                  <a:pt x="1863470" y="38957"/>
                  <a:pt x="1864613" y="38767"/>
                  <a:pt x="1865185" y="38671"/>
                </a:cubicBezTo>
                <a:cubicBezTo>
                  <a:pt x="1869757" y="37528"/>
                  <a:pt x="1869852" y="36862"/>
                  <a:pt x="1866233" y="34766"/>
                </a:cubicBezTo>
                <a:lnTo>
                  <a:pt x="1863470" y="33052"/>
                </a:lnTo>
                <a:cubicBezTo>
                  <a:pt x="1865185" y="33242"/>
                  <a:pt x="1866995" y="33242"/>
                  <a:pt x="1868614" y="33528"/>
                </a:cubicBezTo>
                <a:cubicBezTo>
                  <a:pt x="1869662" y="33623"/>
                  <a:pt x="1870614" y="34290"/>
                  <a:pt x="1871662" y="34290"/>
                </a:cubicBezTo>
                <a:cubicBezTo>
                  <a:pt x="1873948" y="34290"/>
                  <a:pt x="1876234" y="34004"/>
                  <a:pt x="1878520" y="33814"/>
                </a:cubicBezTo>
                <a:cubicBezTo>
                  <a:pt x="1876805" y="31623"/>
                  <a:pt x="1880615" y="32099"/>
                  <a:pt x="1882806" y="31813"/>
                </a:cubicBezTo>
                <a:cubicBezTo>
                  <a:pt x="1883663" y="31718"/>
                  <a:pt x="1884521" y="31337"/>
                  <a:pt x="1884902" y="30956"/>
                </a:cubicBezTo>
                <a:cubicBezTo>
                  <a:pt x="1885092" y="30766"/>
                  <a:pt x="1884235" y="30194"/>
                  <a:pt x="1883663" y="30099"/>
                </a:cubicBezTo>
                <a:lnTo>
                  <a:pt x="1883663" y="30385"/>
                </a:lnTo>
                <a:close/>
                <a:moveTo>
                  <a:pt x="849344" y="27908"/>
                </a:moveTo>
                <a:cubicBezTo>
                  <a:pt x="850296" y="28194"/>
                  <a:pt x="851058" y="28670"/>
                  <a:pt x="851725" y="29051"/>
                </a:cubicBezTo>
                <a:cubicBezTo>
                  <a:pt x="851820" y="29146"/>
                  <a:pt x="851058" y="29527"/>
                  <a:pt x="850201" y="30194"/>
                </a:cubicBezTo>
                <a:cubicBezTo>
                  <a:pt x="849058" y="29432"/>
                  <a:pt x="848296" y="28956"/>
                  <a:pt x="847820" y="28479"/>
                </a:cubicBezTo>
                <a:cubicBezTo>
                  <a:pt x="847820" y="28479"/>
                  <a:pt x="849249" y="27908"/>
                  <a:pt x="849344" y="27908"/>
                </a:cubicBezTo>
                <a:close/>
                <a:moveTo>
                  <a:pt x="2664428" y="27813"/>
                </a:moveTo>
                <a:cubicBezTo>
                  <a:pt x="2664428" y="27813"/>
                  <a:pt x="2663380" y="28384"/>
                  <a:pt x="2663380" y="28384"/>
                </a:cubicBezTo>
                <a:cubicBezTo>
                  <a:pt x="2664142" y="28861"/>
                  <a:pt x="2665094" y="29242"/>
                  <a:pt x="2666238" y="29813"/>
                </a:cubicBezTo>
                <a:cubicBezTo>
                  <a:pt x="2666904" y="29337"/>
                  <a:pt x="2667381" y="28956"/>
                  <a:pt x="2667381" y="28956"/>
                </a:cubicBezTo>
                <a:cubicBezTo>
                  <a:pt x="2666523" y="28575"/>
                  <a:pt x="2665475" y="28194"/>
                  <a:pt x="2664428" y="27813"/>
                </a:cubicBezTo>
                <a:close/>
                <a:moveTo>
                  <a:pt x="2246947" y="27813"/>
                </a:moveTo>
                <a:cubicBezTo>
                  <a:pt x="2245804" y="27718"/>
                  <a:pt x="2244566" y="28194"/>
                  <a:pt x="2243328" y="28480"/>
                </a:cubicBezTo>
                <a:lnTo>
                  <a:pt x="2246375" y="29527"/>
                </a:lnTo>
                <a:cubicBezTo>
                  <a:pt x="2248852" y="30385"/>
                  <a:pt x="2252853" y="29337"/>
                  <a:pt x="2254757" y="31051"/>
                </a:cubicBezTo>
                <a:cubicBezTo>
                  <a:pt x="2255234" y="31432"/>
                  <a:pt x="2256662" y="31528"/>
                  <a:pt x="2257615" y="31813"/>
                </a:cubicBezTo>
                <a:lnTo>
                  <a:pt x="2257615" y="31909"/>
                </a:lnTo>
                <a:lnTo>
                  <a:pt x="2260187" y="29527"/>
                </a:lnTo>
                <a:cubicBezTo>
                  <a:pt x="2259711" y="29337"/>
                  <a:pt x="2258949" y="29146"/>
                  <a:pt x="2258567" y="28861"/>
                </a:cubicBezTo>
                <a:cubicBezTo>
                  <a:pt x="2255424" y="26765"/>
                  <a:pt x="2250852" y="27908"/>
                  <a:pt x="2246947" y="27813"/>
                </a:cubicBezTo>
                <a:close/>
                <a:moveTo>
                  <a:pt x="2066067" y="27813"/>
                </a:moveTo>
                <a:cubicBezTo>
                  <a:pt x="2067210" y="28194"/>
                  <a:pt x="2068258" y="28575"/>
                  <a:pt x="2069401" y="28861"/>
                </a:cubicBezTo>
                <a:lnTo>
                  <a:pt x="2069306" y="28956"/>
                </a:lnTo>
                <a:cubicBezTo>
                  <a:pt x="2069877" y="28956"/>
                  <a:pt x="2070734" y="28956"/>
                  <a:pt x="2071401" y="28956"/>
                </a:cubicBezTo>
                <a:lnTo>
                  <a:pt x="2071687" y="28575"/>
                </a:lnTo>
                <a:cubicBezTo>
                  <a:pt x="2070734" y="28289"/>
                  <a:pt x="2069877" y="28003"/>
                  <a:pt x="2068829" y="27813"/>
                </a:cubicBezTo>
                <a:cubicBezTo>
                  <a:pt x="2067972" y="27813"/>
                  <a:pt x="2067020" y="27813"/>
                  <a:pt x="2066067" y="27813"/>
                </a:cubicBezTo>
                <a:close/>
                <a:moveTo>
                  <a:pt x="1245202" y="27812"/>
                </a:moveTo>
                <a:cubicBezTo>
                  <a:pt x="1245202" y="27812"/>
                  <a:pt x="1246822" y="27717"/>
                  <a:pt x="1247012" y="27812"/>
                </a:cubicBezTo>
                <a:cubicBezTo>
                  <a:pt x="1248631" y="28955"/>
                  <a:pt x="1247107" y="30956"/>
                  <a:pt x="1244155" y="31527"/>
                </a:cubicBezTo>
                <a:lnTo>
                  <a:pt x="1240330" y="31982"/>
                </a:lnTo>
                <a:lnTo>
                  <a:pt x="1240345" y="32003"/>
                </a:lnTo>
                <a:lnTo>
                  <a:pt x="1240250" y="32003"/>
                </a:lnTo>
                <a:lnTo>
                  <a:pt x="1240197" y="31998"/>
                </a:lnTo>
                <a:lnTo>
                  <a:pt x="1240154" y="32003"/>
                </a:lnTo>
                <a:lnTo>
                  <a:pt x="1240147" y="31993"/>
                </a:lnTo>
                <a:lnTo>
                  <a:pt x="1225487" y="30574"/>
                </a:lnTo>
                <a:cubicBezTo>
                  <a:pt x="1225010" y="30384"/>
                  <a:pt x="1225296" y="29050"/>
                  <a:pt x="1225963" y="28860"/>
                </a:cubicBezTo>
                <a:cubicBezTo>
                  <a:pt x="1228534" y="28193"/>
                  <a:pt x="1231201" y="27336"/>
                  <a:pt x="1233964" y="28860"/>
                </a:cubicBezTo>
                <a:lnTo>
                  <a:pt x="1239050" y="30273"/>
                </a:lnTo>
                <a:close/>
                <a:moveTo>
                  <a:pt x="2117978" y="27718"/>
                </a:moveTo>
                <a:lnTo>
                  <a:pt x="2114169" y="28194"/>
                </a:lnTo>
                <a:cubicBezTo>
                  <a:pt x="2114359" y="28384"/>
                  <a:pt x="2114645" y="28765"/>
                  <a:pt x="2114645" y="28765"/>
                </a:cubicBezTo>
                <a:lnTo>
                  <a:pt x="2118455" y="28289"/>
                </a:lnTo>
                <a:close/>
                <a:moveTo>
                  <a:pt x="890077" y="27539"/>
                </a:moveTo>
                <a:lnTo>
                  <a:pt x="895159" y="28479"/>
                </a:lnTo>
                <a:cubicBezTo>
                  <a:pt x="893825" y="28765"/>
                  <a:pt x="892492" y="29241"/>
                  <a:pt x="891158" y="29241"/>
                </a:cubicBezTo>
                <a:cubicBezTo>
                  <a:pt x="890206" y="29241"/>
                  <a:pt x="889349" y="28479"/>
                  <a:pt x="888396" y="28098"/>
                </a:cubicBezTo>
                <a:close/>
                <a:moveTo>
                  <a:pt x="890015" y="27527"/>
                </a:moveTo>
                <a:lnTo>
                  <a:pt x="890111" y="27527"/>
                </a:lnTo>
                <a:lnTo>
                  <a:pt x="890077" y="27539"/>
                </a:lnTo>
                <a:close/>
                <a:moveTo>
                  <a:pt x="2395823" y="27432"/>
                </a:moveTo>
                <a:cubicBezTo>
                  <a:pt x="2395156" y="27432"/>
                  <a:pt x="2394584" y="27622"/>
                  <a:pt x="2393918" y="27813"/>
                </a:cubicBezTo>
                <a:lnTo>
                  <a:pt x="2394013" y="27908"/>
                </a:lnTo>
                <a:lnTo>
                  <a:pt x="2395918" y="28670"/>
                </a:lnTo>
                <a:lnTo>
                  <a:pt x="2397347" y="27813"/>
                </a:lnTo>
                <a:cubicBezTo>
                  <a:pt x="2396775" y="27622"/>
                  <a:pt x="2396299" y="27432"/>
                  <a:pt x="2395823" y="27432"/>
                </a:cubicBezTo>
                <a:close/>
                <a:moveTo>
                  <a:pt x="2731008" y="27337"/>
                </a:moveTo>
                <a:cubicBezTo>
                  <a:pt x="2730817" y="27337"/>
                  <a:pt x="2730341" y="27622"/>
                  <a:pt x="2730055" y="27813"/>
                </a:cubicBezTo>
                <a:cubicBezTo>
                  <a:pt x="2731103" y="28099"/>
                  <a:pt x="2732055" y="28480"/>
                  <a:pt x="2733103" y="28670"/>
                </a:cubicBezTo>
                <a:lnTo>
                  <a:pt x="2733198" y="28670"/>
                </a:lnTo>
                <a:cubicBezTo>
                  <a:pt x="2733484" y="28670"/>
                  <a:pt x="2734056" y="28480"/>
                  <a:pt x="2735294" y="28194"/>
                </a:cubicBezTo>
                <a:close/>
                <a:moveTo>
                  <a:pt x="2406586" y="27241"/>
                </a:moveTo>
                <a:cubicBezTo>
                  <a:pt x="2406300" y="27241"/>
                  <a:pt x="2406015" y="27527"/>
                  <a:pt x="2405729" y="27718"/>
                </a:cubicBezTo>
                <a:cubicBezTo>
                  <a:pt x="2406205" y="27813"/>
                  <a:pt x="2406681" y="28003"/>
                  <a:pt x="2407253" y="28003"/>
                </a:cubicBezTo>
                <a:cubicBezTo>
                  <a:pt x="2407729" y="28003"/>
                  <a:pt x="2408110" y="27908"/>
                  <a:pt x="2409253" y="27718"/>
                </a:cubicBezTo>
                <a:cubicBezTo>
                  <a:pt x="2407920" y="27432"/>
                  <a:pt x="2407253" y="27241"/>
                  <a:pt x="2406586" y="27241"/>
                </a:cubicBezTo>
                <a:close/>
                <a:moveTo>
                  <a:pt x="1972627" y="27241"/>
                </a:moveTo>
                <a:cubicBezTo>
                  <a:pt x="1971865" y="27241"/>
                  <a:pt x="1970246" y="28194"/>
                  <a:pt x="1970436" y="28480"/>
                </a:cubicBezTo>
                <a:cubicBezTo>
                  <a:pt x="1970912" y="29146"/>
                  <a:pt x="1972246" y="29718"/>
                  <a:pt x="1973199" y="30385"/>
                </a:cubicBezTo>
                <a:lnTo>
                  <a:pt x="1976532" y="28384"/>
                </a:lnTo>
                <a:cubicBezTo>
                  <a:pt x="1974818" y="27813"/>
                  <a:pt x="1973770" y="27241"/>
                  <a:pt x="1972627" y="27241"/>
                </a:cubicBezTo>
                <a:close/>
                <a:moveTo>
                  <a:pt x="2493454" y="27146"/>
                </a:moveTo>
                <a:cubicBezTo>
                  <a:pt x="2493264" y="27051"/>
                  <a:pt x="2492501" y="27337"/>
                  <a:pt x="2492501" y="27337"/>
                </a:cubicBezTo>
                <a:cubicBezTo>
                  <a:pt x="2492692" y="28003"/>
                  <a:pt x="2492787" y="28765"/>
                  <a:pt x="2493359" y="29432"/>
                </a:cubicBezTo>
                <a:cubicBezTo>
                  <a:pt x="2493740" y="29813"/>
                  <a:pt x="2494883" y="30099"/>
                  <a:pt x="2495835" y="30480"/>
                </a:cubicBezTo>
                <a:cubicBezTo>
                  <a:pt x="2496788" y="30289"/>
                  <a:pt x="2497931" y="30004"/>
                  <a:pt x="2497931" y="29908"/>
                </a:cubicBezTo>
                <a:cubicBezTo>
                  <a:pt x="2497645" y="29337"/>
                  <a:pt x="2497359" y="28670"/>
                  <a:pt x="2496597" y="28194"/>
                </a:cubicBezTo>
                <a:cubicBezTo>
                  <a:pt x="2495835" y="27718"/>
                  <a:pt x="2494597" y="27432"/>
                  <a:pt x="2493454" y="27146"/>
                </a:cubicBezTo>
                <a:close/>
                <a:moveTo>
                  <a:pt x="2273331" y="27146"/>
                </a:moveTo>
                <a:cubicBezTo>
                  <a:pt x="2272093" y="27813"/>
                  <a:pt x="2271045" y="28480"/>
                  <a:pt x="2271141" y="28480"/>
                </a:cubicBezTo>
                <a:cubicBezTo>
                  <a:pt x="2272283" y="29051"/>
                  <a:pt x="2273617" y="29527"/>
                  <a:pt x="2274950" y="30099"/>
                </a:cubicBezTo>
                <a:cubicBezTo>
                  <a:pt x="2275332" y="29813"/>
                  <a:pt x="2276189" y="29337"/>
                  <a:pt x="2276189" y="29337"/>
                </a:cubicBezTo>
                <a:cubicBezTo>
                  <a:pt x="2275522" y="28670"/>
                  <a:pt x="2274570" y="28099"/>
                  <a:pt x="2273331" y="27146"/>
                </a:cubicBezTo>
                <a:close/>
                <a:moveTo>
                  <a:pt x="1979485" y="27146"/>
                </a:moveTo>
                <a:cubicBezTo>
                  <a:pt x="1979009" y="27146"/>
                  <a:pt x="1978532" y="27337"/>
                  <a:pt x="1978056" y="27432"/>
                </a:cubicBezTo>
                <a:cubicBezTo>
                  <a:pt x="1978437" y="27622"/>
                  <a:pt x="1979009" y="27908"/>
                  <a:pt x="1979009" y="27908"/>
                </a:cubicBezTo>
                <a:lnTo>
                  <a:pt x="1979009" y="28003"/>
                </a:lnTo>
                <a:cubicBezTo>
                  <a:pt x="1979390" y="28003"/>
                  <a:pt x="1979961" y="27813"/>
                  <a:pt x="1980819" y="27718"/>
                </a:cubicBezTo>
                <a:cubicBezTo>
                  <a:pt x="1980247" y="27432"/>
                  <a:pt x="1979866" y="27146"/>
                  <a:pt x="1979485" y="27146"/>
                </a:cubicBezTo>
                <a:close/>
                <a:moveTo>
                  <a:pt x="907351" y="27050"/>
                </a:moveTo>
                <a:cubicBezTo>
                  <a:pt x="907732" y="27050"/>
                  <a:pt x="908113" y="27336"/>
                  <a:pt x="908780" y="27526"/>
                </a:cubicBezTo>
                <a:cubicBezTo>
                  <a:pt x="908208" y="27717"/>
                  <a:pt x="907732" y="28003"/>
                  <a:pt x="907351" y="28003"/>
                </a:cubicBezTo>
                <a:cubicBezTo>
                  <a:pt x="906970" y="28003"/>
                  <a:pt x="906589" y="27717"/>
                  <a:pt x="906303" y="27526"/>
                </a:cubicBezTo>
                <a:cubicBezTo>
                  <a:pt x="906684" y="27336"/>
                  <a:pt x="906970" y="27050"/>
                  <a:pt x="907351" y="27050"/>
                </a:cubicBezTo>
                <a:close/>
                <a:moveTo>
                  <a:pt x="2301525" y="26860"/>
                </a:moveTo>
                <a:cubicBezTo>
                  <a:pt x="2301240" y="27051"/>
                  <a:pt x="2300763" y="27432"/>
                  <a:pt x="2300763" y="27432"/>
                </a:cubicBezTo>
                <a:cubicBezTo>
                  <a:pt x="2301430" y="27813"/>
                  <a:pt x="2302192" y="28099"/>
                  <a:pt x="2303049" y="28384"/>
                </a:cubicBezTo>
                <a:cubicBezTo>
                  <a:pt x="2303049" y="28384"/>
                  <a:pt x="2303716" y="28003"/>
                  <a:pt x="2304287" y="27718"/>
                </a:cubicBezTo>
                <a:close/>
                <a:moveTo>
                  <a:pt x="2089118" y="26765"/>
                </a:moveTo>
                <a:cubicBezTo>
                  <a:pt x="2086451" y="27241"/>
                  <a:pt x="2083879" y="27908"/>
                  <a:pt x="2081212" y="28480"/>
                </a:cubicBezTo>
                <a:lnTo>
                  <a:pt x="2085784" y="30194"/>
                </a:lnTo>
                <a:cubicBezTo>
                  <a:pt x="2089880" y="30004"/>
                  <a:pt x="2090832" y="28956"/>
                  <a:pt x="2090832" y="27813"/>
                </a:cubicBezTo>
                <a:cubicBezTo>
                  <a:pt x="2090928" y="27432"/>
                  <a:pt x="2089403" y="26765"/>
                  <a:pt x="2089118" y="26765"/>
                </a:cubicBezTo>
                <a:close/>
                <a:moveTo>
                  <a:pt x="2101786" y="26670"/>
                </a:moveTo>
                <a:cubicBezTo>
                  <a:pt x="2101595" y="26575"/>
                  <a:pt x="2100453" y="26956"/>
                  <a:pt x="2100453" y="26956"/>
                </a:cubicBezTo>
                <a:lnTo>
                  <a:pt x="2103786" y="28670"/>
                </a:lnTo>
                <a:cubicBezTo>
                  <a:pt x="2104358" y="28194"/>
                  <a:pt x="2104834" y="27813"/>
                  <a:pt x="2104834" y="27813"/>
                </a:cubicBezTo>
                <a:cubicBezTo>
                  <a:pt x="2103882" y="27432"/>
                  <a:pt x="2102929" y="27051"/>
                  <a:pt x="2101786" y="26670"/>
                </a:cubicBezTo>
                <a:close/>
                <a:moveTo>
                  <a:pt x="1728025" y="26575"/>
                </a:moveTo>
                <a:cubicBezTo>
                  <a:pt x="1728120" y="27051"/>
                  <a:pt x="1727739" y="27813"/>
                  <a:pt x="1728311" y="28003"/>
                </a:cubicBezTo>
                <a:lnTo>
                  <a:pt x="1732954" y="28932"/>
                </a:lnTo>
                <a:lnTo>
                  <a:pt x="1732978" y="28956"/>
                </a:lnTo>
                <a:lnTo>
                  <a:pt x="1733073" y="28956"/>
                </a:lnTo>
                <a:cubicBezTo>
                  <a:pt x="1732597" y="31051"/>
                  <a:pt x="1729168" y="31718"/>
                  <a:pt x="1725929" y="32480"/>
                </a:cubicBezTo>
                <a:cubicBezTo>
                  <a:pt x="1725167" y="32671"/>
                  <a:pt x="1724977" y="33528"/>
                  <a:pt x="1724501" y="34099"/>
                </a:cubicBezTo>
                <a:lnTo>
                  <a:pt x="1727549" y="34099"/>
                </a:lnTo>
                <a:cubicBezTo>
                  <a:pt x="1728501" y="34099"/>
                  <a:pt x="1729549" y="33909"/>
                  <a:pt x="1730501" y="33909"/>
                </a:cubicBezTo>
                <a:cubicBezTo>
                  <a:pt x="1730406" y="34576"/>
                  <a:pt x="1730787" y="35528"/>
                  <a:pt x="1730025" y="35814"/>
                </a:cubicBezTo>
                <a:cubicBezTo>
                  <a:pt x="1727549" y="36671"/>
                  <a:pt x="1729549" y="36862"/>
                  <a:pt x="1730787" y="36862"/>
                </a:cubicBezTo>
                <a:cubicBezTo>
                  <a:pt x="1732216" y="36862"/>
                  <a:pt x="1734597" y="36671"/>
                  <a:pt x="1734978" y="36290"/>
                </a:cubicBezTo>
                <a:cubicBezTo>
                  <a:pt x="1736312" y="34766"/>
                  <a:pt x="1738693" y="34766"/>
                  <a:pt x="1741265" y="34480"/>
                </a:cubicBezTo>
                <a:cubicBezTo>
                  <a:pt x="1743170" y="34290"/>
                  <a:pt x="1744979" y="33718"/>
                  <a:pt x="1746694" y="33242"/>
                </a:cubicBezTo>
                <a:cubicBezTo>
                  <a:pt x="1747170" y="33052"/>
                  <a:pt x="1747742" y="32671"/>
                  <a:pt x="1747646" y="32575"/>
                </a:cubicBezTo>
                <a:cubicBezTo>
                  <a:pt x="1747265" y="32290"/>
                  <a:pt x="1746599" y="31909"/>
                  <a:pt x="1746027" y="31909"/>
                </a:cubicBezTo>
                <a:lnTo>
                  <a:pt x="1736598" y="32290"/>
                </a:lnTo>
                <a:cubicBezTo>
                  <a:pt x="1735836" y="32290"/>
                  <a:pt x="1734788" y="32099"/>
                  <a:pt x="1734216" y="31813"/>
                </a:cubicBezTo>
                <a:cubicBezTo>
                  <a:pt x="1734026" y="31718"/>
                  <a:pt x="1734407" y="31147"/>
                  <a:pt x="1734883" y="30861"/>
                </a:cubicBezTo>
                <a:cubicBezTo>
                  <a:pt x="1735550" y="30575"/>
                  <a:pt x="1736502" y="30385"/>
                  <a:pt x="1737359" y="30099"/>
                </a:cubicBezTo>
                <a:lnTo>
                  <a:pt x="1739265" y="29527"/>
                </a:lnTo>
                <a:cubicBezTo>
                  <a:pt x="1738503" y="29337"/>
                  <a:pt x="1737740" y="28956"/>
                  <a:pt x="1736883" y="28956"/>
                </a:cubicBezTo>
                <a:lnTo>
                  <a:pt x="1736598" y="28956"/>
                </a:lnTo>
                <a:lnTo>
                  <a:pt x="1733073" y="28956"/>
                </a:lnTo>
                <a:lnTo>
                  <a:pt x="1732954" y="28932"/>
                </a:lnTo>
                <a:lnTo>
                  <a:pt x="1730978" y="26956"/>
                </a:lnTo>
                <a:cubicBezTo>
                  <a:pt x="1730406" y="26670"/>
                  <a:pt x="1729073" y="26670"/>
                  <a:pt x="1728025" y="26575"/>
                </a:cubicBezTo>
                <a:close/>
                <a:moveTo>
                  <a:pt x="1609725" y="26384"/>
                </a:moveTo>
                <a:cubicBezTo>
                  <a:pt x="1610868" y="26384"/>
                  <a:pt x="1611916" y="26860"/>
                  <a:pt x="1613630" y="27241"/>
                </a:cubicBezTo>
                <a:cubicBezTo>
                  <a:pt x="1612392" y="27718"/>
                  <a:pt x="1611630" y="28289"/>
                  <a:pt x="1611154" y="28289"/>
                </a:cubicBezTo>
                <a:cubicBezTo>
                  <a:pt x="1609916" y="28194"/>
                  <a:pt x="1608868" y="27718"/>
                  <a:pt x="1607820" y="27432"/>
                </a:cubicBezTo>
                <a:cubicBezTo>
                  <a:pt x="1608487" y="27051"/>
                  <a:pt x="1609153" y="26384"/>
                  <a:pt x="1609725" y="26384"/>
                </a:cubicBezTo>
                <a:close/>
                <a:moveTo>
                  <a:pt x="1959387" y="26289"/>
                </a:moveTo>
                <a:cubicBezTo>
                  <a:pt x="1959006" y="26860"/>
                  <a:pt x="1958530" y="27241"/>
                  <a:pt x="1958530" y="27622"/>
                </a:cubicBezTo>
                <a:cubicBezTo>
                  <a:pt x="1958435" y="27813"/>
                  <a:pt x="1959292" y="28194"/>
                  <a:pt x="1959482" y="28194"/>
                </a:cubicBezTo>
                <a:cubicBezTo>
                  <a:pt x="1960149" y="28099"/>
                  <a:pt x="1960721" y="27908"/>
                  <a:pt x="1961197" y="27622"/>
                </a:cubicBezTo>
                <a:lnTo>
                  <a:pt x="1961197" y="27527"/>
                </a:lnTo>
                <a:cubicBezTo>
                  <a:pt x="1961292" y="27527"/>
                  <a:pt x="1960625" y="27146"/>
                  <a:pt x="1959387" y="26289"/>
                </a:cubicBezTo>
                <a:close/>
                <a:moveTo>
                  <a:pt x="996600" y="26193"/>
                </a:moveTo>
                <a:cubicBezTo>
                  <a:pt x="997648" y="26098"/>
                  <a:pt x="999172" y="26765"/>
                  <a:pt x="1000506" y="27050"/>
                </a:cubicBezTo>
                <a:lnTo>
                  <a:pt x="994791" y="28860"/>
                </a:lnTo>
                <a:lnTo>
                  <a:pt x="994695" y="28765"/>
                </a:lnTo>
                <a:lnTo>
                  <a:pt x="991933" y="27717"/>
                </a:lnTo>
                <a:cubicBezTo>
                  <a:pt x="993457" y="27146"/>
                  <a:pt x="994886" y="26384"/>
                  <a:pt x="996600" y="26193"/>
                </a:cubicBezTo>
                <a:close/>
                <a:moveTo>
                  <a:pt x="2526030" y="26098"/>
                </a:moveTo>
                <a:cubicBezTo>
                  <a:pt x="2525649" y="26670"/>
                  <a:pt x="2524982" y="27432"/>
                  <a:pt x="2525172" y="27432"/>
                </a:cubicBezTo>
                <a:cubicBezTo>
                  <a:pt x="2526696" y="27908"/>
                  <a:pt x="2528411" y="28289"/>
                  <a:pt x="2530125" y="28575"/>
                </a:cubicBezTo>
                <a:cubicBezTo>
                  <a:pt x="2530506" y="28670"/>
                  <a:pt x="2531268" y="28384"/>
                  <a:pt x="2531840" y="28194"/>
                </a:cubicBezTo>
                <a:cubicBezTo>
                  <a:pt x="2530411" y="27622"/>
                  <a:pt x="2528887" y="27146"/>
                  <a:pt x="2526030" y="26098"/>
                </a:cubicBezTo>
                <a:close/>
                <a:moveTo>
                  <a:pt x="1585150" y="26098"/>
                </a:moveTo>
                <a:lnTo>
                  <a:pt x="1585055" y="26193"/>
                </a:lnTo>
                <a:lnTo>
                  <a:pt x="1584960" y="26158"/>
                </a:lnTo>
                <a:close/>
                <a:moveTo>
                  <a:pt x="1702403" y="25908"/>
                </a:moveTo>
                <a:cubicBezTo>
                  <a:pt x="1702022" y="26003"/>
                  <a:pt x="1701641" y="26289"/>
                  <a:pt x="1701260" y="26479"/>
                </a:cubicBezTo>
                <a:cubicBezTo>
                  <a:pt x="1701736" y="26575"/>
                  <a:pt x="1702307" y="26860"/>
                  <a:pt x="1702879" y="26956"/>
                </a:cubicBezTo>
                <a:cubicBezTo>
                  <a:pt x="1702974" y="26956"/>
                  <a:pt x="1703450" y="26575"/>
                  <a:pt x="1703927" y="26289"/>
                </a:cubicBezTo>
                <a:cubicBezTo>
                  <a:pt x="1703260" y="26098"/>
                  <a:pt x="1702784" y="25908"/>
                  <a:pt x="1702403" y="25908"/>
                </a:cubicBezTo>
                <a:close/>
                <a:moveTo>
                  <a:pt x="1214247" y="25908"/>
                </a:moveTo>
                <a:cubicBezTo>
                  <a:pt x="1214247" y="25908"/>
                  <a:pt x="1214914" y="26003"/>
                  <a:pt x="1215294" y="26098"/>
                </a:cubicBezTo>
                <a:lnTo>
                  <a:pt x="1209960" y="27241"/>
                </a:lnTo>
                <a:lnTo>
                  <a:pt x="1209008" y="26956"/>
                </a:lnTo>
                <a:close/>
                <a:moveTo>
                  <a:pt x="1164812" y="25812"/>
                </a:moveTo>
                <a:lnTo>
                  <a:pt x="1168527" y="25812"/>
                </a:lnTo>
                <a:lnTo>
                  <a:pt x="1172718" y="26479"/>
                </a:lnTo>
                <a:cubicBezTo>
                  <a:pt x="1172718" y="26479"/>
                  <a:pt x="1172718" y="26955"/>
                  <a:pt x="1172622" y="26955"/>
                </a:cubicBezTo>
                <a:cubicBezTo>
                  <a:pt x="1170908" y="26955"/>
                  <a:pt x="1169098" y="27241"/>
                  <a:pt x="1167479" y="27050"/>
                </a:cubicBezTo>
                <a:cubicBezTo>
                  <a:pt x="1166431" y="26955"/>
                  <a:pt x="1165669" y="26288"/>
                  <a:pt x="1164812" y="25812"/>
                </a:cubicBezTo>
                <a:close/>
                <a:moveTo>
                  <a:pt x="2416397" y="25717"/>
                </a:moveTo>
                <a:cubicBezTo>
                  <a:pt x="2418016" y="26194"/>
                  <a:pt x="2419540" y="26575"/>
                  <a:pt x="2421254" y="26956"/>
                </a:cubicBezTo>
                <a:cubicBezTo>
                  <a:pt x="2421826" y="27051"/>
                  <a:pt x="2422588" y="26860"/>
                  <a:pt x="2424398" y="26575"/>
                </a:cubicBezTo>
                <a:cubicBezTo>
                  <a:pt x="2422493" y="26098"/>
                  <a:pt x="2421540" y="25717"/>
                  <a:pt x="2420588" y="25717"/>
                </a:cubicBezTo>
                <a:cubicBezTo>
                  <a:pt x="2419159" y="25527"/>
                  <a:pt x="2417825" y="25717"/>
                  <a:pt x="2416397" y="25717"/>
                </a:cubicBezTo>
                <a:close/>
                <a:moveTo>
                  <a:pt x="793908" y="25717"/>
                </a:moveTo>
                <a:cubicBezTo>
                  <a:pt x="794385" y="25431"/>
                  <a:pt x="796575" y="25717"/>
                  <a:pt x="798004" y="25907"/>
                </a:cubicBezTo>
                <a:cubicBezTo>
                  <a:pt x="797337" y="26288"/>
                  <a:pt x="796766" y="26669"/>
                  <a:pt x="796004" y="26955"/>
                </a:cubicBezTo>
                <a:lnTo>
                  <a:pt x="791235" y="28545"/>
                </a:lnTo>
                <a:lnTo>
                  <a:pt x="798005" y="28003"/>
                </a:lnTo>
                <a:cubicBezTo>
                  <a:pt x="799337" y="27527"/>
                  <a:pt x="800480" y="26955"/>
                  <a:pt x="801909" y="26670"/>
                </a:cubicBezTo>
                <a:cubicBezTo>
                  <a:pt x="802576" y="26479"/>
                  <a:pt x="803624" y="26670"/>
                  <a:pt x="804576" y="26670"/>
                </a:cubicBezTo>
                <a:cubicBezTo>
                  <a:pt x="804385" y="26955"/>
                  <a:pt x="804195" y="27336"/>
                  <a:pt x="803814" y="27622"/>
                </a:cubicBezTo>
                <a:cubicBezTo>
                  <a:pt x="803243" y="28194"/>
                  <a:pt x="802481" y="28670"/>
                  <a:pt x="801909" y="29241"/>
                </a:cubicBezTo>
                <a:cubicBezTo>
                  <a:pt x="804385" y="29718"/>
                  <a:pt x="806863" y="30289"/>
                  <a:pt x="809530" y="30575"/>
                </a:cubicBezTo>
                <a:cubicBezTo>
                  <a:pt x="810006" y="30575"/>
                  <a:pt x="811244" y="29813"/>
                  <a:pt x="811815" y="29241"/>
                </a:cubicBezTo>
                <a:cubicBezTo>
                  <a:pt x="813245" y="27813"/>
                  <a:pt x="817054" y="27241"/>
                  <a:pt x="820864" y="28194"/>
                </a:cubicBezTo>
                <a:cubicBezTo>
                  <a:pt x="824007" y="28956"/>
                  <a:pt x="826864" y="30099"/>
                  <a:pt x="829531" y="31242"/>
                </a:cubicBezTo>
                <a:cubicBezTo>
                  <a:pt x="830579" y="31718"/>
                  <a:pt x="830770" y="32575"/>
                  <a:pt x="831341" y="33242"/>
                </a:cubicBezTo>
                <a:cubicBezTo>
                  <a:pt x="829246" y="33432"/>
                  <a:pt x="827055" y="33813"/>
                  <a:pt x="825055" y="33623"/>
                </a:cubicBezTo>
                <a:cubicBezTo>
                  <a:pt x="824007" y="33528"/>
                  <a:pt x="822293" y="32385"/>
                  <a:pt x="822578" y="31908"/>
                </a:cubicBezTo>
                <a:cubicBezTo>
                  <a:pt x="824102" y="29432"/>
                  <a:pt x="821054" y="30289"/>
                  <a:pt x="818864" y="30670"/>
                </a:cubicBezTo>
                <a:cubicBezTo>
                  <a:pt x="816482" y="31051"/>
                  <a:pt x="814196" y="31623"/>
                  <a:pt x="811910" y="32194"/>
                </a:cubicBezTo>
                <a:cubicBezTo>
                  <a:pt x="809340" y="32861"/>
                  <a:pt x="808005" y="33813"/>
                  <a:pt x="808577" y="35242"/>
                </a:cubicBezTo>
                <a:cubicBezTo>
                  <a:pt x="808577" y="35433"/>
                  <a:pt x="809434" y="35718"/>
                  <a:pt x="810006" y="35814"/>
                </a:cubicBezTo>
                <a:cubicBezTo>
                  <a:pt x="810481" y="35814"/>
                  <a:pt x="811148" y="35814"/>
                  <a:pt x="811721" y="35814"/>
                </a:cubicBezTo>
                <a:cubicBezTo>
                  <a:pt x="811529" y="36195"/>
                  <a:pt x="811529" y="36576"/>
                  <a:pt x="811053" y="36861"/>
                </a:cubicBezTo>
                <a:cubicBezTo>
                  <a:pt x="809530" y="37719"/>
                  <a:pt x="807911" y="38481"/>
                  <a:pt x="806291" y="39243"/>
                </a:cubicBezTo>
                <a:cubicBezTo>
                  <a:pt x="805815" y="39433"/>
                  <a:pt x="804862" y="39719"/>
                  <a:pt x="804481" y="39719"/>
                </a:cubicBezTo>
                <a:cubicBezTo>
                  <a:pt x="803909" y="39624"/>
                  <a:pt x="803339" y="39147"/>
                  <a:pt x="803433" y="38862"/>
                </a:cubicBezTo>
                <a:cubicBezTo>
                  <a:pt x="804100" y="37147"/>
                  <a:pt x="804957" y="35433"/>
                  <a:pt x="805719" y="33718"/>
                </a:cubicBezTo>
                <a:cubicBezTo>
                  <a:pt x="806006" y="33147"/>
                  <a:pt x="806006" y="32575"/>
                  <a:pt x="806100" y="31908"/>
                </a:cubicBezTo>
                <a:cubicBezTo>
                  <a:pt x="804766" y="31908"/>
                  <a:pt x="803243" y="31718"/>
                  <a:pt x="802100" y="31908"/>
                </a:cubicBezTo>
                <a:cubicBezTo>
                  <a:pt x="796766" y="33147"/>
                  <a:pt x="793052" y="31432"/>
                  <a:pt x="788860" y="30480"/>
                </a:cubicBezTo>
                <a:cubicBezTo>
                  <a:pt x="788098" y="30289"/>
                  <a:pt x="787908" y="29527"/>
                  <a:pt x="787431" y="29051"/>
                </a:cubicBezTo>
                <a:lnTo>
                  <a:pt x="790765" y="28670"/>
                </a:lnTo>
                <a:lnTo>
                  <a:pt x="790813" y="28623"/>
                </a:lnTo>
                <a:lnTo>
                  <a:pt x="790765" y="28574"/>
                </a:lnTo>
                <a:cubicBezTo>
                  <a:pt x="791718" y="27622"/>
                  <a:pt x="792480" y="26479"/>
                  <a:pt x="793908" y="25717"/>
                </a:cubicBezTo>
                <a:close/>
                <a:moveTo>
                  <a:pt x="781049" y="25717"/>
                </a:moveTo>
                <a:cubicBezTo>
                  <a:pt x="783049" y="26098"/>
                  <a:pt x="784955" y="26670"/>
                  <a:pt x="786859" y="27146"/>
                </a:cubicBezTo>
                <a:lnTo>
                  <a:pt x="782859" y="27622"/>
                </a:lnTo>
                <a:lnTo>
                  <a:pt x="778835" y="28184"/>
                </a:lnTo>
                <a:lnTo>
                  <a:pt x="776382" y="27146"/>
                </a:lnTo>
                <a:lnTo>
                  <a:pt x="778954" y="26193"/>
                </a:lnTo>
                <a:cubicBezTo>
                  <a:pt x="779620" y="26003"/>
                  <a:pt x="780573" y="25622"/>
                  <a:pt x="781049" y="25717"/>
                </a:cubicBezTo>
                <a:close/>
                <a:moveTo>
                  <a:pt x="1127971" y="25714"/>
                </a:moveTo>
                <a:lnTo>
                  <a:pt x="1128046" y="25717"/>
                </a:lnTo>
                <a:lnTo>
                  <a:pt x="1128046" y="25812"/>
                </a:lnTo>
                <a:close/>
                <a:moveTo>
                  <a:pt x="1583531" y="25622"/>
                </a:moveTo>
                <a:lnTo>
                  <a:pt x="1584960" y="26158"/>
                </a:lnTo>
                <a:lnTo>
                  <a:pt x="1583626" y="26574"/>
                </a:lnTo>
                <a:cubicBezTo>
                  <a:pt x="1583150" y="26574"/>
                  <a:pt x="1582769" y="26289"/>
                  <a:pt x="1582388" y="26098"/>
                </a:cubicBezTo>
                <a:cubicBezTo>
                  <a:pt x="1582769" y="25908"/>
                  <a:pt x="1583150" y="25622"/>
                  <a:pt x="1583531" y="25622"/>
                </a:cubicBezTo>
                <a:close/>
                <a:moveTo>
                  <a:pt x="2129694" y="25527"/>
                </a:moveTo>
                <a:cubicBezTo>
                  <a:pt x="2129123" y="25527"/>
                  <a:pt x="2128456" y="26098"/>
                  <a:pt x="2127884" y="26384"/>
                </a:cubicBezTo>
                <a:cubicBezTo>
                  <a:pt x="2128742" y="26765"/>
                  <a:pt x="2129408" y="27241"/>
                  <a:pt x="2130361" y="27432"/>
                </a:cubicBezTo>
                <a:cubicBezTo>
                  <a:pt x="2131028" y="27527"/>
                  <a:pt x="2131980" y="27051"/>
                  <a:pt x="2133599" y="26670"/>
                </a:cubicBezTo>
                <a:cubicBezTo>
                  <a:pt x="2131409" y="26003"/>
                  <a:pt x="2130551" y="25527"/>
                  <a:pt x="2129694" y="25527"/>
                </a:cubicBezTo>
                <a:close/>
                <a:moveTo>
                  <a:pt x="1231201" y="25527"/>
                </a:moveTo>
                <a:cubicBezTo>
                  <a:pt x="1231486" y="25527"/>
                  <a:pt x="1231963" y="25813"/>
                  <a:pt x="1232725" y="26098"/>
                </a:cubicBezTo>
                <a:cubicBezTo>
                  <a:pt x="1231677" y="26289"/>
                  <a:pt x="1231105" y="26575"/>
                  <a:pt x="1230439" y="26575"/>
                </a:cubicBezTo>
                <a:cubicBezTo>
                  <a:pt x="1230153" y="26575"/>
                  <a:pt x="1229772" y="26289"/>
                  <a:pt x="1229391" y="26098"/>
                </a:cubicBezTo>
                <a:cubicBezTo>
                  <a:pt x="1229962" y="25908"/>
                  <a:pt x="1230534" y="25622"/>
                  <a:pt x="1231201" y="25527"/>
                </a:cubicBezTo>
                <a:close/>
                <a:moveTo>
                  <a:pt x="2116931" y="25432"/>
                </a:moveTo>
                <a:lnTo>
                  <a:pt x="2116645" y="25813"/>
                </a:lnTo>
                <a:cubicBezTo>
                  <a:pt x="2117121" y="26003"/>
                  <a:pt x="2117693" y="26384"/>
                  <a:pt x="2118264" y="26384"/>
                </a:cubicBezTo>
                <a:cubicBezTo>
                  <a:pt x="2118836" y="26384"/>
                  <a:pt x="2119598" y="26194"/>
                  <a:pt x="2120360" y="26194"/>
                </a:cubicBezTo>
                <a:cubicBezTo>
                  <a:pt x="2119788" y="25908"/>
                  <a:pt x="2119312" y="25717"/>
                  <a:pt x="2118645" y="25527"/>
                </a:cubicBezTo>
                <a:lnTo>
                  <a:pt x="2118741" y="25527"/>
                </a:lnTo>
                <a:cubicBezTo>
                  <a:pt x="2118264" y="25432"/>
                  <a:pt x="2117598" y="25432"/>
                  <a:pt x="2116931" y="25432"/>
                </a:cubicBezTo>
                <a:close/>
                <a:moveTo>
                  <a:pt x="1138713" y="25432"/>
                </a:moveTo>
                <a:cubicBezTo>
                  <a:pt x="1139665" y="25813"/>
                  <a:pt x="1140046" y="26479"/>
                  <a:pt x="1140713" y="27051"/>
                </a:cubicBezTo>
                <a:lnTo>
                  <a:pt x="1137094" y="27718"/>
                </a:lnTo>
                <a:lnTo>
                  <a:pt x="1135665" y="25813"/>
                </a:lnTo>
                <a:cubicBezTo>
                  <a:pt x="1136713" y="25717"/>
                  <a:pt x="1138141" y="25241"/>
                  <a:pt x="1138713" y="25432"/>
                </a:cubicBezTo>
                <a:close/>
                <a:moveTo>
                  <a:pt x="981074" y="25431"/>
                </a:moveTo>
                <a:lnTo>
                  <a:pt x="984884" y="26860"/>
                </a:lnTo>
                <a:cubicBezTo>
                  <a:pt x="984884" y="26860"/>
                  <a:pt x="983836" y="27431"/>
                  <a:pt x="983551" y="27431"/>
                </a:cubicBezTo>
                <a:cubicBezTo>
                  <a:pt x="982122" y="27145"/>
                  <a:pt x="980788" y="26764"/>
                  <a:pt x="979455" y="26479"/>
                </a:cubicBezTo>
                <a:close/>
                <a:moveTo>
                  <a:pt x="1904142" y="25336"/>
                </a:moveTo>
                <a:cubicBezTo>
                  <a:pt x="1903190" y="26765"/>
                  <a:pt x="1902713" y="28194"/>
                  <a:pt x="1902047" y="29623"/>
                </a:cubicBezTo>
                <a:cubicBezTo>
                  <a:pt x="1902999" y="29527"/>
                  <a:pt x="1903857" y="29623"/>
                  <a:pt x="1904714" y="29432"/>
                </a:cubicBezTo>
                <a:lnTo>
                  <a:pt x="1904619" y="29432"/>
                </a:lnTo>
                <a:lnTo>
                  <a:pt x="1910429" y="28194"/>
                </a:lnTo>
                <a:lnTo>
                  <a:pt x="1910905" y="28765"/>
                </a:lnTo>
                <a:lnTo>
                  <a:pt x="1914334" y="28099"/>
                </a:lnTo>
                <a:cubicBezTo>
                  <a:pt x="1913477" y="27527"/>
                  <a:pt x="1912715" y="26765"/>
                  <a:pt x="1911572" y="26289"/>
                </a:cubicBezTo>
                <a:cubicBezTo>
                  <a:pt x="1910619" y="25813"/>
                  <a:pt x="1909191" y="25622"/>
                  <a:pt x="1907857" y="25432"/>
                </a:cubicBezTo>
                <a:cubicBezTo>
                  <a:pt x="1906619" y="25336"/>
                  <a:pt x="1904142" y="25241"/>
                  <a:pt x="1904142" y="25336"/>
                </a:cubicBezTo>
                <a:close/>
                <a:moveTo>
                  <a:pt x="1318450" y="25336"/>
                </a:moveTo>
                <a:cubicBezTo>
                  <a:pt x="1318735" y="25145"/>
                  <a:pt x="1320545" y="25336"/>
                  <a:pt x="1320736" y="25526"/>
                </a:cubicBezTo>
                <a:cubicBezTo>
                  <a:pt x="1321402" y="26288"/>
                  <a:pt x="1322736" y="27527"/>
                  <a:pt x="1322164" y="27812"/>
                </a:cubicBezTo>
                <a:cubicBezTo>
                  <a:pt x="1320355" y="28574"/>
                  <a:pt x="1317783" y="29051"/>
                  <a:pt x="1314449" y="29908"/>
                </a:cubicBezTo>
                <a:cubicBezTo>
                  <a:pt x="1314259" y="29146"/>
                  <a:pt x="1313687" y="28574"/>
                  <a:pt x="1314068" y="28193"/>
                </a:cubicBezTo>
                <a:cubicBezTo>
                  <a:pt x="1315306" y="27146"/>
                  <a:pt x="1316830" y="26193"/>
                  <a:pt x="1318450" y="25336"/>
                </a:cubicBezTo>
                <a:close/>
                <a:moveTo>
                  <a:pt x="671798" y="25336"/>
                </a:moveTo>
                <a:cubicBezTo>
                  <a:pt x="673132" y="25241"/>
                  <a:pt x="674560" y="25145"/>
                  <a:pt x="675894" y="25336"/>
                </a:cubicBezTo>
                <a:cubicBezTo>
                  <a:pt x="676656" y="25336"/>
                  <a:pt x="677513" y="25907"/>
                  <a:pt x="677608" y="26288"/>
                </a:cubicBezTo>
                <a:cubicBezTo>
                  <a:pt x="677608" y="26574"/>
                  <a:pt x="676656" y="27146"/>
                  <a:pt x="675989" y="27241"/>
                </a:cubicBezTo>
                <a:lnTo>
                  <a:pt x="663892" y="28193"/>
                </a:lnTo>
                <a:cubicBezTo>
                  <a:pt x="662845" y="28193"/>
                  <a:pt x="661702" y="28384"/>
                  <a:pt x="660940" y="28193"/>
                </a:cubicBezTo>
                <a:cubicBezTo>
                  <a:pt x="659797" y="27908"/>
                  <a:pt x="658939" y="27431"/>
                  <a:pt x="657987" y="27050"/>
                </a:cubicBezTo>
                <a:lnTo>
                  <a:pt x="660940" y="26669"/>
                </a:lnTo>
                <a:close/>
                <a:moveTo>
                  <a:pt x="2144267" y="25051"/>
                </a:moveTo>
                <a:lnTo>
                  <a:pt x="2143220" y="25432"/>
                </a:lnTo>
                <a:lnTo>
                  <a:pt x="2146649" y="27337"/>
                </a:lnTo>
                <a:lnTo>
                  <a:pt x="2147696" y="26956"/>
                </a:lnTo>
                <a:close/>
                <a:moveTo>
                  <a:pt x="2830258" y="24955"/>
                </a:moveTo>
                <a:cubicBezTo>
                  <a:pt x="2829401" y="24765"/>
                  <a:pt x="2827877" y="25717"/>
                  <a:pt x="2826639" y="26194"/>
                </a:cubicBezTo>
                <a:cubicBezTo>
                  <a:pt x="2827305" y="26479"/>
                  <a:pt x="2827782" y="26956"/>
                  <a:pt x="2828543" y="27051"/>
                </a:cubicBezTo>
                <a:lnTo>
                  <a:pt x="2828448" y="27146"/>
                </a:lnTo>
                <a:lnTo>
                  <a:pt x="2836068" y="28289"/>
                </a:lnTo>
                <a:lnTo>
                  <a:pt x="2836354" y="27813"/>
                </a:lnTo>
                <a:lnTo>
                  <a:pt x="2841212" y="27813"/>
                </a:lnTo>
                <a:cubicBezTo>
                  <a:pt x="2841593" y="27813"/>
                  <a:pt x="2842069" y="27718"/>
                  <a:pt x="2842355" y="27622"/>
                </a:cubicBezTo>
                <a:cubicBezTo>
                  <a:pt x="2842450" y="27622"/>
                  <a:pt x="2842450" y="27241"/>
                  <a:pt x="2842259" y="27241"/>
                </a:cubicBezTo>
                <a:cubicBezTo>
                  <a:pt x="2838354" y="26384"/>
                  <a:pt x="2834354" y="25527"/>
                  <a:pt x="2830258" y="24955"/>
                </a:cubicBezTo>
                <a:close/>
                <a:moveTo>
                  <a:pt x="1337215" y="24955"/>
                </a:moveTo>
                <a:cubicBezTo>
                  <a:pt x="1334928" y="25432"/>
                  <a:pt x="1335024" y="26098"/>
                  <a:pt x="1337024" y="26575"/>
                </a:cubicBezTo>
                <a:lnTo>
                  <a:pt x="1336929" y="26575"/>
                </a:lnTo>
                <a:cubicBezTo>
                  <a:pt x="1339977" y="27241"/>
                  <a:pt x="1343120" y="27718"/>
                  <a:pt x="1346168" y="28289"/>
                </a:cubicBezTo>
                <a:cubicBezTo>
                  <a:pt x="1348264" y="27908"/>
                  <a:pt x="1349883" y="27623"/>
                  <a:pt x="1351502" y="27337"/>
                </a:cubicBezTo>
                <a:cubicBezTo>
                  <a:pt x="1350359" y="27051"/>
                  <a:pt x="1349121" y="26956"/>
                  <a:pt x="1348073" y="26575"/>
                </a:cubicBezTo>
                <a:cubicBezTo>
                  <a:pt x="1347311" y="26289"/>
                  <a:pt x="1346930" y="25813"/>
                  <a:pt x="1346168" y="25527"/>
                </a:cubicBezTo>
                <a:cubicBezTo>
                  <a:pt x="1343501" y="24384"/>
                  <a:pt x="1340453" y="24384"/>
                  <a:pt x="1337215" y="24955"/>
                </a:cubicBezTo>
                <a:close/>
                <a:moveTo>
                  <a:pt x="2696813" y="24860"/>
                </a:moveTo>
                <a:cubicBezTo>
                  <a:pt x="2696527" y="24860"/>
                  <a:pt x="2696336" y="25051"/>
                  <a:pt x="2696051" y="25146"/>
                </a:cubicBezTo>
                <a:cubicBezTo>
                  <a:pt x="2696432" y="25336"/>
                  <a:pt x="2697194" y="25527"/>
                  <a:pt x="2697194" y="25527"/>
                </a:cubicBezTo>
                <a:lnTo>
                  <a:pt x="2697289" y="25527"/>
                </a:lnTo>
                <a:cubicBezTo>
                  <a:pt x="2697670" y="25527"/>
                  <a:pt x="2698051" y="25241"/>
                  <a:pt x="2698813" y="24955"/>
                </a:cubicBezTo>
                <a:cubicBezTo>
                  <a:pt x="2697765" y="24860"/>
                  <a:pt x="2697289" y="24860"/>
                  <a:pt x="2696813" y="24860"/>
                </a:cubicBezTo>
                <a:close/>
                <a:moveTo>
                  <a:pt x="1034986" y="24860"/>
                </a:moveTo>
                <a:lnTo>
                  <a:pt x="1037558" y="24860"/>
                </a:lnTo>
                <a:lnTo>
                  <a:pt x="1037558" y="24955"/>
                </a:lnTo>
                <a:cubicBezTo>
                  <a:pt x="1037558" y="24955"/>
                  <a:pt x="1038415" y="25813"/>
                  <a:pt x="1038129" y="26003"/>
                </a:cubicBezTo>
                <a:cubicBezTo>
                  <a:pt x="1037177" y="26575"/>
                  <a:pt x="1036034" y="26956"/>
                  <a:pt x="1034796" y="27337"/>
                </a:cubicBezTo>
                <a:cubicBezTo>
                  <a:pt x="1034510" y="27337"/>
                  <a:pt x="1033081" y="26860"/>
                  <a:pt x="1033081" y="26860"/>
                </a:cubicBezTo>
                <a:cubicBezTo>
                  <a:pt x="1033557" y="26194"/>
                  <a:pt x="1034319" y="25527"/>
                  <a:pt x="1034986" y="24860"/>
                </a:cubicBezTo>
                <a:close/>
                <a:moveTo>
                  <a:pt x="1085755" y="24859"/>
                </a:moveTo>
                <a:cubicBezTo>
                  <a:pt x="1087088" y="25145"/>
                  <a:pt x="1088231" y="25621"/>
                  <a:pt x="1089469" y="26002"/>
                </a:cubicBezTo>
                <a:lnTo>
                  <a:pt x="1086326" y="26479"/>
                </a:lnTo>
                <a:lnTo>
                  <a:pt x="1083564" y="25431"/>
                </a:lnTo>
                <a:cubicBezTo>
                  <a:pt x="1084326" y="25240"/>
                  <a:pt x="1085183" y="24764"/>
                  <a:pt x="1085755" y="24859"/>
                </a:cubicBezTo>
                <a:close/>
                <a:moveTo>
                  <a:pt x="1306162" y="24764"/>
                </a:moveTo>
                <a:lnTo>
                  <a:pt x="1307782" y="25240"/>
                </a:lnTo>
                <a:cubicBezTo>
                  <a:pt x="1307782" y="25240"/>
                  <a:pt x="1307210" y="25717"/>
                  <a:pt x="1306829" y="25812"/>
                </a:cubicBezTo>
                <a:cubicBezTo>
                  <a:pt x="1306353" y="25812"/>
                  <a:pt x="1305781" y="25621"/>
                  <a:pt x="1305305" y="25526"/>
                </a:cubicBezTo>
                <a:lnTo>
                  <a:pt x="1306067" y="24859"/>
                </a:lnTo>
                <a:close/>
                <a:moveTo>
                  <a:pt x="2947701" y="24670"/>
                </a:moveTo>
                <a:cubicBezTo>
                  <a:pt x="2945510" y="25051"/>
                  <a:pt x="2943129" y="25241"/>
                  <a:pt x="2941129" y="25717"/>
                </a:cubicBezTo>
                <a:lnTo>
                  <a:pt x="2938852" y="27266"/>
                </a:lnTo>
                <a:lnTo>
                  <a:pt x="2938652" y="27241"/>
                </a:lnTo>
                <a:lnTo>
                  <a:pt x="2938544" y="27337"/>
                </a:lnTo>
                <a:lnTo>
                  <a:pt x="2937033" y="27337"/>
                </a:lnTo>
                <a:cubicBezTo>
                  <a:pt x="2936367" y="27432"/>
                  <a:pt x="2935700" y="27718"/>
                  <a:pt x="2935224" y="27908"/>
                </a:cubicBezTo>
                <a:cubicBezTo>
                  <a:pt x="2935128" y="27908"/>
                  <a:pt x="2935890" y="28480"/>
                  <a:pt x="2935985" y="28480"/>
                </a:cubicBezTo>
                <a:cubicBezTo>
                  <a:pt x="2936652" y="28384"/>
                  <a:pt x="2937414" y="28194"/>
                  <a:pt x="2937891" y="28003"/>
                </a:cubicBezTo>
                <a:lnTo>
                  <a:pt x="2937795" y="28003"/>
                </a:lnTo>
                <a:lnTo>
                  <a:pt x="2938544" y="27337"/>
                </a:lnTo>
                <a:lnTo>
                  <a:pt x="2938748" y="27337"/>
                </a:lnTo>
                <a:lnTo>
                  <a:pt x="2938852" y="27266"/>
                </a:lnTo>
                <a:lnTo>
                  <a:pt x="2940939" y="27527"/>
                </a:lnTo>
                <a:cubicBezTo>
                  <a:pt x="2945796" y="28670"/>
                  <a:pt x="2944844" y="25717"/>
                  <a:pt x="2947701" y="25336"/>
                </a:cubicBezTo>
                <a:cubicBezTo>
                  <a:pt x="2947797" y="25336"/>
                  <a:pt x="2947701" y="24860"/>
                  <a:pt x="2947701" y="24670"/>
                </a:cubicBezTo>
                <a:close/>
                <a:moveTo>
                  <a:pt x="2318384" y="24670"/>
                </a:moveTo>
                <a:cubicBezTo>
                  <a:pt x="2318289" y="24670"/>
                  <a:pt x="2317241" y="25241"/>
                  <a:pt x="2317241" y="25241"/>
                </a:cubicBezTo>
                <a:lnTo>
                  <a:pt x="2321718" y="26479"/>
                </a:lnTo>
                <a:cubicBezTo>
                  <a:pt x="2322195" y="26670"/>
                  <a:pt x="2322861" y="26670"/>
                  <a:pt x="2323433" y="26670"/>
                </a:cubicBezTo>
                <a:lnTo>
                  <a:pt x="2323528" y="26765"/>
                </a:lnTo>
                <a:cubicBezTo>
                  <a:pt x="2323719" y="26765"/>
                  <a:pt x="2324004" y="26479"/>
                  <a:pt x="2324290" y="26479"/>
                </a:cubicBezTo>
                <a:cubicBezTo>
                  <a:pt x="2324195" y="26384"/>
                  <a:pt x="2324004" y="26194"/>
                  <a:pt x="2324004" y="26194"/>
                </a:cubicBezTo>
                <a:close/>
                <a:moveTo>
                  <a:pt x="851535" y="24669"/>
                </a:moveTo>
                <a:cubicBezTo>
                  <a:pt x="851535" y="24669"/>
                  <a:pt x="851821" y="24955"/>
                  <a:pt x="851916" y="25145"/>
                </a:cubicBezTo>
                <a:lnTo>
                  <a:pt x="848868" y="25431"/>
                </a:lnTo>
                <a:cubicBezTo>
                  <a:pt x="848868" y="25431"/>
                  <a:pt x="848106" y="25431"/>
                  <a:pt x="847725" y="25431"/>
                </a:cubicBezTo>
                <a:cubicBezTo>
                  <a:pt x="847725" y="25431"/>
                  <a:pt x="848106" y="25050"/>
                  <a:pt x="848392" y="24955"/>
                </a:cubicBezTo>
                <a:cubicBezTo>
                  <a:pt x="849440" y="24764"/>
                  <a:pt x="850487" y="24764"/>
                  <a:pt x="851535" y="24669"/>
                </a:cubicBezTo>
                <a:close/>
                <a:moveTo>
                  <a:pt x="1254728" y="24574"/>
                </a:moveTo>
                <a:cubicBezTo>
                  <a:pt x="1258061" y="25336"/>
                  <a:pt x="1261205" y="26384"/>
                  <a:pt x="1264348" y="27336"/>
                </a:cubicBezTo>
                <a:cubicBezTo>
                  <a:pt x="1264634" y="27336"/>
                  <a:pt x="1264729" y="27622"/>
                  <a:pt x="1265015" y="27908"/>
                </a:cubicBezTo>
                <a:lnTo>
                  <a:pt x="1265015" y="28003"/>
                </a:lnTo>
                <a:cubicBezTo>
                  <a:pt x="1263205" y="28574"/>
                  <a:pt x="1261490" y="29146"/>
                  <a:pt x="1259585" y="29527"/>
                </a:cubicBezTo>
                <a:cubicBezTo>
                  <a:pt x="1259300" y="29527"/>
                  <a:pt x="1258347" y="29146"/>
                  <a:pt x="1257776" y="28860"/>
                </a:cubicBezTo>
                <a:cubicBezTo>
                  <a:pt x="1257014" y="28479"/>
                  <a:pt x="1256156" y="28193"/>
                  <a:pt x="1255490" y="27812"/>
                </a:cubicBezTo>
                <a:cubicBezTo>
                  <a:pt x="1254347" y="27146"/>
                  <a:pt x="1253108" y="26479"/>
                  <a:pt x="1252346" y="25717"/>
                </a:cubicBezTo>
                <a:cubicBezTo>
                  <a:pt x="1251299" y="24574"/>
                  <a:pt x="1253108" y="24193"/>
                  <a:pt x="1254728" y="24574"/>
                </a:cubicBezTo>
                <a:close/>
                <a:moveTo>
                  <a:pt x="1125569" y="24574"/>
                </a:moveTo>
                <a:cubicBezTo>
                  <a:pt x="1125569" y="24479"/>
                  <a:pt x="1126903" y="24383"/>
                  <a:pt x="1127093" y="24574"/>
                </a:cubicBezTo>
                <a:lnTo>
                  <a:pt x="1127971" y="25714"/>
                </a:lnTo>
                <a:lnTo>
                  <a:pt x="1125379" y="25622"/>
                </a:lnTo>
                <a:cubicBezTo>
                  <a:pt x="1124998" y="25431"/>
                  <a:pt x="1125283" y="24955"/>
                  <a:pt x="1125569" y="24574"/>
                </a:cubicBezTo>
                <a:close/>
                <a:moveTo>
                  <a:pt x="1073943" y="24574"/>
                </a:moveTo>
                <a:cubicBezTo>
                  <a:pt x="1074420" y="24955"/>
                  <a:pt x="1074991" y="25146"/>
                  <a:pt x="1074991" y="25336"/>
                </a:cubicBezTo>
                <a:cubicBezTo>
                  <a:pt x="1074991" y="25527"/>
                  <a:pt x="1074324" y="25622"/>
                  <a:pt x="1073943" y="25812"/>
                </a:cubicBezTo>
                <a:cubicBezTo>
                  <a:pt x="1073562" y="25622"/>
                  <a:pt x="1073086" y="25431"/>
                  <a:pt x="1072991" y="25241"/>
                </a:cubicBezTo>
                <a:cubicBezTo>
                  <a:pt x="1072991" y="25050"/>
                  <a:pt x="1073467" y="24860"/>
                  <a:pt x="1073943" y="24574"/>
                </a:cubicBezTo>
                <a:close/>
                <a:moveTo>
                  <a:pt x="843343" y="24574"/>
                </a:moveTo>
                <a:cubicBezTo>
                  <a:pt x="844390" y="24574"/>
                  <a:pt x="845438" y="24669"/>
                  <a:pt x="846391" y="24860"/>
                </a:cubicBezTo>
                <a:cubicBezTo>
                  <a:pt x="846867" y="24860"/>
                  <a:pt x="847343" y="25146"/>
                  <a:pt x="847819" y="25336"/>
                </a:cubicBezTo>
                <a:lnTo>
                  <a:pt x="847724" y="25336"/>
                </a:lnTo>
                <a:cubicBezTo>
                  <a:pt x="847057" y="25431"/>
                  <a:pt x="846295" y="25717"/>
                  <a:pt x="845629" y="25622"/>
                </a:cubicBezTo>
                <a:cubicBezTo>
                  <a:pt x="844771" y="25622"/>
                  <a:pt x="843914" y="25336"/>
                  <a:pt x="843152" y="25050"/>
                </a:cubicBezTo>
                <a:cubicBezTo>
                  <a:pt x="843152" y="25050"/>
                  <a:pt x="843343" y="24574"/>
                  <a:pt x="843343" y="24574"/>
                </a:cubicBezTo>
                <a:close/>
                <a:moveTo>
                  <a:pt x="1067939" y="24481"/>
                </a:moveTo>
                <a:lnTo>
                  <a:pt x="1069181" y="25812"/>
                </a:lnTo>
                <a:cubicBezTo>
                  <a:pt x="1069086" y="26098"/>
                  <a:pt x="1068038" y="26383"/>
                  <a:pt x="1067466" y="26669"/>
                </a:cubicBezTo>
                <a:cubicBezTo>
                  <a:pt x="1066990" y="26383"/>
                  <a:pt x="1066133" y="26002"/>
                  <a:pt x="1066133" y="25717"/>
                </a:cubicBezTo>
                <a:close/>
                <a:moveTo>
                  <a:pt x="1746409" y="24384"/>
                </a:moveTo>
                <a:cubicBezTo>
                  <a:pt x="1747647" y="24289"/>
                  <a:pt x="1749171" y="24670"/>
                  <a:pt x="1751933" y="24955"/>
                </a:cubicBezTo>
                <a:cubicBezTo>
                  <a:pt x="1749552" y="25622"/>
                  <a:pt x="1748504" y="26098"/>
                  <a:pt x="1747456" y="26194"/>
                </a:cubicBezTo>
                <a:cubicBezTo>
                  <a:pt x="1746313" y="26194"/>
                  <a:pt x="1745170" y="25908"/>
                  <a:pt x="1743932" y="25717"/>
                </a:cubicBezTo>
                <a:cubicBezTo>
                  <a:pt x="1744694" y="25241"/>
                  <a:pt x="1745361" y="24479"/>
                  <a:pt x="1746409" y="24384"/>
                </a:cubicBezTo>
                <a:close/>
                <a:moveTo>
                  <a:pt x="1067848" y="24383"/>
                </a:moveTo>
                <a:lnTo>
                  <a:pt x="1067943" y="24478"/>
                </a:lnTo>
                <a:lnTo>
                  <a:pt x="1067939" y="24481"/>
                </a:lnTo>
                <a:close/>
                <a:moveTo>
                  <a:pt x="1620566" y="24377"/>
                </a:moveTo>
                <a:lnTo>
                  <a:pt x="1620679" y="24383"/>
                </a:lnTo>
                <a:lnTo>
                  <a:pt x="1620583" y="24383"/>
                </a:lnTo>
                <a:close/>
                <a:moveTo>
                  <a:pt x="918972" y="24289"/>
                </a:moveTo>
                <a:lnTo>
                  <a:pt x="918972" y="24384"/>
                </a:lnTo>
                <a:lnTo>
                  <a:pt x="918792" y="24338"/>
                </a:lnTo>
                <a:close/>
                <a:moveTo>
                  <a:pt x="2462307" y="24193"/>
                </a:moveTo>
                <a:cubicBezTo>
                  <a:pt x="2462498" y="24670"/>
                  <a:pt x="2462307" y="25336"/>
                  <a:pt x="2462783" y="25432"/>
                </a:cubicBezTo>
                <a:cubicBezTo>
                  <a:pt x="2465260" y="26098"/>
                  <a:pt x="2467832" y="26479"/>
                  <a:pt x="2470403" y="26956"/>
                </a:cubicBezTo>
                <a:cubicBezTo>
                  <a:pt x="2470689" y="27051"/>
                  <a:pt x="2471261" y="26860"/>
                  <a:pt x="2471927" y="26670"/>
                </a:cubicBezTo>
                <a:lnTo>
                  <a:pt x="2470118" y="26098"/>
                </a:lnTo>
                <a:lnTo>
                  <a:pt x="2464784" y="24479"/>
                </a:lnTo>
                <a:cubicBezTo>
                  <a:pt x="2464022" y="24193"/>
                  <a:pt x="2463165" y="24193"/>
                  <a:pt x="2462307" y="24193"/>
                </a:cubicBezTo>
                <a:close/>
                <a:moveTo>
                  <a:pt x="924972" y="24193"/>
                </a:moveTo>
                <a:lnTo>
                  <a:pt x="927163" y="25336"/>
                </a:lnTo>
                <a:lnTo>
                  <a:pt x="927258" y="25431"/>
                </a:lnTo>
                <a:lnTo>
                  <a:pt x="926210" y="26098"/>
                </a:lnTo>
                <a:cubicBezTo>
                  <a:pt x="925639" y="25622"/>
                  <a:pt x="925067" y="25146"/>
                  <a:pt x="924591" y="24669"/>
                </a:cubicBezTo>
                <a:cubicBezTo>
                  <a:pt x="924496" y="24574"/>
                  <a:pt x="924877" y="24383"/>
                  <a:pt x="924972" y="24193"/>
                </a:cubicBezTo>
                <a:close/>
                <a:moveTo>
                  <a:pt x="1888331" y="24098"/>
                </a:moveTo>
                <a:lnTo>
                  <a:pt x="1884711" y="25241"/>
                </a:lnTo>
                <a:cubicBezTo>
                  <a:pt x="1885664" y="25717"/>
                  <a:pt x="1886807" y="26575"/>
                  <a:pt x="1887664" y="26575"/>
                </a:cubicBezTo>
                <a:cubicBezTo>
                  <a:pt x="1889569" y="26479"/>
                  <a:pt x="1891379" y="25813"/>
                  <a:pt x="1893188" y="25432"/>
                </a:cubicBezTo>
                <a:lnTo>
                  <a:pt x="1893284" y="25432"/>
                </a:lnTo>
                <a:close/>
                <a:moveTo>
                  <a:pt x="2803112" y="24003"/>
                </a:moveTo>
                <a:lnTo>
                  <a:pt x="2799302" y="25241"/>
                </a:lnTo>
                <a:cubicBezTo>
                  <a:pt x="2799778" y="25432"/>
                  <a:pt x="2800826" y="25813"/>
                  <a:pt x="2800826" y="25813"/>
                </a:cubicBezTo>
                <a:lnTo>
                  <a:pt x="2800731" y="25908"/>
                </a:lnTo>
                <a:cubicBezTo>
                  <a:pt x="2802064" y="25622"/>
                  <a:pt x="2803207" y="25146"/>
                  <a:pt x="2804922" y="24670"/>
                </a:cubicBezTo>
                <a:cubicBezTo>
                  <a:pt x="2803874" y="24289"/>
                  <a:pt x="2803112" y="24003"/>
                  <a:pt x="2803112" y="24003"/>
                </a:cubicBezTo>
                <a:close/>
                <a:moveTo>
                  <a:pt x="1271587" y="24002"/>
                </a:moveTo>
                <a:cubicBezTo>
                  <a:pt x="1272349" y="24288"/>
                  <a:pt x="1273015" y="24669"/>
                  <a:pt x="1273968" y="24859"/>
                </a:cubicBezTo>
                <a:lnTo>
                  <a:pt x="1282064" y="26479"/>
                </a:lnTo>
                <a:cubicBezTo>
                  <a:pt x="1282921" y="26669"/>
                  <a:pt x="1283588" y="27050"/>
                  <a:pt x="1284350" y="27240"/>
                </a:cubicBezTo>
                <a:lnTo>
                  <a:pt x="1282064" y="28288"/>
                </a:lnTo>
                <a:cubicBezTo>
                  <a:pt x="1280159" y="29336"/>
                  <a:pt x="1277683" y="30289"/>
                  <a:pt x="1276444" y="31431"/>
                </a:cubicBezTo>
                <a:cubicBezTo>
                  <a:pt x="1275301" y="32575"/>
                  <a:pt x="1274158" y="32765"/>
                  <a:pt x="1272444" y="32003"/>
                </a:cubicBezTo>
                <a:cubicBezTo>
                  <a:pt x="1269586" y="30860"/>
                  <a:pt x="1267110" y="31717"/>
                  <a:pt x="1265586" y="32575"/>
                </a:cubicBezTo>
                <a:cubicBezTo>
                  <a:pt x="1263490" y="33813"/>
                  <a:pt x="1261109" y="34194"/>
                  <a:pt x="1258252" y="34194"/>
                </a:cubicBezTo>
                <a:cubicBezTo>
                  <a:pt x="1255871" y="34194"/>
                  <a:pt x="1253489" y="34098"/>
                  <a:pt x="1251108" y="33908"/>
                </a:cubicBezTo>
                <a:cubicBezTo>
                  <a:pt x="1251108" y="33908"/>
                  <a:pt x="1257680" y="31622"/>
                  <a:pt x="1260252" y="31622"/>
                </a:cubicBezTo>
                <a:lnTo>
                  <a:pt x="1260252" y="31717"/>
                </a:lnTo>
                <a:cubicBezTo>
                  <a:pt x="1262538" y="31241"/>
                  <a:pt x="1265776" y="30574"/>
                  <a:pt x="1268634" y="29812"/>
                </a:cubicBezTo>
                <a:cubicBezTo>
                  <a:pt x="1272254" y="28765"/>
                  <a:pt x="1271301" y="27050"/>
                  <a:pt x="1271110" y="25526"/>
                </a:cubicBezTo>
                <a:cubicBezTo>
                  <a:pt x="1271110" y="25050"/>
                  <a:pt x="1271396" y="24478"/>
                  <a:pt x="1271587" y="24002"/>
                </a:cubicBezTo>
                <a:close/>
                <a:moveTo>
                  <a:pt x="2027205" y="23908"/>
                </a:moveTo>
                <a:cubicBezTo>
                  <a:pt x="2026538" y="24003"/>
                  <a:pt x="2025872" y="24384"/>
                  <a:pt x="2025872" y="24670"/>
                </a:cubicBezTo>
                <a:cubicBezTo>
                  <a:pt x="2025776" y="24860"/>
                  <a:pt x="2027110" y="25336"/>
                  <a:pt x="2027110" y="25336"/>
                </a:cubicBezTo>
                <a:cubicBezTo>
                  <a:pt x="2027777" y="25336"/>
                  <a:pt x="2028539" y="25051"/>
                  <a:pt x="2029872" y="24765"/>
                </a:cubicBezTo>
                <a:cubicBezTo>
                  <a:pt x="2028253" y="24193"/>
                  <a:pt x="2027491" y="23908"/>
                  <a:pt x="2027205" y="23908"/>
                </a:cubicBezTo>
                <a:close/>
                <a:moveTo>
                  <a:pt x="2021776" y="23812"/>
                </a:moveTo>
                <a:cubicBezTo>
                  <a:pt x="2021109" y="24003"/>
                  <a:pt x="2020633" y="24289"/>
                  <a:pt x="2020062" y="24479"/>
                </a:cubicBezTo>
                <a:cubicBezTo>
                  <a:pt x="2020347" y="24670"/>
                  <a:pt x="2021014" y="24955"/>
                  <a:pt x="2021014" y="24955"/>
                </a:cubicBezTo>
                <a:cubicBezTo>
                  <a:pt x="2021681" y="24765"/>
                  <a:pt x="2022252" y="24574"/>
                  <a:pt x="2023205" y="24289"/>
                </a:cubicBezTo>
                <a:cubicBezTo>
                  <a:pt x="2022538" y="24003"/>
                  <a:pt x="2021966" y="23812"/>
                  <a:pt x="2021776" y="23812"/>
                </a:cubicBezTo>
                <a:close/>
                <a:moveTo>
                  <a:pt x="1288732" y="23717"/>
                </a:moveTo>
                <a:lnTo>
                  <a:pt x="1288922" y="24098"/>
                </a:lnTo>
                <a:lnTo>
                  <a:pt x="1288922" y="24003"/>
                </a:lnTo>
                <a:cubicBezTo>
                  <a:pt x="1290732" y="23907"/>
                  <a:pt x="1292447" y="23717"/>
                  <a:pt x="1294256" y="23717"/>
                </a:cubicBezTo>
                <a:cubicBezTo>
                  <a:pt x="1294828" y="23717"/>
                  <a:pt x="1295494" y="24098"/>
                  <a:pt x="1296066" y="24384"/>
                </a:cubicBezTo>
                <a:cubicBezTo>
                  <a:pt x="1295590" y="24574"/>
                  <a:pt x="1295113" y="24955"/>
                  <a:pt x="1294447" y="25051"/>
                </a:cubicBezTo>
                <a:cubicBezTo>
                  <a:pt x="1292637" y="25241"/>
                  <a:pt x="1290827" y="25432"/>
                  <a:pt x="1289113" y="25336"/>
                </a:cubicBezTo>
                <a:cubicBezTo>
                  <a:pt x="1287398" y="25336"/>
                  <a:pt x="1285874" y="24765"/>
                  <a:pt x="1284255" y="24479"/>
                </a:cubicBezTo>
                <a:close/>
                <a:moveTo>
                  <a:pt x="969835" y="23622"/>
                </a:moveTo>
                <a:cubicBezTo>
                  <a:pt x="970502" y="23622"/>
                  <a:pt x="971074" y="23622"/>
                  <a:pt x="971740" y="23812"/>
                </a:cubicBezTo>
                <a:lnTo>
                  <a:pt x="972217" y="24289"/>
                </a:lnTo>
                <a:lnTo>
                  <a:pt x="972312" y="24289"/>
                </a:lnTo>
                <a:cubicBezTo>
                  <a:pt x="971836" y="24384"/>
                  <a:pt x="971264" y="24670"/>
                  <a:pt x="970788" y="24574"/>
                </a:cubicBezTo>
                <a:cubicBezTo>
                  <a:pt x="970026" y="24574"/>
                  <a:pt x="969264" y="24193"/>
                  <a:pt x="968502" y="24003"/>
                </a:cubicBezTo>
                <a:cubicBezTo>
                  <a:pt x="968978" y="23908"/>
                  <a:pt x="969359" y="23622"/>
                  <a:pt x="969835" y="23622"/>
                </a:cubicBezTo>
                <a:close/>
                <a:moveTo>
                  <a:pt x="916019" y="23622"/>
                </a:moveTo>
                <a:lnTo>
                  <a:pt x="918792" y="24338"/>
                </a:lnTo>
                <a:lnTo>
                  <a:pt x="915447" y="25241"/>
                </a:lnTo>
                <a:cubicBezTo>
                  <a:pt x="914590" y="25241"/>
                  <a:pt x="913828" y="24670"/>
                  <a:pt x="913066" y="24384"/>
                </a:cubicBezTo>
                <a:cubicBezTo>
                  <a:pt x="914018" y="24098"/>
                  <a:pt x="914971" y="23717"/>
                  <a:pt x="916019" y="23622"/>
                </a:cubicBezTo>
                <a:close/>
                <a:moveTo>
                  <a:pt x="2363914" y="23431"/>
                </a:moveTo>
                <a:cubicBezTo>
                  <a:pt x="2362866" y="23717"/>
                  <a:pt x="2362009" y="24193"/>
                  <a:pt x="2361057" y="24574"/>
                </a:cubicBezTo>
                <a:cubicBezTo>
                  <a:pt x="2361533" y="24670"/>
                  <a:pt x="2362580" y="24955"/>
                  <a:pt x="2362580" y="24955"/>
                </a:cubicBezTo>
                <a:cubicBezTo>
                  <a:pt x="2363724" y="24765"/>
                  <a:pt x="2364866" y="24479"/>
                  <a:pt x="2366676" y="24003"/>
                </a:cubicBezTo>
                <a:cubicBezTo>
                  <a:pt x="2365248" y="23717"/>
                  <a:pt x="2364295" y="23336"/>
                  <a:pt x="2363914" y="23431"/>
                </a:cubicBezTo>
                <a:close/>
                <a:moveTo>
                  <a:pt x="773525" y="23241"/>
                </a:moveTo>
                <a:cubicBezTo>
                  <a:pt x="773525" y="23241"/>
                  <a:pt x="774573" y="23717"/>
                  <a:pt x="774573" y="23908"/>
                </a:cubicBezTo>
                <a:cubicBezTo>
                  <a:pt x="774573" y="24098"/>
                  <a:pt x="773906" y="24384"/>
                  <a:pt x="773525" y="24384"/>
                </a:cubicBezTo>
                <a:cubicBezTo>
                  <a:pt x="773144" y="24384"/>
                  <a:pt x="772477" y="24098"/>
                  <a:pt x="772477" y="23908"/>
                </a:cubicBezTo>
                <a:cubicBezTo>
                  <a:pt x="772477" y="23717"/>
                  <a:pt x="773049" y="23527"/>
                  <a:pt x="773525" y="23241"/>
                </a:cubicBezTo>
                <a:close/>
                <a:moveTo>
                  <a:pt x="2534126" y="23146"/>
                </a:moveTo>
                <a:cubicBezTo>
                  <a:pt x="2533840" y="23431"/>
                  <a:pt x="2533268" y="23717"/>
                  <a:pt x="2533268" y="24003"/>
                </a:cubicBezTo>
                <a:cubicBezTo>
                  <a:pt x="2533268" y="24289"/>
                  <a:pt x="2534126" y="24765"/>
                  <a:pt x="2534126" y="24765"/>
                </a:cubicBezTo>
                <a:lnTo>
                  <a:pt x="2536031" y="24003"/>
                </a:lnTo>
                <a:close/>
                <a:moveTo>
                  <a:pt x="2338578" y="23146"/>
                </a:moveTo>
                <a:cubicBezTo>
                  <a:pt x="2337625" y="23241"/>
                  <a:pt x="2336673" y="23622"/>
                  <a:pt x="2335720" y="23908"/>
                </a:cubicBezTo>
                <a:lnTo>
                  <a:pt x="2336958" y="24479"/>
                </a:lnTo>
                <a:lnTo>
                  <a:pt x="2340197" y="23717"/>
                </a:lnTo>
                <a:cubicBezTo>
                  <a:pt x="2339625" y="23527"/>
                  <a:pt x="2338958" y="23146"/>
                  <a:pt x="2338578" y="23146"/>
                </a:cubicBezTo>
                <a:close/>
                <a:moveTo>
                  <a:pt x="2125599" y="22955"/>
                </a:moveTo>
                <a:cubicBezTo>
                  <a:pt x="2125122" y="23050"/>
                  <a:pt x="2124741" y="23241"/>
                  <a:pt x="2124360" y="23431"/>
                </a:cubicBezTo>
                <a:cubicBezTo>
                  <a:pt x="2124741" y="23527"/>
                  <a:pt x="2125503" y="23717"/>
                  <a:pt x="2125503" y="23717"/>
                </a:cubicBezTo>
                <a:lnTo>
                  <a:pt x="2125503" y="23622"/>
                </a:lnTo>
                <a:cubicBezTo>
                  <a:pt x="2126075" y="23622"/>
                  <a:pt x="2126646" y="23336"/>
                  <a:pt x="2128075" y="22955"/>
                </a:cubicBezTo>
                <a:cubicBezTo>
                  <a:pt x="2126551" y="22955"/>
                  <a:pt x="2125979" y="22955"/>
                  <a:pt x="2125599" y="22955"/>
                </a:cubicBezTo>
                <a:close/>
                <a:moveTo>
                  <a:pt x="1424559" y="22955"/>
                </a:moveTo>
                <a:cubicBezTo>
                  <a:pt x="1425226" y="22860"/>
                  <a:pt x="1426178" y="23241"/>
                  <a:pt x="1428273" y="23622"/>
                </a:cubicBezTo>
                <a:cubicBezTo>
                  <a:pt x="1425797" y="24003"/>
                  <a:pt x="1424654" y="24384"/>
                  <a:pt x="1423416" y="24384"/>
                </a:cubicBezTo>
                <a:cubicBezTo>
                  <a:pt x="1422559" y="24384"/>
                  <a:pt x="1421701" y="24098"/>
                  <a:pt x="1420844" y="24003"/>
                </a:cubicBezTo>
                <a:cubicBezTo>
                  <a:pt x="1422082" y="23622"/>
                  <a:pt x="1423225" y="23145"/>
                  <a:pt x="1424559" y="22955"/>
                </a:cubicBezTo>
                <a:close/>
                <a:moveTo>
                  <a:pt x="2182749" y="22669"/>
                </a:moveTo>
                <a:cubicBezTo>
                  <a:pt x="2180939" y="22479"/>
                  <a:pt x="2178653" y="23146"/>
                  <a:pt x="2176653" y="23431"/>
                </a:cubicBezTo>
                <a:cubicBezTo>
                  <a:pt x="2176938" y="23622"/>
                  <a:pt x="2177224" y="24003"/>
                  <a:pt x="2177510" y="24003"/>
                </a:cubicBezTo>
                <a:cubicBezTo>
                  <a:pt x="2180367" y="23908"/>
                  <a:pt x="2182558" y="24289"/>
                  <a:pt x="2184273" y="25432"/>
                </a:cubicBezTo>
                <a:cubicBezTo>
                  <a:pt x="2184653" y="25622"/>
                  <a:pt x="2186178" y="25622"/>
                  <a:pt x="2186940" y="25527"/>
                </a:cubicBezTo>
                <a:cubicBezTo>
                  <a:pt x="2187511" y="25432"/>
                  <a:pt x="2187892" y="24955"/>
                  <a:pt x="2188559" y="24479"/>
                </a:cubicBezTo>
                <a:cubicBezTo>
                  <a:pt x="2186463" y="23812"/>
                  <a:pt x="2184844" y="22860"/>
                  <a:pt x="2182749" y="22669"/>
                </a:cubicBezTo>
                <a:close/>
                <a:moveTo>
                  <a:pt x="1761267" y="22669"/>
                </a:moveTo>
                <a:cubicBezTo>
                  <a:pt x="1761267" y="22669"/>
                  <a:pt x="1761934" y="23526"/>
                  <a:pt x="1761648" y="23621"/>
                </a:cubicBezTo>
                <a:cubicBezTo>
                  <a:pt x="1760696" y="24193"/>
                  <a:pt x="1759458" y="24669"/>
                  <a:pt x="1758410" y="25241"/>
                </a:cubicBezTo>
                <a:cubicBezTo>
                  <a:pt x="1757172" y="25812"/>
                  <a:pt x="1756505" y="27146"/>
                  <a:pt x="1754028" y="26193"/>
                </a:cubicBezTo>
                <a:cubicBezTo>
                  <a:pt x="1753838" y="26193"/>
                  <a:pt x="1755743" y="24764"/>
                  <a:pt x="1756981" y="24098"/>
                </a:cubicBezTo>
                <a:cubicBezTo>
                  <a:pt x="1758029" y="23526"/>
                  <a:pt x="1759553" y="23240"/>
                  <a:pt x="1761267" y="22669"/>
                </a:cubicBezTo>
                <a:close/>
                <a:moveTo>
                  <a:pt x="1043178" y="22669"/>
                </a:moveTo>
                <a:lnTo>
                  <a:pt x="1043178" y="22764"/>
                </a:lnTo>
                <a:cubicBezTo>
                  <a:pt x="1043559" y="23431"/>
                  <a:pt x="1043940" y="23812"/>
                  <a:pt x="1043940" y="24098"/>
                </a:cubicBezTo>
                <a:cubicBezTo>
                  <a:pt x="1043940" y="24288"/>
                  <a:pt x="1043368" y="24479"/>
                  <a:pt x="1043083" y="24669"/>
                </a:cubicBezTo>
                <a:cubicBezTo>
                  <a:pt x="1042511" y="24479"/>
                  <a:pt x="1041844" y="24288"/>
                  <a:pt x="1041463" y="24098"/>
                </a:cubicBezTo>
                <a:cubicBezTo>
                  <a:pt x="1041368" y="24098"/>
                  <a:pt x="1041939" y="23717"/>
                  <a:pt x="1043178" y="22669"/>
                </a:cubicBezTo>
                <a:close/>
                <a:moveTo>
                  <a:pt x="2614707" y="22288"/>
                </a:moveTo>
                <a:lnTo>
                  <a:pt x="2595276" y="24193"/>
                </a:lnTo>
                <a:cubicBezTo>
                  <a:pt x="2594800" y="24193"/>
                  <a:pt x="2594419" y="24479"/>
                  <a:pt x="2593943" y="24670"/>
                </a:cubicBezTo>
                <a:cubicBezTo>
                  <a:pt x="2594419" y="24765"/>
                  <a:pt x="2594991" y="24955"/>
                  <a:pt x="2595467" y="24955"/>
                </a:cubicBezTo>
                <a:lnTo>
                  <a:pt x="2595276" y="25051"/>
                </a:lnTo>
                <a:cubicBezTo>
                  <a:pt x="2595848" y="25051"/>
                  <a:pt x="2596515" y="24955"/>
                  <a:pt x="2597943" y="24765"/>
                </a:cubicBezTo>
                <a:cubicBezTo>
                  <a:pt x="2599658" y="24860"/>
                  <a:pt x="2602230" y="24860"/>
                  <a:pt x="2604706" y="25146"/>
                </a:cubicBezTo>
                <a:cubicBezTo>
                  <a:pt x="2605563" y="25241"/>
                  <a:pt x="2606040" y="26003"/>
                  <a:pt x="2606516" y="26479"/>
                </a:cubicBezTo>
                <a:cubicBezTo>
                  <a:pt x="2606611" y="26575"/>
                  <a:pt x="2605849" y="27051"/>
                  <a:pt x="2605468" y="27051"/>
                </a:cubicBezTo>
                <a:cubicBezTo>
                  <a:pt x="2602230" y="27146"/>
                  <a:pt x="2598896" y="27337"/>
                  <a:pt x="2595657" y="27337"/>
                </a:cubicBezTo>
                <a:cubicBezTo>
                  <a:pt x="2593752" y="27337"/>
                  <a:pt x="2591752" y="26956"/>
                  <a:pt x="2589847" y="26765"/>
                </a:cubicBezTo>
                <a:lnTo>
                  <a:pt x="2594609" y="28289"/>
                </a:lnTo>
                <a:cubicBezTo>
                  <a:pt x="2598610" y="29623"/>
                  <a:pt x="2601944" y="31909"/>
                  <a:pt x="2608135" y="30289"/>
                </a:cubicBezTo>
                <a:cubicBezTo>
                  <a:pt x="2608802" y="30099"/>
                  <a:pt x="2610326" y="30670"/>
                  <a:pt x="2611469" y="30766"/>
                </a:cubicBezTo>
                <a:cubicBezTo>
                  <a:pt x="2612517" y="30861"/>
                  <a:pt x="2613755" y="30956"/>
                  <a:pt x="2614517" y="30766"/>
                </a:cubicBezTo>
                <a:cubicBezTo>
                  <a:pt x="2616803" y="30004"/>
                  <a:pt x="2618232" y="30385"/>
                  <a:pt x="2620232" y="31147"/>
                </a:cubicBezTo>
                <a:cubicBezTo>
                  <a:pt x="2623756" y="32480"/>
                  <a:pt x="2627947" y="32766"/>
                  <a:pt x="2632043" y="31623"/>
                </a:cubicBezTo>
                <a:cubicBezTo>
                  <a:pt x="2632614" y="31432"/>
                  <a:pt x="2633472" y="30766"/>
                  <a:pt x="2633472" y="30766"/>
                </a:cubicBezTo>
                <a:lnTo>
                  <a:pt x="2631757" y="30766"/>
                </a:lnTo>
                <a:cubicBezTo>
                  <a:pt x="2629185" y="30670"/>
                  <a:pt x="2626423" y="30861"/>
                  <a:pt x="2624042" y="30480"/>
                </a:cubicBezTo>
                <a:cubicBezTo>
                  <a:pt x="2622327" y="30194"/>
                  <a:pt x="2621089" y="29242"/>
                  <a:pt x="2619565" y="28575"/>
                </a:cubicBezTo>
                <a:lnTo>
                  <a:pt x="2624327" y="27813"/>
                </a:lnTo>
                <a:cubicBezTo>
                  <a:pt x="2625090" y="27718"/>
                  <a:pt x="2626137" y="28003"/>
                  <a:pt x="2626709" y="27813"/>
                </a:cubicBezTo>
                <a:cubicBezTo>
                  <a:pt x="2628233" y="27337"/>
                  <a:pt x="2629661" y="26765"/>
                  <a:pt x="2631185" y="26289"/>
                </a:cubicBezTo>
                <a:cubicBezTo>
                  <a:pt x="2630042" y="25813"/>
                  <a:pt x="2628900" y="25051"/>
                  <a:pt x="2627661" y="25051"/>
                </a:cubicBezTo>
                <a:cubicBezTo>
                  <a:pt x="2624232" y="24955"/>
                  <a:pt x="2620613" y="25146"/>
                  <a:pt x="2617089" y="25146"/>
                </a:cubicBezTo>
                <a:cubicBezTo>
                  <a:pt x="2616041" y="25146"/>
                  <a:pt x="2614993" y="24860"/>
                  <a:pt x="2613945" y="24860"/>
                </a:cubicBezTo>
                <a:lnTo>
                  <a:pt x="2615565" y="23431"/>
                </a:lnTo>
                <a:cubicBezTo>
                  <a:pt x="2616041" y="23050"/>
                  <a:pt x="2616517" y="22765"/>
                  <a:pt x="2616993" y="22479"/>
                </a:cubicBezTo>
                <a:cubicBezTo>
                  <a:pt x="2616231" y="22479"/>
                  <a:pt x="2615374" y="22288"/>
                  <a:pt x="2614707" y="22288"/>
                </a:cubicBezTo>
                <a:close/>
                <a:moveTo>
                  <a:pt x="2920460" y="22193"/>
                </a:moveTo>
                <a:cubicBezTo>
                  <a:pt x="2920746" y="22765"/>
                  <a:pt x="2920746" y="23527"/>
                  <a:pt x="2921508" y="23908"/>
                </a:cubicBezTo>
                <a:lnTo>
                  <a:pt x="2921508" y="24003"/>
                </a:lnTo>
                <a:cubicBezTo>
                  <a:pt x="2924460" y="25241"/>
                  <a:pt x="2927984" y="25146"/>
                  <a:pt x="2931509" y="24574"/>
                </a:cubicBezTo>
                <a:cubicBezTo>
                  <a:pt x="2932652" y="26098"/>
                  <a:pt x="2934842" y="24860"/>
                  <a:pt x="2936557" y="24955"/>
                </a:cubicBezTo>
                <a:lnTo>
                  <a:pt x="2936557" y="24574"/>
                </a:lnTo>
                <a:lnTo>
                  <a:pt x="2932557" y="24384"/>
                </a:lnTo>
                <a:cubicBezTo>
                  <a:pt x="2932271" y="24384"/>
                  <a:pt x="2931509" y="24574"/>
                  <a:pt x="2931509" y="24574"/>
                </a:cubicBezTo>
                <a:lnTo>
                  <a:pt x="2923984" y="22574"/>
                </a:lnTo>
                <a:cubicBezTo>
                  <a:pt x="2922936" y="22288"/>
                  <a:pt x="2921603" y="22288"/>
                  <a:pt x="2920460" y="22193"/>
                </a:cubicBezTo>
                <a:close/>
                <a:moveTo>
                  <a:pt x="1146143" y="22193"/>
                </a:moveTo>
                <a:cubicBezTo>
                  <a:pt x="1147000" y="22479"/>
                  <a:pt x="1147857" y="22860"/>
                  <a:pt x="1148524" y="23146"/>
                </a:cubicBezTo>
                <a:cubicBezTo>
                  <a:pt x="1148524" y="23146"/>
                  <a:pt x="1147952" y="23527"/>
                  <a:pt x="1147286" y="23908"/>
                </a:cubicBezTo>
                <a:cubicBezTo>
                  <a:pt x="1146428" y="23431"/>
                  <a:pt x="1145666" y="23050"/>
                  <a:pt x="1145095" y="22669"/>
                </a:cubicBezTo>
                <a:cubicBezTo>
                  <a:pt x="1145095" y="22669"/>
                  <a:pt x="1146047" y="22193"/>
                  <a:pt x="1146143" y="22193"/>
                </a:cubicBezTo>
                <a:close/>
                <a:moveTo>
                  <a:pt x="1614392" y="22192"/>
                </a:moveTo>
                <a:lnTo>
                  <a:pt x="1620566" y="24377"/>
                </a:lnTo>
                <a:lnTo>
                  <a:pt x="1613725" y="24002"/>
                </a:lnTo>
                <a:cubicBezTo>
                  <a:pt x="1613059" y="24002"/>
                  <a:pt x="1612106" y="23335"/>
                  <a:pt x="1612297" y="22954"/>
                </a:cubicBezTo>
                <a:cubicBezTo>
                  <a:pt x="1612392" y="22669"/>
                  <a:pt x="1613630" y="22288"/>
                  <a:pt x="1614392" y="22192"/>
                </a:cubicBezTo>
                <a:close/>
                <a:moveTo>
                  <a:pt x="1196720" y="22097"/>
                </a:moveTo>
                <a:cubicBezTo>
                  <a:pt x="1198340" y="22097"/>
                  <a:pt x="1200054" y="22192"/>
                  <a:pt x="1202816" y="22287"/>
                </a:cubicBezTo>
                <a:lnTo>
                  <a:pt x="1202912" y="22287"/>
                </a:lnTo>
                <a:cubicBezTo>
                  <a:pt x="1201388" y="22954"/>
                  <a:pt x="1200816" y="23431"/>
                  <a:pt x="1200340" y="23431"/>
                </a:cubicBezTo>
                <a:cubicBezTo>
                  <a:pt x="1198625" y="23335"/>
                  <a:pt x="1197102" y="22954"/>
                  <a:pt x="1195387" y="22764"/>
                </a:cubicBezTo>
                <a:cubicBezTo>
                  <a:pt x="1195863" y="22478"/>
                  <a:pt x="1196339" y="22097"/>
                  <a:pt x="1196720" y="22097"/>
                </a:cubicBezTo>
                <a:close/>
                <a:moveTo>
                  <a:pt x="1513713" y="22002"/>
                </a:moveTo>
                <a:cubicBezTo>
                  <a:pt x="1514570" y="22002"/>
                  <a:pt x="1515428" y="22478"/>
                  <a:pt x="1517047" y="22955"/>
                </a:cubicBezTo>
                <a:cubicBezTo>
                  <a:pt x="1515332" y="23240"/>
                  <a:pt x="1514475" y="23526"/>
                  <a:pt x="1513808" y="23431"/>
                </a:cubicBezTo>
                <a:cubicBezTo>
                  <a:pt x="1512665" y="23240"/>
                  <a:pt x="1511713" y="22859"/>
                  <a:pt x="1510665" y="22573"/>
                </a:cubicBezTo>
                <a:cubicBezTo>
                  <a:pt x="1511713" y="22383"/>
                  <a:pt x="1512761" y="22002"/>
                  <a:pt x="1513713" y="22002"/>
                </a:cubicBezTo>
                <a:close/>
                <a:moveTo>
                  <a:pt x="1481327" y="22002"/>
                </a:moveTo>
                <a:cubicBezTo>
                  <a:pt x="1484280" y="22478"/>
                  <a:pt x="1486471" y="22859"/>
                  <a:pt x="1488566" y="23240"/>
                </a:cubicBezTo>
                <a:cubicBezTo>
                  <a:pt x="1486852" y="24383"/>
                  <a:pt x="1485518" y="25907"/>
                  <a:pt x="1483232" y="26669"/>
                </a:cubicBezTo>
                <a:cubicBezTo>
                  <a:pt x="1481708" y="27145"/>
                  <a:pt x="1478375" y="25050"/>
                  <a:pt x="1478660" y="23526"/>
                </a:cubicBezTo>
                <a:cubicBezTo>
                  <a:pt x="1478755" y="22955"/>
                  <a:pt x="1480565" y="22383"/>
                  <a:pt x="1481327" y="22002"/>
                </a:cubicBezTo>
                <a:close/>
                <a:moveTo>
                  <a:pt x="2283618" y="21907"/>
                </a:moveTo>
                <a:lnTo>
                  <a:pt x="2281523" y="22479"/>
                </a:lnTo>
                <a:cubicBezTo>
                  <a:pt x="2281808" y="22765"/>
                  <a:pt x="2282094" y="23146"/>
                  <a:pt x="2282570" y="23241"/>
                </a:cubicBezTo>
                <a:cubicBezTo>
                  <a:pt x="2284285" y="23717"/>
                  <a:pt x="2286095" y="24098"/>
                  <a:pt x="2287904" y="24384"/>
                </a:cubicBezTo>
                <a:cubicBezTo>
                  <a:pt x="2288286" y="24479"/>
                  <a:pt x="2288952" y="24193"/>
                  <a:pt x="2289428" y="24193"/>
                </a:cubicBezTo>
                <a:cubicBezTo>
                  <a:pt x="2289238" y="24003"/>
                  <a:pt x="2288952" y="23717"/>
                  <a:pt x="2288952" y="23717"/>
                </a:cubicBezTo>
                <a:lnTo>
                  <a:pt x="2289143" y="23717"/>
                </a:lnTo>
                <a:close/>
                <a:moveTo>
                  <a:pt x="1902142" y="21907"/>
                </a:moveTo>
                <a:cubicBezTo>
                  <a:pt x="1900428" y="21907"/>
                  <a:pt x="1898618" y="22288"/>
                  <a:pt x="1897284" y="22765"/>
                </a:cubicBezTo>
                <a:cubicBezTo>
                  <a:pt x="1896427" y="23050"/>
                  <a:pt x="1896141" y="23717"/>
                  <a:pt x="1895570" y="24289"/>
                </a:cubicBezTo>
                <a:cubicBezTo>
                  <a:pt x="1896903" y="24384"/>
                  <a:pt x="1898523" y="24860"/>
                  <a:pt x="1899380" y="24574"/>
                </a:cubicBezTo>
                <a:cubicBezTo>
                  <a:pt x="1903285" y="23431"/>
                  <a:pt x="1907476" y="23717"/>
                  <a:pt x="1911667" y="23908"/>
                </a:cubicBezTo>
                <a:cubicBezTo>
                  <a:pt x="1913000" y="24003"/>
                  <a:pt x="1914429" y="23717"/>
                  <a:pt x="1915763" y="23622"/>
                </a:cubicBezTo>
                <a:cubicBezTo>
                  <a:pt x="1920430" y="23146"/>
                  <a:pt x="1922621" y="24098"/>
                  <a:pt x="1921954" y="26289"/>
                </a:cubicBezTo>
                <a:cubicBezTo>
                  <a:pt x="1921763" y="26956"/>
                  <a:pt x="1921097" y="27622"/>
                  <a:pt x="1921287" y="28194"/>
                </a:cubicBezTo>
                <a:cubicBezTo>
                  <a:pt x="1921382" y="28670"/>
                  <a:pt x="1922525" y="29051"/>
                  <a:pt x="1923192" y="29432"/>
                </a:cubicBezTo>
                <a:cubicBezTo>
                  <a:pt x="1921954" y="29527"/>
                  <a:pt x="1920525" y="29527"/>
                  <a:pt x="1919287" y="29718"/>
                </a:cubicBezTo>
                <a:lnTo>
                  <a:pt x="1916839" y="30429"/>
                </a:lnTo>
                <a:lnTo>
                  <a:pt x="1916239" y="30385"/>
                </a:lnTo>
                <a:lnTo>
                  <a:pt x="1916135" y="30575"/>
                </a:lnTo>
                <a:lnTo>
                  <a:pt x="1914524" y="30575"/>
                </a:lnTo>
                <a:lnTo>
                  <a:pt x="1911762" y="30956"/>
                </a:lnTo>
                <a:cubicBezTo>
                  <a:pt x="1912048" y="31242"/>
                  <a:pt x="1912238" y="31623"/>
                  <a:pt x="1912524" y="31623"/>
                </a:cubicBezTo>
                <a:cubicBezTo>
                  <a:pt x="1913572" y="31718"/>
                  <a:pt x="1914715" y="31813"/>
                  <a:pt x="1915667" y="31623"/>
                </a:cubicBezTo>
                <a:lnTo>
                  <a:pt x="1915667" y="31432"/>
                </a:lnTo>
                <a:lnTo>
                  <a:pt x="1916135" y="30575"/>
                </a:lnTo>
                <a:lnTo>
                  <a:pt x="1916334" y="30575"/>
                </a:lnTo>
                <a:lnTo>
                  <a:pt x="1916839" y="30429"/>
                </a:lnTo>
                <a:lnTo>
                  <a:pt x="1929383" y="31337"/>
                </a:lnTo>
                <a:lnTo>
                  <a:pt x="1933194" y="30861"/>
                </a:lnTo>
                <a:cubicBezTo>
                  <a:pt x="1932336" y="30480"/>
                  <a:pt x="1931288" y="30194"/>
                  <a:pt x="1930622" y="29813"/>
                </a:cubicBezTo>
                <a:cubicBezTo>
                  <a:pt x="1930050" y="29527"/>
                  <a:pt x="1929288" y="28956"/>
                  <a:pt x="1929574" y="28670"/>
                </a:cubicBezTo>
                <a:cubicBezTo>
                  <a:pt x="1930907" y="27432"/>
                  <a:pt x="1929288" y="26670"/>
                  <a:pt x="1928145" y="25813"/>
                </a:cubicBezTo>
                <a:cubicBezTo>
                  <a:pt x="1927288" y="25146"/>
                  <a:pt x="1927288" y="24289"/>
                  <a:pt x="1926907" y="23527"/>
                </a:cubicBezTo>
                <a:lnTo>
                  <a:pt x="1930812" y="23908"/>
                </a:lnTo>
                <a:lnTo>
                  <a:pt x="1935575" y="24289"/>
                </a:lnTo>
                <a:cubicBezTo>
                  <a:pt x="1936241" y="24384"/>
                  <a:pt x="1937003" y="24289"/>
                  <a:pt x="1937766" y="24289"/>
                </a:cubicBezTo>
                <a:cubicBezTo>
                  <a:pt x="1937289" y="24003"/>
                  <a:pt x="1936908" y="23622"/>
                  <a:pt x="1936337" y="23527"/>
                </a:cubicBezTo>
                <a:cubicBezTo>
                  <a:pt x="1931003" y="22669"/>
                  <a:pt x="1925669" y="21622"/>
                  <a:pt x="1919668" y="21907"/>
                </a:cubicBezTo>
                <a:close/>
                <a:moveTo>
                  <a:pt x="2978181" y="21812"/>
                </a:moveTo>
                <a:cubicBezTo>
                  <a:pt x="2978562" y="21812"/>
                  <a:pt x="2979038" y="22098"/>
                  <a:pt x="2979705" y="22288"/>
                </a:cubicBezTo>
                <a:cubicBezTo>
                  <a:pt x="2979038" y="22479"/>
                  <a:pt x="2978657" y="22765"/>
                  <a:pt x="2978181" y="22765"/>
                </a:cubicBezTo>
                <a:cubicBezTo>
                  <a:pt x="2977800" y="22765"/>
                  <a:pt x="2977419" y="22479"/>
                  <a:pt x="2977038" y="22288"/>
                </a:cubicBezTo>
                <a:cubicBezTo>
                  <a:pt x="2977419" y="22098"/>
                  <a:pt x="2977800" y="21812"/>
                  <a:pt x="2978181" y="21812"/>
                </a:cubicBezTo>
                <a:close/>
                <a:moveTo>
                  <a:pt x="2386298" y="21812"/>
                </a:moveTo>
                <a:lnTo>
                  <a:pt x="2385985" y="22203"/>
                </a:lnTo>
                <a:lnTo>
                  <a:pt x="2385917" y="22193"/>
                </a:lnTo>
                <a:lnTo>
                  <a:pt x="2385917" y="22288"/>
                </a:lnTo>
                <a:lnTo>
                  <a:pt x="2385985" y="22203"/>
                </a:lnTo>
                <a:lnTo>
                  <a:pt x="2391537" y="23050"/>
                </a:lnTo>
                <a:lnTo>
                  <a:pt x="2393823" y="22479"/>
                </a:lnTo>
                <a:cubicBezTo>
                  <a:pt x="2393346" y="22288"/>
                  <a:pt x="2392775" y="21812"/>
                  <a:pt x="2392203" y="21812"/>
                </a:cubicBezTo>
                <a:cubicBezTo>
                  <a:pt x="2390298" y="21812"/>
                  <a:pt x="2388298" y="21812"/>
                  <a:pt x="2386298" y="21812"/>
                </a:cubicBezTo>
                <a:close/>
                <a:moveTo>
                  <a:pt x="1523428" y="21812"/>
                </a:moveTo>
                <a:lnTo>
                  <a:pt x="1526761" y="23431"/>
                </a:lnTo>
                <a:cubicBezTo>
                  <a:pt x="1525618" y="23812"/>
                  <a:pt x="1524475" y="24479"/>
                  <a:pt x="1523332" y="24479"/>
                </a:cubicBezTo>
                <a:cubicBezTo>
                  <a:pt x="1522094" y="24479"/>
                  <a:pt x="1520951" y="23812"/>
                  <a:pt x="1519808" y="23431"/>
                </a:cubicBezTo>
                <a:close/>
                <a:moveTo>
                  <a:pt x="1540096" y="21716"/>
                </a:moveTo>
                <a:lnTo>
                  <a:pt x="1540287" y="21716"/>
                </a:lnTo>
                <a:cubicBezTo>
                  <a:pt x="1541620" y="22002"/>
                  <a:pt x="1543620" y="22478"/>
                  <a:pt x="1545335" y="23050"/>
                </a:cubicBezTo>
                <a:cubicBezTo>
                  <a:pt x="1545811" y="23240"/>
                  <a:pt x="1545811" y="24097"/>
                  <a:pt x="1545335" y="24288"/>
                </a:cubicBezTo>
                <a:cubicBezTo>
                  <a:pt x="1542954" y="25145"/>
                  <a:pt x="1540382" y="25907"/>
                  <a:pt x="1537715" y="26479"/>
                </a:cubicBezTo>
                <a:cubicBezTo>
                  <a:pt x="1537144" y="26574"/>
                  <a:pt x="1535810" y="26098"/>
                  <a:pt x="1535048" y="25812"/>
                </a:cubicBezTo>
                <a:cubicBezTo>
                  <a:pt x="1534667" y="25717"/>
                  <a:pt x="1535048" y="25240"/>
                  <a:pt x="1534762" y="24954"/>
                </a:cubicBezTo>
                <a:lnTo>
                  <a:pt x="1532762" y="22859"/>
                </a:lnTo>
                <a:cubicBezTo>
                  <a:pt x="1534953" y="22478"/>
                  <a:pt x="1537144" y="22192"/>
                  <a:pt x="1540096" y="21716"/>
                </a:cubicBezTo>
                <a:close/>
                <a:moveTo>
                  <a:pt x="1454086" y="21716"/>
                </a:moveTo>
                <a:cubicBezTo>
                  <a:pt x="1455515" y="22859"/>
                  <a:pt x="1456467" y="23526"/>
                  <a:pt x="1457229" y="24193"/>
                </a:cubicBezTo>
                <a:cubicBezTo>
                  <a:pt x="1457229" y="24193"/>
                  <a:pt x="1455896" y="24669"/>
                  <a:pt x="1455229" y="24954"/>
                </a:cubicBezTo>
                <a:cubicBezTo>
                  <a:pt x="1454372" y="24383"/>
                  <a:pt x="1453419" y="23907"/>
                  <a:pt x="1452848" y="23335"/>
                </a:cubicBezTo>
                <a:cubicBezTo>
                  <a:pt x="1452657" y="23050"/>
                  <a:pt x="1453419" y="22573"/>
                  <a:pt x="1454086" y="21716"/>
                </a:cubicBezTo>
                <a:close/>
                <a:moveTo>
                  <a:pt x="1227962" y="21621"/>
                </a:moveTo>
                <a:lnTo>
                  <a:pt x="1231963" y="22288"/>
                </a:lnTo>
                <a:cubicBezTo>
                  <a:pt x="1231296" y="22669"/>
                  <a:pt x="1230725" y="23050"/>
                  <a:pt x="1230629" y="23050"/>
                </a:cubicBezTo>
                <a:lnTo>
                  <a:pt x="1227010" y="22097"/>
                </a:lnTo>
                <a:cubicBezTo>
                  <a:pt x="1227010" y="22097"/>
                  <a:pt x="1227772" y="21621"/>
                  <a:pt x="1227962" y="21621"/>
                </a:cubicBezTo>
                <a:close/>
                <a:moveTo>
                  <a:pt x="1067562" y="21621"/>
                </a:moveTo>
                <a:cubicBezTo>
                  <a:pt x="1068133" y="21811"/>
                  <a:pt x="1068705" y="22573"/>
                  <a:pt x="1068419" y="22859"/>
                </a:cubicBezTo>
                <a:cubicBezTo>
                  <a:pt x="1068133" y="23240"/>
                  <a:pt x="1066800" y="23335"/>
                  <a:pt x="1065943" y="23621"/>
                </a:cubicBezTo>
                <a:cubicBezTo>
                  <a:pt x="1064323" y="24097"/>
                  <a:pt x="1062418" y="24574"/>
                  <a:pt x="1061085" y="25240"/>
                </a:cubicBezTo>
                <a:cubicBezTo>
                  <a:pt x="1060799" y="25431"/>
                  <a:pt x="1062418" y="26574"/>
                  <a:pt x="1063561" y="27050"/>
                </a:cubicBezTo>
                <a:cubicBezTo>
                  <a:pt x="1067943" y="28955"/>
                  <a:pt x="1067276" y="31717"/>
                  <a:pt x="1062133" y="33241"/>
                </a:cubicBezTo>
                <a:cubicBezTo>
                  <a:pt x="1059085" y="34194"/>
                  <a:pt x="1056322" y="35242"/>
                  <a:pt x="1053465" y="36289"/>
                </a:cubicBezTo>
                <a:cubicBezTo>
                  <a:pt x="1050417" y="37337"/>
                  <a:pt x="1046702" y="37147"/>
                  <a:pt x="1044987" y="35527"/>
                </a:cubicBezTo>
                <a:lnTo>
                  <a:pt x="1037659" y="31863"/>
                </a:lnTo>
                <a:lnTo>
                  <a:pt x="1038415" y="31527"/>
                </a:lnTo>
                <a:cubicBezTo>
                  <a:pt x="1040796" y="31336"/>
                  <a:pt x="1043178" y="30860"/>
                  <a:pt x="1045559" y="30765"/>
                </a:cubicBezTo>
                <a:lnTo>
                  <a:pt x="1057370" y="30479"/>
                </a:lnTo>
                <a:cubicBezTo>
                  <a:pt x="1058608" y="30384"/>
                  <a:pt x="1059846" y="30098"/>
                  <a:pt x="1061085" y="29908"/>
                </a:cubicBezTo>
                <a:cubicBezTo>
                  <a:pt x="1060132" y="29527"/>
                  <a:pt x="1059370" y="28955"/>
                  <a:pt x="1058227" y="28669"/>
                </a:cubicBezTo>
                <a:cubicBezTo>
                  <a:pt x="1056703" y="28288"/>
                  <a:pt x="1054798" y="28288"/>
                  <a:pt x="1053084" y="28003"/>
                </a:cubicBezTo>
                <a:cubicBezTo>
                  <a:pt x="1052608" y="27907"/>
                  <a:pt x="1051941" y="27622"/>
                  <a:pt x="1051941" y="27431"/>
                </a:cubicBezTo>
                <a:cubicBezTo>
                  <a:pt x="1051846" y="27241"/>
                  <a:pt x="1052512" y="26955"/>
                  <a:pt x="1052989" y="26860"/>
                </a:cubicBezTo>
                <a:cubicBezTo>
                  <a:pt x="1053655" y="26669"/>
                  <a:pt x="1054417" y="26574"/>
                  <a:pt x="1055179" y="26574"/>
                </a:cubicBezTo>
                <a:lnTo>
                  <a:pt x="1053560" y="26288"/>
                </a:lnTo>
                <a:cubicBezTo>
                  <a:pt x="1052989" y="26193"/>
                  <a:pt x="1052322" y="26193"/>
                  <a:pt x="1051846" y="26002"/>
                </a:cubicBezTo>
                <a:cubicBezTo>
                  <a:pt x="1050321" y="25526"/>
                  <a:pt x="1047464" y="24955"/>
                  <a:pt x="1047559" y="24574"/>
                </a:cubicBezTo>
                <a:cubicBezTo>
                  <a:pt x="1048035" y="22764"/>
                  <a:pt x="1050607" y="24383"/>
                  <a:pt x="1052131" y="24097"/>
                </a:cubicBezTo>
                <a:lnTo>
                  <a:pt x="1064609" y="21811"/>
                </a:lnTo>
                <a:cubicBezTo>
                  <a:pt x="1065562" y="21621"/>
                  <a:pt x="1066800" y="21430"/>
                  <a:pt x="1067562" y="21621"/>
                </a:cubicBezTo>
                <a:close/>
                <a:moveTo>
                  <a:pt x="1006506" y="21621"/>
                </a:moveTo>
                <a:lnTo>
                  <a:pt x="1006506" y="21716"/>
                </a:lnTo>
                <a:lnTo>
                  <a:pt x="1006372" y="21659"/>
                </a:lnTo>
                <a:close/>
                <a:moveTo>
                  <a:pt x="2527458" y="21241"/>
                </a:moveTo>
                <a:lnTo>
                  <a:pt x="2526410" y="21907"/>
                </a:lnTo>
                <a:cubicBezTo>
                  <a:pt x="2526696" y="21907"/>
                  <a:pt x="2527077" y="22098"/>
                  <a:pt x="2527363" y="22098"/>
                </a:cubicBezTo>
                <a:cubicBezTo>
                  <a:pt x="2527839" y="22003"/>
                  <a:pt x="2528697" y="21717"/>
                  <a:pt x="2528697" y="21717"/>
                </a:cubicBezTo>
                <a:close/>
                <a:moveTo>
                  <a:pt x="2096452" y="21241"/>
                </a:moveTo>
                <a:cubicBezTo>
                  <a:pt x="2095595" y="21336"/>
                  <a:pt x="2094928" y="21812"/>
                  <a:pt x="2094166" y="22193"/>
                </a:cubicBezTo>
                <a:cubicBezTo>
                  <a:pt x="2095214" y="22384"/>
                  <a:pt x="2096262" y="22669"/>
                  <a:pt x="2097309" y="22669"/>
                </a:cubicBezTo>
                <a:lnTo>
                  <a:pt x="2097404" y="22765"/>
                </a:lnTo>
                <a:cubicBezTo>
                  <a:pt x="2098166" y="22765"/>
                  <a:pt x="2098928" y="22384"/>
                  <a:pt x="2100453" y="21907"/>
                </a:cubicBezTo>
                <a:cubicBezTo>
                  <a:pt x="2098452" y="21526"/>
                  <a:pt x="2097404" y="21241"/>
                  <a:pt x="2096452" y="21241"/>
                </a:cubicBezTo>
                <a:close/>
                <a:moveTo>
                  <a:pt x="1392555" y="21240"/>
                </a:moveTo>
                <a:lnTo>
                  <a:pt x="1394841" y="22478"/>
                </a:lnTo>
                <a:cubicBezTo>
                  <a:pt x="1394841" y="22478"/>
                  <a:pt x="1395508" y="22764"/>
                  <a:pt x="1395603" y="22955"/>
                </a:cubicBezTo>
                <a:cubicBezTo>
                  <a:pt x="1396079" y="23717"/>
                  <a:pt x="1396555" y="24478"/>
                  <a:pt x="1396651" y="25241"/>
                </a:cubicBezTo>
                <a:cubicBezTo>
                  <a:pt x="1396651" y="25336"/>
                  <a:pt x="1394174" y="25812"/>
                  <a:pt x="1393603" y="25622"/>
                </a:cubicBezTo>
                <a:cubicBezTo>
                  <a:pt x="1392364" y="25145"/>
                  <a:pt x="1391602" y="24383"/>
                  <a:pt x="1390650" y="23812"/>
                </a:cubicBezTo>
                <a:cubicBezTo>
                  <a:pt x="1390459" y="23621"/>
                  <a:pt x="1390459" y="23431"/>
                  <a:pt x="1390269" y="22859"/>
                </a:cubicBezTo>
                <a:lnTo>
                  <a:pt x="1390269" y="22764"/>
                </a:lnTo>
                <a:close/>
                <a:moveTo>
                  <a:pt x="2113407" y="21145"/>
                </a:moveTo>
                <a:cubicBezTo>
                  <a:pt x="2113121" y="21145"/>
                  <a:pt x="2112930" y="21431"/>
                  <a:pt x="2112740" y="21622"/>
                </a:cubicBezTo>
                <a:cubicBezTo>
                  <a:pt x="2113216" y="21812"/>
                  <a:pt x="2113787" y="21812"/>
                  <a:pt x="2114264" y="21812"/>
                </a:cubicBezTo>
                <a:cubicBezTo>
                  <a:pt x="2114454" y="21812"/>
                  <a:pt x="2114645" y="21526"/>
                  <a:pt x="2114930" y="21336"/>
                </a:cubicBezTo>
                <a:cubicBezTo>
                  <a:pt x="2114454" y="21241"/>
                  <a:pt x="2113883" y="21145"/>
                  <a:pt x="2113407" y="21145"/>
                </a:cubicBezTo>
                <a:close/>
                <a:moveTo>
                  <a:pt x="2678239" y="21050"/>
                </a:moveTo>
                <a:cubicBezTo>
                  <a:pt x="2677858" y="21241"/>
                  <a:pt x="2677477" y="21431"/>
                  <a:pt x="2677477" y="21431"/>
                </a:cubicBezTo>
                <a:cubicBezTo>
                  <a:pt x="2677763" y="21622"/>
                  <a:pt x="2678144" y="21812"/>
                  <a:pt x="2678525" y="22003"/>
                </a:cubicBezTo>
                <a:cubicBezTo>
                  <a:pt x="2678810" y="21812"/>
                  <a:pt x="2679382" y="21526"/>
                  <a:pt x="2679382" y="21526"/>
                </a:cubicBezTo>
                <a:cubicBezTo>
                  <a:pt x="2679192" y="21336"/>
                  <a:pt x="2678620" y="21241"/>
                  <a:pt x="2678239" y="21050"/>
                </a:cubicBezTo>
                <a:close/>
                <a:moveTo>
                  <a:pt x="1332166" y="20955"/>
                </a:moveTo>
                <a:cubicBezTo>
                  <a:pt x="1336834" y="21241"/>
                  <a:pt x="1340263" y="21431"/>
                  <a:pt x="1343787" y="21622"/>
                </a:cubicBezTo>
                <a:cubicBezTo>
                  <a:pt x="1344358" y="21622"/>
                  <a:pt x="1345025" y="22098"/>
                  <a:pt x="1345311" y="22384"/>
                </a:cubicBezTo>
                <a:cubicBezTo>
                  <a:pt x="1345692" y="22765"/>
                  <a:pt x="1345882" y="23717"/>
                  <a:pt x="1346073" y="23717"/>
                </a:cubicBezTo>
                <a:cubicBezTo>
                  <a:pt x="1351502" y="23622"/>
                  <a:pt x="1355788" y="26575"/>
                  <a:pt x="1361980" y="24765"/>
                </a:cubicBezTo>
                <a:cubicBezTo>
                  <a:pt x="1363503" y="24289"/>
                  <a:pt x="1366170" y="24765"/>
                  <a:pt x="1368361" y="24765"/>
                </a:cubicBezTo>
                <a:cubicBezTo>
                  <a:pt x="1371314" y="24765"/>
                  <a:pt x="1370743" y="25527"/>
                  <a:pt x="1370361" y="26479"/>
                </a:cubicBezTo>
                <a:cubicBezTo>
                  <a:pt x="1369885" y="27813"/>
                  <a:pt x="1368361" y="28575"/>
                  <a:pt x="1366361" y="27813"/>
                </a:cubicBezTo>
                <a:cubicBezTo>
                  <a:pt x="1362456" y="26384"/>
                  <a:pt x="1360170" y="27051"/>
                  <a:pt x="1357027" y="28384"/>
                </a:cubicBezTo>
                <a:cubicBezTo>
                  <a:pt x="1355217" y="29242"/>
                  <a:pt x="1351788" y="29242"/>
                  <a:pt x="1349121" y="29527"/>
                </a:cubicBezTo>
                <a:cubicBezTo>
                  <a:pt x="1345501" y="30004"/>
                  <a:pt x="1341882" y="30766"/>
                  <a:pt x="1338167" y="30766"/>
                </a:cubicBezTo>
                <a:cubicBezTo>
                  <a:pt x="1334833" y="30766"/>
                  <a:pt x="1331499" y="30194"/>
                  <a:pt x="1328261" y="29813"/>
                </a:cubicBezTo>
                <a:cubicBezTo>
                  <a:pt x="1327880" y="29813"/>
                  <a:pt x="1327499" y="29051"/>
                  <a:pt x="1327785" y="28861"/>
                </a:cubicBezTo>
                <a:cubicBezTo>
                  <a:pt x="1330642" y="27241"/>
                  <a:pt x="1328356" y="26956"/>
                  <a:pt x="1325594" y="26289"/>
                </a:cubicBezTo>
                <a:cubicBezTo>
                  <a:pt x="1323213" y="25813"/>
                  <a:pt x="1323594" y="24670"/>
                  <a:pt x="1326261" y="24193"/>
                </a:cubicBezTo>
                <a:cubicBezTo>
                  <a:pt x="1328547" y="23812"/>
                  <a:pt x="1330357" y="23527"/>
                  <a:pt x="1330261" y="22098"/>
                </a:cubicBezTo>
                <a:cubicBezTo>
                  <a:pt x="1330261" y="21717"/>
                  <a:pt x="1331690" y="21241"/>
                  <a:pt x="1332166" y="20955"/>
                </a:cubicBezTo>
                <a:close/>
                <a:moveTo>
                  <a:pt x="1004506" y="20859"/>
                </a:moveTo>
                <a:lnTo>
                  <a:pt x="1006372" y="21659"/>
                </a:lnTo>
                <a:lnTo>
                  <a:pt x="1002791" y="22669"/>
                </a:lnTo>
                <a:cubicBezTo>
                  <a:pt x="1002506" y="22383"/>
                  <a:pt x="1001744" y="21907"/>
                  <a:pt x="1001934" y="21811"/>
                </a:cubicBezTo>
                <a:cubicBezTo>
                  <a:pt x="1002601" y="21430"/>
                  <a:pt x="1003553" y="21049"/>
                  <a:pt x="1004506" y="20859"/>
                </a:cubicBezTo>
                <a:close/>
                <a:moveTo>
                  <a:pt x="1245584" y="20764"/>
                </a:moveTo>
                <a:cubicBezTo>
                  <a:pt x="1245584" y="20764"/>
                  <a:pt x="1246251" y="21145"/>
                  <a:pt x="1246536" y="21335"/>
                </a:cubicBezTo>
                <a:cubicBezTo>
                  <a:pt x="1244822" y="21907"/>
                  <a:pt x="1243107" y="22574"/>
                  <a:pt x="1240821" y="23336"/>
                </a:cubicBezTo>
                <a:cubicBezTo>
                  <a:pt x="1240536" y="22764"/>
                  <a:pt x="1240345" y="22478"/>
                  <a:pt x="1240250" y="22193"/>
                </a:cubicBezTo>
                <a:cubicBezTo>
                  <a:pt x="1240250" y="22193"/>
                  <a:pt x="1240440" y="22002"/>
                  <a:pt x="1240536" y="22002"/>
                </a:cubicBezTo>
                <a:close/>
                <a:moveTo>
                  <a:pt x="2594895" y="20669"/>
                </a:moveTo>
                <a:cubicBezTo>
                  <a:pt x="2594228" y="20764"/>
                  <a:pt x="2593657" y="21050"/>
                  <a:pt x="2592990" y="21241"/>
                </a:cubicBezTo>
                <a:cubicBezTo>
                  <a:pt x="2593467" y="21431"/>
                  <a:pt x="2594514" y="21717"/>
                  <a:pt x="2594514" y="21717"/>
                </a:cubicBezTo>
                <a:cubicBezTo>
                  <a:pt x="2595372" y="21622"/>
                  <a:pt x="2596133" y="21336"/>
                  <a:pt x="2597943" y="20955"/>
                </a:cubicBezTo>
                <a:cubicBezTo>
                  <a:pt x="2596229" y="20764"/>
                  <a:pt x="2595467" y="20669"/>
                  <a:pt x="2594895" y="20669"/>
                </a:cubicBezTo>
                <a:close/>
                <a:moveTo>
                  <a:pt x="2041493" y="20669"/>
                </a:moveTo>
                <a:cubicBezTo>
                  <a:pt x="2040921" y="20669"/>
                  <a:pt x="2040445" y="20955"/>
                  <a:pt x="2039874" y="21145"/>
                </a:cubicBezTo>
                <a:lnTo>
                  <a:pt x="2039969" y="21241"/>
                </a:lnTo>
                <a:lnTo>
                  <a:pt x="2042826" y="22003"/>
                </a:lnTo>
                <a:cubicBezTo>
                  <a:pt x="2043017" y="21717"/>
                  <a:pt x="2043493" y="21336"/>
                  <a:pt x="2043303" y="21050"/>
                </a:cubicBezTo>
                <a:cubicBezTo>
                  <a:pt x="2043112" y="20860"/>
                  <a:pt x="2042064" y="20669"/>
                  <a:pt x="2041493" y="20669"/>
                </a:cubicBezTo>
                <a:close/>
                <a:moveTo>
                  <a:pt x="1218723" y="20574"/>
                </a:moveTo>
                <a:lnTo>
                  <a:pt x="1221772" y="21907"/>
                </a:lnTo>
                <a:cubicBezTo>
                  <a:pt x="1220914" y="22288"/>
                  <a:pt x="1219771" y="23146"/>
                  <a:pt x="1219295" y="23146"/>
                </a:cubicBezTo>
                <a:cubicBezTo>
                  <a:pt x="1217485" y="22860"/>
                  <a:pt x="1215961" y="22288"/>
                  <a:pt x="1214342" y="21812"/>
                </a:cubicBezTo>
                <a:close/>
                <a:moveTo>
                  <a:pt x="948309" y="20574"/>
                </a:moveTo>
                <a:cubicBezTo>
                  <a:pt x="949071" y="20383"/>
                  <a:pt x="950500" y="20574"/>
                  <a:pt x="951547" y="20574"/>
                </a:cubicBezTo>
                <a:lnTo>
                  <a:pt x="949547" y="21431"/>
                </a:lnTo>
                <a:cubicBezTo>
                  <a:pt x="948786" y="21717"/>
                  <a:pt x="948023" y="22098"/>
                  <a:pt x="947452" y="22384"/>
                </a:cubicBezTo>
                <a:cubicBezTo>
                  <a:pt x="946975" y="22669"/>
                  <a:pt x="946691" y="22955"/>
                  <a:pt x="946309" y="23336"/>
                </a:cubicBezTo>
                <a:lnTo>
                  <a:pt x="948786" y="23812"/>
                </a:lnTo>
                <a:lnTo>
                  <a:pt x="948690" y="23908"/>
                </a:lnTo>
                <a:lnTo>
                  <a:pt x="954595" y="22955"/>
                </a:lnTo>
                <a:lnTo>
                  <a:pt x="961168" y="21812"/>
                </a:lnTo>
                <a:cubicBezTo>
                  <a:pt x="961168" y="21812"/>
                  <a:pt x="961930" y="21812"/>
                  <a:pt x="962406" y="21812"/>
                </a:cubicBezTo>
                <a:cubicBezTo>
                  <a:pt x="964120" y="21812"/>
                  <a:pt x="962311" y="19621"/>
                  <a:pt x="965454" y="20574"/>
                </a:cubicBezTo>
                <a:cubicBezTo>
                  <a:pt x="966025" y="20764"/>
                  <a:pt x="966121" y="21717"/>
                  <a:pt x="965644" y="22098"/>
                </a:cubicBezTo>
                <a:cubicBezTo>
                  <a:pt x="964693" y="22860"/>
                  <a:pt x="963358" y="23717"/>
                  <a:pt x="961739" y="24003"/>
                </a:cubicBezTo>
                <a:cubicBezTo>
                  <a:pt x="957262" y="24765"/>
                  <a:pt x="952500" y="25146"/>
                  <a:pt x="947928" y="25717"/>
                </a:cubicBezTo>
                <a:cubicBezTo>
                  <a:pt x="945261" y="26003"/>
                  <a:pt x="942689" y="26479"/>
                  <a:pt x="939927" y="26575"/>
                </a:cubicBezTo>
                <a:cubicBezTo>
                  <a:pt x="938879" y="26575"/>
                  <a:pt x="937260" y="26003"/>
                  <a:pt x="936879" y="25527"/>
                </a:cubicBezTo>
                <a:cubicBezTo>
                  <a:pt x="936498" y="25051"/>
                  <a:pt x="936974" y="24098"/>
                  <a:pt x="937831" y="23812"/>
                </a:cubicBezTo>
                <a:cubicBezTo>
                  <a:pt x="941165" y="22574"/>
                  <a:pt x="944689" y="21526"/>
                  <a:pt x="948309" y="20574"/>
                </a:cubicBezTo>
                <a:close/>
                <a:moveTo>
                  <a:pt x="2473451" y="20193"/>
                </a:moveTo>
                <a:lnTo>
                  <a:pt x="2470594" y="20669"/>
                </a:lnTo>
                <a:cubicBezTo>
                  <a:pt x="2471356" y="20860"/>
                  <a:pt x="2472118" y="21336"/>
                  <a:pt x="2472975" y="21336"/>
                </a:cubicBezTo>
                <a:cubicBezTo>
                  <a:pt x="2474404" y="21336"/>
                  <a:pt x="2475928" y="21145"/>
                  <a:pt x="2477357" y="21050"/>
                </a:cubicBezTo>
                <a:lnTo>
                  <a:pt x="2477685" y="20476"/>
                </a:lnTo>
                <a:lnTo>
                  <a:pt x="2477738" y="20479"/>
                </a:lnTo>
                <a:lnTo>
                  <a:pt x="2477738" y="20383"/>
                </a:lnTo>
                <a:lnTo>
                  <a:pt x="2477685" y="20476"/>
                </a:lnTo>
                <a:close/>
                <a:moveTo>
                  <a:pt x="1265968" y="20097"/>
                </a:moveTo>
                <a:lnTo>
                  <a:pt x="1266920" y="20669"/>
                </a:lnTo>
                <a:lnTo>
                  <a:pt x="1267968" y="21240"/>
                </a:lnTo>
                <a:lnTo>
                  <a:pt x="1267873" y="21240"/>
                </a:lnTo>
                <a:cubicBezTo>
                  <a:pt x="1267016" y="21431"/>
                  <a:pt x="1266063" y="21621"/>
                  <a:pt x="1265206" y="21716"/>
                </a:cubicBezTo>
                <a:cubicBezTo>
                  <a:pt x="1264920" y="21716"/>
                  <a:pt x="1264158" y="21335"/>
                  <a:pt x="1264253" y="21335"/>
                </a:cubicBezTo>
                <a:cubicBezTo>
                  <a:pt x="1264729" y="20954"/>
                  <a:pt x="1265396" y="20573"/>
                  <a:pt x="1265968" y="20097"/>
                </a:cubicBezTo>
                <a:close/>
                <a:moveTo>
                  <a:pt x="1470659" y="20002"/>
                </a:moveTo>
                <a:cubicBezTo>
                  <a:pt x="1471326" y="20288"/>
                  <a:pt x="1472469" y="20478"/>
                  <a:pt x="1472469" y="20764"/>
                </a:cubicBezTo>
                <a:cubicBezTo>
                  <a:pt x="1472469" y="21145"/>
                  <a:pt x="1471612" y="21621"/>
                  <a:pt x="1471231" y="22002"/>
                </a:cubicBezTo>
                <a:cubicBezTo>
                  <a:pt x="1469993" y="21526"/>
                  <a:pt x="1469040" y="21240"/>
                  <a:pt x="1469136" y="21145"/>
                </a:cubicBezTo>
                <a:cubicBezTo>
                  <a:pt x="1469517" y="20764"/>
                  <a:pt x="1470183" y="20383"/>
                  <a:pt x="1470659" y="20002"/>
                </a:cubicBezTo>
                <a:close/>
                <a:moveTo>
                  <a:pt x="1777650" y="19811"/>
                </a:moveTo>
                <a:cubicBezTo>
                  <a:pt x="1779079" y="20573"/>
                  <a:pt x="1780508" y="21335"/>
                  <a:pt x="1782413" y="22288"/>
                </a:cubicBezTo>
                <a:cubicBezTo>
                  <a:pt x="1780984" y="22478"/>
                  <a:pt x="1779936" y="22764"/>
                  <a:pt x="1779746" y="22573"/>
                </a:cubicBezTo>
                <a:cubicBezTo>
                  <a:pt x="1778412" y="21811"/>
                  <a:pt x="1777269" y="21049"/>
                  <a:pt x="1776031" y="20287"/>
                </a:cubicBezTo>
                <a:cubicBezTo>
                  <a:pt x="1776602" y="20097"/>
                  <a:pt x="1777555" y="19716"/>
                  <a:pt x="1777650" y="19811"/>
                </a:cubicBezTo>
                <a:close/>
                <a:moveTo>
                  <a:pt x="1166622" y="19811"/>
                </a:moveTo>
                <a:lnTo>
                  <a:pt x="1166717" y="19811"/>
                </a:lnTo>
                <a:cubicBezTo>
                  <a:pt x="1167383" y="20383"/>
                  <a:pt x="1168050" y="20764"/>
                  <a:pt x="1168336" y="21145"/>
                </a:cubicBezTo>
                <a:cubicBezTo>
                  <a:pt x="1168336" y="21240"/>
                  <a:pt x="1167098" y="21716"/>
                  <a:pt x="1166812" y="21716"/>
                </a:cubicBezTo>
                <a:cubicBezTo>
                  <a:pt x="1165860" y="21526"/>
                  <a:pt x="1165002" y="21145"/>
                  <a:pt x="1164145" y="20764"/>
                </a:cubicBezTo>
                <a:close/>
                <a:moveTo>
                  <a:pt x="2901696" y="19621"/>
                </a:moveTo>
                <a:cubicBezTo>
                  <a:pt x="2901315" y="19526"/>
                  <a:pt x="2900457" y="20002"/>
                  <a:pt x="2899791" y="20193"/>
                </a:cubicBezTo>
                <a:lnTo>
                  <a:pt x="2896266" y="21145"/>
                </a:lnTo>
                <a:lnTo>
                  <a:pt x="2893314" y="21717"/>
                </a:lnTo>
                <a:cubicBezTo>
                  <a:pt x="2894075" y="22098"/>
                  <a:pt x="2894647" y="22574"/>
                  <a:pt x="2895600" y="22860"/>
                </a:cubicBezTo>
                <a:lnTo>
                  <a:pt x="2895695" y="22765"/>
                </a:lnTo>
                <a:cubicBezTo>
                  <a:pt x="2897028" y="23146"/>
                  <a:pt x="2898552" y="23241"/>
                  <a:pt x="2900172" y="23527"/>
                </a:cubicBezTo>
                <a:cubicBezTo>
                  <a:pt x="2901696" y="23241"/>
                  <a:pt x="2903410" y="23146"/>
                  <a:pt x="2904648" y="22765"/>
                </a:cubicBezTo>
                <a:cubicBezTo>
                  <a:pt x="2906077" y="22384"/>
                  <a:pt x="2907125" y="21622"/>
                  <a:pt x="2908363" y="21050"/>
                </a:cubicBezTo>
                <a:cubicBezTo>
                  <a:pt x="2906077" y="20574"/>
                  <a:pt x="2903982" y="20002"/>
                  <a:pt x="2901696" y="19621"/>
                </a:cubicBezTo>
                <a:close/>
                <a:moveTo>
                  <a:pt x="2796349" y="19431"/>
                </a:moveTo>
                <a:cubicBezTo>
                  <a:pt x="2795397" y="19717"/>
                  <a:pt x="2794634" y="20098"/>
                  <a:pt x="2793777" y="20479"/>
                </a:cubicBezTo>
                <a:cubicBezTo>
                  <a:pt x="2794444" y="20574"/>
                  <a:pt x="2795206" y="20669"/>
                  <a:pt x="2795777" y="20669"/>
                </a:cubicBezTo>
                <a:cubicBezTo>
                  <a:pt x="2796730" y="20574"/>
                  <a:pt x="2797587" y="20193"/>
                  <a:pt x="2799492" y="19621"/>
                </a:cubicBezTo>
                <a:cubicBezTo>
                  <a:pt x="2797587" y="19431"/>
                  <a:pt x="2796825" y="19336"/>
                  <a:pt x="2796349" y="19431"/>
                </a:cubicBezTo>
                <a:close/>
                <a:moveTo>
                  <a:pt x="1651444" y="19335"/>
                </a:moveTo>
                <a:cubicBezTo>
                  <a:pt x="1651635" y="19335"/>
                  <a:pt x="1652492" y="20288"/>
                  <a:pt x="1652301" y="20383"/>
                </a:cubicBezTo>
                <a:cubicBezTo>
                  <a:pt x="1650968" y="20859"/>
                  <a:pt x="1649634" y="21335"/>
                  <a:pt x="1648110" y="21526"/>
                </a:cubicBezTo>
                <a:cubicBezTo>
                  <a:pt x="1644015" y="22097"/>
                  <a:pt x="1642205" y="23717"/>
                  <a:pt x="1644205" y="25336"/>
                </a:cubicBezTo>
                <a:cubicBezTo>
                  <a:pt x="1644681" y="25717"/>
                  <a:pt x="1644967" y="26098"/>
                  <a:pt x="1645348" y="26479"/>
                </a:cubicBezTo>
                <a:cubicBezTo>
                  <a:pt x="1644205" y="26479"/>
                  <a:pt x="1642776" y="26669"/>
                  <a:pt x="1642014" y="26479"/>
                </a:cubicBezTo>
                <a:cubicBezTo>
                  <a:pt x="1640872" y="26098"/>
                  <a:pt x="1639443" y="25336"/>
                  <a:pt x="1639633" y="24859"/>
                </a:cubicBezTo>
                <a:cubicBezTo>
                  <a:pt x="1640490" y="22859"/>
                  <a:pt x="1638776" y="22097"/>
                  <a:pt x="1634871" y="22002"/>
                </a:cubicBezTo>
                <a:cubicBezTo>
                  <a:pt x="1634109" y="22002"/>
                  <a:pt x="1633537" y="21621"/>
                  <a:pt x="1632775" y="21431"/>
                </a:cubicBezTo>
                <a:lnTo>
                  <a:pt x="1632680" y="21431"/>
                </a:lnTo>
                <a:cubicBezTo>
                  <a:pt x="1638109" y="19049"/>
                  <a:pt x="1645063" y="19716"/>
                  <a:pt x="1651444" y="19335"/>
                </a:cubicBezTo>
                <a:close/>
                <a:moveTo>
                  <a:pt x="1491900" y="19240"/>
                </a:moveTo>
                <a:cubicBezTo>
                  <a:pt x="1492281" y="19240"/>
                  <a:pt x="1492852" y="19621"/>
                  <a:pt x="1493424" y="19811"/>
                </a:cubicBezTo>
                <a:lnTo>
                  <a:pt x="1491043" y="20764"/>
                </a:lnTo>
                <a:lnTo>
                  <a:pt x="1489614" y="19907"/>
                </a:lnTo>
                <a:cubicBezTo>
                  <a:pt x="1490376" y="19621"/>
                  <a:pt x="1491043" y="19335"/>
                  <a:pt x="1491900" y="19240"/>
                </a:cubicBezTo>
                <a:close/>
                <a:moveTo>
                  <a:pt x="2850070" y="19145"/>
                </a:moveTo>
                <a:lnTo>
                  <a:pt x="2846833" y="20404"/>
                </a:lnTo>
                <a:lnTo>
                  <a:pt x="2846641" y="20383"/>
                </a:lnTo>
                <a:lnTo>
                  <a:pt x="2846091" y="20453"/>
                </a:lnTo>
                <a:lnTo>
                  <a:pt x="2842545" y="20288"/>
                </a:lnTo>
                <a:cubicBezTo>
                  <a:pt x="2841021" y="20383"/>
                  <a:pt x="2839497" y="20574"/>
                  <a:pt x="2837973" y="20764"/>
                </a:cubicBezTo>
                <a:cubicBezTo>
                  <a:pt x="2839307" y="20860"/>
                  <a:pt x="2840735" y="21050"/>
                  <a:pt x="2842069" y="21050"/>
                </a:cubicBezTo>
                <a:lnTo>
                  <a:pt x="2842164" y="20955"/>
                </a:lnTo>
                <a:lnTo>
                  <a:pt x="2846091" y="20453"/>
                </a:lnTo>
                <a:lnTo>
                  <a:pt x="2846641" y="20479"/>
                </a:lnTo>
                <a:lnTo>
                  <a:pt x="2846833" y="20404"/>
                </a:lnTo>
                <a:lnTo>
                  <a:pt x="2850070" y="20764"/>
                </a:lnTo>
                <a:cubicBezTo>
                  <a:pt x="2851023" y="20764"/>
                  <a:pt x="2852070" y="20383"/>
                  <a:pt x="2852737" y="20098"/>
                </a:cubicBezTo>
                <a:cubicBezTo>
                  <a:pt x="2853023" y="19907"/>
                  <a:pt x="2852927" y="19145"/>
                  <a:pt x="2852737" y="19145"/>
                </a:cubicBezTo>
                <a:cubicBezTo>
                  <a:pt x="2851975" y="19145"/>
                  <a:pt x="2850737" y="18955"/>
                  <a:pt x="2850070" y="19145"/>
                </a:cubicBezTo>
                <a:close/>
                <a:moveTo>
                  <a:pt x="2186082" y="19145"/>
                </a:moveTo>
                <a:cubicBezTo>
                  <a:pt x="2185320" y="19240"/>
                  <a:pt x="2184558" y="19526"/>
                  <a:pt x="2183891" y="19812"/>
                </a:cubicBezTo>
                <a:cubicBezTo>
                  <a:pt x="2183796" y="19812"/>
                  <a:pt x="2184082" y="20288"/>
                  <a:pt x="2184273" y="20288"/>
                </a:cubicBezTo>
                <a:cubicBezTo>
                  <a:pt x="2185034" y="20288"/>
                  <a:pt x="2185892" y="20288"/>
                  <a:pt x="2186749" y="20288"/>
                </a:cubicBezTo>
                <a:lnTo>
                  <a:pt x="2190464" y="20288"/>
                </a:lnTo>
                <a:cubicBezTo>
                  <a:pt x="2190369" y="22193"/>
                  <a:pt x="2194083" y="21526"/>
                  <a:pt x="2196560" y="22193"/>
                </a:cubicBezTo>
                <a:lnTo>
                  <a:pt x="2199798" y="21336"/>
                </a:lnTo>
                <a:cubicBezTo>
                  <a:pt x="2199036" y="20955"/>
                  <a:pt x="2198274" y="20383"/>
                  <a:pt x="2197322" y="20098"/>
                </a:cubicBezTo>
                <a:cubicBezTo>
                  <a:pt x="2193893" y="19050"/>
                  <a:pt x="2190178" y="18669"/>
                  <a:pt x="2186082" y="19145"/>
                </a:cubicBezTo>
                <a:close/>
                <a:moveTo>
                  <a:pt x="2148268" y="19145"/>
                </a:moveTo>
                <a:cubicBezTo>
                  <a:pt x="2147982" y="19145"/>
                  <a:pt x="2147601" y="19431"/>
                  <a:pt x="2147220" y="19621"/>
                </a:cubicBezTo>
                <a:cubicBezTo>
                  <a:pt x="2147792" y="19812"/>
                  <a:pt x="2148363" y="20098"/>
                  <a:pt x="2149030" y="20098"/>
                </a:cubicBezTo>
                <a:cubicBezTo>
                  <a:pt x="2149316" y="20193"/>
                  <a:pt x="2149792" y="19812"/>
                  <a:pt x="2150649" y="19526"/>
                </a:cubicBezTo>
                <a:cubicBezTo>
                  <a:pt x="2149601" y="19336"/>
                  <a:pt x="2148935" y="19145"/>
                  <a:pt x="2148268" y="19145"/>
                </a:cubicBezTo>
                <a:close/>
                <a:moveTo>
                  <a:pt x="1379981" y="19145"/>
                </a:moveTo>
                <a:cubicBezTo>
                  <a:pt x="1380172" y="19145"/>
                  <a:pt x="1382077" y="19716"/>
                  <a:pt x="1383220" y="20097"/>
                </a:cubicBezTo>
                <a:cubicBezTo>
                  <a:pt x="1382363" y="20764"/>
                  <a:pt x="1381601" y="21431"/>
                  <a:pt x="1380553" y="22002"/>
                </a:cubicBezTo>
                <a:cubicBezTo>
                  <a:pt x="1379886" y="22383"/>
                  <a:pt x="1378838" y="22669"/>
                  <a:pt x="1378076" y="22955"/>
                </a:cubicBezTo>
                <a:lnTo>
                  <a:pt x="1376838" y="21241"/>
                </a:lnTo>
                <a:cubicBezTo>
                  <a:pt x="1377790" y="20574"/>
                  <a:pt x="1378743" y="19716"/>
                  <a:pt x="1379981" y="19145"/>
                </a:cubicBezTo>
                <a:close/>
                <a:moveTo>
                  <a:pt x="1438465" y="19050"/>
                </a:moveTo>
                <a:cubicBezTo>
                  <a:pt x="1439131" y="19050"/>
                  <a:pt x="1439798" y="19240"/>
                  <a:pt x="1440465" y="19431"/>
                </a:cubicBezTo>
                <a:lnTo>
                  <a:pt x="1438560" y="20002"/>
                </a:lnTo>
                <a:lnTo>
                  <a:pt x="1432559" y="19336"/>
                </a:lnTo>
                <a:close/>
                <a:moveTo>
                  <a:pt x="1576577" y="19049"/>
                </a:moveTo>
                <a:cubicBezTo>
                  <a:pt x="1577815" y="18764"/>
                  <a:pt x="1580006" y="19145"/>
                  <a:pt x="1581720" y="19240"/>
                </a:cubicBezTo>
                <a:lnTo>
                  <a:pt x="1578291" y="20764"/>
                </a:lnTo>
                <a:cubicBezTo>
                  <a:pt x="1576672" y="21431"/>
                  <a:pt x="1574386" y="22002"/>
                  <a:pt x="1573529" y="22859"/>
                </a:cubicBezTo>
                <a:cubicBezTo>
                  <a:pt x="1570957" y="25526"/>
                  <a:pt x="1565528" y="25050"/>
                  <a:pt x="1561051" y="25907"/>
                </a:cubicBezTo>
                <a:lnTo>
                  <a:pt x="1560956" y="25907"/>
                </a:lnTo>
                <a:cubicBezTo>
                  <a:pt x="1558384" y="25526"/>
                  <a:pt x="1555717" y="25241"/>
                  <a:pt x="1553145" y="24764"/>
                </a:cubicBezTo>
                <a:cubicBezTo>
                  <a:pt x="1552479" y="24669"/>
                  <a:pt x="1552193" y="24002"/>
                  <a:pt x="1551812" y="23621"/>
                </a:cubicBezTo>
                <a:cubicBezTo>
                  <a:pt x="1552669" y="23526"/>
                  <a:pt x="1553812" y="23145"/>
                  <a:pt x="1554288" y="23240"/>
                </a:cubicBezTo>
                <a:cubicBezTo>
                  <a:pt x="1557908" y="24193"/>
                  <a:pt x="1561623" y="22002"/>
                  <a:pt x="1565433" y="23431"/>
                </a:cubicBezTo>
                <a:cubicBezTo>
                  <a:pt x="1565909" y="23621"/>
                  <a:pt x="1569243" y="22193"/>
                  <a:pt x="1571148" y="21431"/>
                </a:cubicBezTo>
                <a:cubicBezTo>
                  <a:pt x="1573053" y="20669"/>
                  <a:pt x="1574482" y="19526"/>
                  <a:pt x="1576577" y="19049"/>
                </a:cubicBezTo>
                <a:close/>
                <a:moveTo>
                  <a:pt x="2863596" y="18955"/>
                </a:moveTo>
                <a:lnTo>
                  <a:pt x="2861881" y="19431"/>
                </a:lnTo>
                <a:cubicBezTo>
                  <a:pt x="2862452" y="19717"/>
                  <a:pt x="2862929" y="20193"/>
                  <a:pt x="2863691" y="20383"/>
                </a:cubicBezTo>
                <a:cubicBezTo>
                  <a:pt x="2866453" y="20860"/>
                  <a:pt x="2869215" y="21622"/>
                  <a:pt x="2872073" y="21622"/>
                </a:cubicBezTo>
                <a:cubicBezTo>
                  <a:pt x="2873597" y="21622"/>
                  <a:pt x="2875216" y="20479"/>
                  <a:pt x="2876835" y="19812"/>
                </a:cubicBezTo>
                <a:cubicBezTo>
                  <a:pt x="2875502" y="19621"/>
                  <a:pt x="2874073" y="19240"/>
                  <a:pt x="2872644" y="19240"/>
                </a:cubicBezTo>
                <a:lnTo>
                  <a:pt x="2872549" y="19240"/>
                </a:lnTo>
                <a:close/>
                <a:moveTo>
                  <a:pt x="1404080" y="18097"/>
                </a:moveTo>
                <a:cubicBezTo>
                  <a:pt x="1404651" y="18002"/>
                  <a:pt x="1405890" y="18478"/>
                  <a:pt x="1407699" y="19050"/>
                </a:cubicBezTo>
                <a:cubicBezTo>
                  <a:pt x="1405508" y="19621"/>
                  <a:pt x="1404270" y="20002"/>
                  <a:pt x="1402937" y="20193"/>
                </a:cubicBezTo>
                <a:cubicBezTo>
                  <a:pt x="1402556" y="20193"/>
                  <a:pt x="1401698" y="19716"/>
                  <a:pt x="1401127" y="19431"/>
                </a:cubicBezTo>
                <a:cubicBezTo>
                  <a:pt x="1402079" y="18954"/>
                  <a:pt x="1402937" y="18383"/>
                  <a:pt x="1404080" y="18097"/>
                </a:cubicBezTo>
                <a:close/>
                <a:moveTo>
                  <a:pt x="1596866" y="17906"/>
                </a:moveTo>
                <a:lnTo>
                  <a:pt x="1602962" y="18763"/>
                </a:lnTo>
                <a:cubicBezTo>
                  <a:pt x="1604962" y="18954"/>
                  <a:pt x="1607439" y="18954"/>
                  <a:pt x="1605439" y="20478"/>
                </a:cubicBezTo>
                <a:cubicBezTo>
                  <a:pt x="1605153" y="20668"/>
                  <a:pt x="1606391" y="21240"/>
                  <a:pt x="1606581" y="21621"/>
                </a:cubicBezTo>
                <a:cubicBezTo>
                  <a:pt x="1607058" y="22954"/>
                  <a:pt x="1604486" y="24288"/>
                  <a:pt x="1602581" y="23621"/>
                </a:cubicBezTo>
                <a:cubicBezTo>
                  <a:pt x="1598295" y="22192"/>
                  <a:pt x="1596009" y="23621"/>
                  <a:pt x="1593437" y="24669"/>
                </a:cubicBezTo>
                <a:cubicBezTo>
                  <a:pt x="1590960" y="25621"/>
                  <a:pt x="1589627" y="25717"/>
                  <a:pt x="1589151" y="24097"/>
                </a:cubicBezTo>
                <a:cubicBezTo>
                  <a:pt x="1588865" y="23050"/>
                  <a:pt x="1587913" y="22478"/>
                  <a:pt x="1585531" y="22954"/>
                </a:cubicBezTo>
                <a:cubicBezTo>
                  <a:pt x="1585150" y="22954"/>
                  <a:pt x="1584674" y="22954"/>
                  <a:pt x="1584388" y="22954"/>
                </a:cubicBezTo>
                <a:lnTo>
                  <a:pt x="1580864" y="21716"/>
                </a:lnTo>
                <a:lnTo>
                  <a:pt x="1584579" y="20573"/>
                </a:lnTo>
                <a:lnTo>
                  <a:pt x="1585135" y="21223"/>
                </a:lnTo>
                <a:lnTo>
                  <a:pt x="1584960" y="21240"/>
                </a:lnTo>
                <a:lnTo>
                  <a:pt x="1585150" y="21240"/>
                </a:lnTo>
                <a:lnTo>
                  <a:pt x="1585135" y="21223"/>
                </a:lnTo>
                <a:lnTo>
                  <a:pt x="1594675" y="20287"/>
                </a:lnTo>
                <a:cubicBezTo>
                  <a:pt x="1596009" y="20097"/>
                  <a:pt x="1598866" y="19811"/>
                  <a:pt x="1596390" y="18573"/>
                </a:cubicBezTo>
                <a:cubicBezTo>
                  <a:pt x="1596199" y="18573"/>
                  <a:pt x="1596676" y="18096"/>
                  <a:pt x="1596866" y="17906"/>
                </a:cubicBezTo>
                <a:close/>
                <a:moveTo>
                  <a:pt x="1534382" y="17906"/>
                </a:moveTo>
                <a:lnTo>
                  <a:pt x="1552003" y="19335"/>
                </a:lnTo>
                <a:cubicBezTo>
                  <a:pt x="1552575" y="19335"/>
                  <a:pt x="1552860" y="19811"/>
                  <a:pt x="1553146" y="19906"/>
                </a:cubicBezTo>
                <a:lnTo>
                  <a:pt x="1553242" y="19906"/>
                </a:lnTo>
                <a:cubicBezTo>
                  <a:pt x="1552860" y="21240"/>
                  <a:pt x="1549241" y="22287"/>
                  <a:pt x="1547717" y="21526"/>
                </a:cubicBezTo>
                <a:cubicBezTo>
                  <a:pt x="1544669" y="20001"/>
                  <a:pt x="1540954" y="20192"/>
                  <a:pt x="1537144" y="20097"/>
                </a:cubicBezTo>
                <a:cubicBezTo>
                  <a:pt x="1536192" y="20097"/>
                  <a:pt x="1535144" y="20097"/>
                  <a:pt x="1534192" y="19811"/>
                </a:cubicBezTo>
                <a:cubicBezTo>
                  <a:pt x="1533429" y="19620"/>
                  <a:pt x="1532763" y="19335"/>
                  <a:pt x="1532096" y="19049"/>
                </a:cubicBezTo>
                <a:cubicBezTo>
                  <a:pt x="1532858" y="18668"/>
                  <a:pt x="1533715" y="17906"/>
                  <a:pt x="1534382" y="17906"/>
                </a:cubicBezTo>
                <a:close/>
                <a:moveTo>
                  <a:pt x="2249709" y="17812"/>
                </a:moveTo>
                <a:cubicBezTo>
                  <a:pt x="2247328" y="17907"/>
                  <a:pt x="2244947" y="17907"/>
                  <a:pt x="2242661" y="18193"/>
                </a:cubicBezTo>
                <a:cubicBezTo>
                  <a:pt x="2240565" y="18478"/>
                  <a:pt x="2240756" y="19145"/>
                  <a:pt x="2241518" y="20002"/>
                </a:cubicBezTo>
                <a:cubicBezTo>
                  <a:pt x="2242566" y="21241"/>
                  <a:pt x="2240946" y="22098"/>
                  <a:pt x="2238565" y="22384"/>
                </a:cubicBezTo>
                <a:cubicBezTo>
                  <a:pt x="2234279" y="22765"/>
                  <a:pt x="2236755" y="24384"/>
                  <a:pt x="2236279" y="25336"/>
                </a:cubicBezTo>
                <a:cubicBezTo>
                  <a:pt x="2236088" y="25622"/>
                  <a:pt x="2238946" y="26194"/>
                  <a:pt x="2239232" y="26289"/>
                </a:cubicBezTo>
                <a:cubicBezTo>
                  <a:pt x="2247137" y="26289"/>
                  <a:pt x="2249519" y="24574"/>
                  <a:pt x="2246852" y="22003"/>
                </a:cubicBezTo>
                <a:cubicBezTo>
                  <a:pt x="2245518" y="20669"/>
                  <a:pt x="2245137" y="19717"/>
                  <a:pt x="2248662" y="19050"/>
                </a:cubicBezTo>
                <a:cubicBezTo>
                  <a:pt x="2249233" y="18955"/>
                  <a:pt x="2249328" y="18193"/>
                  <a:pt x="2249709" y="17812"/>
                </a:cubicBezTo>
                <a:close/>
                <a:moveTo>
                  <a:pt x="2785109" y="17716"/>
                </a:moveTo>
                <a:cubicBezTo>
                  <a:pt x="2784728" y="17716"/>
                  <a:pt x="2784443" y="18002"/>
                  <a:pt x="2784062" y="18193"/>
                </a:cubicBezTo>
                <a:cubicBezTo>
                  <a:pt x="2785109" y="18288"/>
                  <a:pt x="2786157" y="18478"/>
                  <a:pt x="2787205" y="18478"/>
                </a:cubicBezTo>
                <a:cubicBezTo>
                  <a:pt x="2787586" y="18478"/>
                  <a:pt x="2787967" y="18193"/>
                  <a:pt x="2789015" y="17812"/>
                </a:cubicBezTo>
                <a:cubicBezTo>
                  <a:pt x="2787205" y="17716"/>
                  <a:pt x="2786157" y="17716"/>
                  <a:pt x="2785109" y="17716"/>
                </a:cubicBezTo>
                <a:close/>
                <a:moveTo>
                  <a:pt x="1809369" y="17526"/>
                </a:moveTo>
                <a:cubicBezTo>
                  <a:pt x="1811274" y="17621"/>
                  <a:pt x="1813179" y="18097"/>
                  <a:pt x="1810607" y="19145"/>
                </a:cubicBezTo>
                <a:cubicBezTo>
                  <a:pt x="1809940" y="19431"/>
                  <a:pt x="1809654" y="19907"/>
                  <a:pt x="1809178" y="20288"/>
                </a:cubicBezTo>
                <a:cubicBezTo>
                  <a:pt x="1810035" y="20288"/>
                  <a:pt x="1810988" y="20574"/>
                  <a:pt x="1811845" y="20574"/>
                </a:cubicBezTo>
                <a:cubicBezTo>
                  <a:pt x="1814512" y="20288"/>
                  <a:pt x="1816227" y="20574"/>
                  <a:pt x="1816227" y="22003"/>
                </a:cubicBezTo>
                <a:cubicBezTo>
                  <a:pt x="1816227" y="22288"/>
                  <a:pt x="1817084" y="22765"/>
                  <a:pt x="1817560" y="22765"/>
                </a:cubicBezTo>
                <a:cubicBezTo>
                  <a:pt x="1822608" y="22955"/>
                  <a:pt x="1821180" y="23908"/>
                  <a:pt x="1818894" y="25051"/>
                </a:cubicBezTo>
                <a:cubicBezTo>
                  <a:pt x="1817560" y="25718"/>
                  <a:pt x="1816417" y="26575"/>
                  <a:pt x="1814988" y="27146"/>
                </a:cubicBezTo>
                <a:cubicBezTo>
                  <a:pt x="1814322" y="27432"/>
                  <a:pt x="1812512" y="27623"/>
                  <a:pt x="1812226" y="27527"/>
                </a:cubicBezTo>
                <a:cubicBezTo>
                  <a:pt x="1809559" y="25813"/>
                  <a:pt x="1805273" y="25908"/>
                  <a:pt x="1801463" y="25432"/>
                </a:cubicBezTo>
                <a:cubicBezTo>
                  <a:pt x="1800320" y="25337"/>
                  <a:pt x="1799177" y="24955"/>
                  <a:pt x="1798034" y="24765"/>
                </a:cubicBezTo>
                <a:cubicBezTo>
                  <a:pt x="1797177" y="25718"/>
                  <a:pt x="1796224" y="26670"/>
                  <a:pt x="1795462" y="27718"/>
                </a:cubicBezTo>
                <a:cubicBezTo>
                  <a:pt x="1795176" y="28004"/>
                  <a:pt x="1795462" y="28480"/>
                  <a:pt x="1795557" y="28765"/>
                </a:cubicBezTo>
                <a:cubicBezTo>
                  <a:pt x="1791843" y="28099"/>
                  <a:pt x="1790319" y="29527"/>
                  <a:pt x="1788033" y="30480"/>
                </a:cubicBezTo>
                <a:cubicBezTo>
                  <a:pt x="1787461" y="30766"/>
                  <a:pt x="1785080" y="30480"/>
                  <a:pt x="1784508" y="30099"/>
                </a:cubicBezTo>
                <a:cubicBezTo>
                  <a:pt x="1782603" y="28956"/>
                  <a:pt x="1780603" y="29146"/>
                  <a:pt x="1778031" y="29527"/>
                </a:cubicBezTo>
                <a:cubicBezTo>
                  <a:pt x="1773745" y="30194"/>
                  <a:pt x="1772126" y="29623"/>
                  <a:pt x="1770697" y="27527"/>
                </a:cubicBezTo>
                <a:cubicBezTo>
                  <a:pt x="1770316" y="26956"/>
                  <a:pt x="1769649" y="26194"/>
                  <a:pt x="1768697" y="26003"/>
                </a:cubicBezTo>
                <a:cubicBezTo>
                  <a:pt x="1765839" y="25241"/>
                  <a:pt x="1765935" y="24193"/>
                  <a:pt x="1765554" y="22765"/>
                </a:cubicBezTo>
                <a:cubicBezTo>
                  <a:pt x="1765077" y="20765"/>
                  <a:pt x="1766887" y="21050"/>
                  <a:pt x="1769173" y="21431"/>
                </a:cubicBezTo>
                <a:cubicBezTo>
                  <a:pt x="1772126" y="22003"/>
                  <a:pt x="1774983" y="22670"/>
                  <a:pt x="1777650" y="23527"/>
                </a:cubicBezTo>
                <a:cubicBezTo>
                  <a:pt x="1778889" y="23908"/>
                  <a:pt x="1779460" y="24670"/>
                  <a:pt x="1780317" y="25337"/>
                </a:cubicBezTo>
                <a:cubicBezTo>
                  <a:pt x="1779365" y="25622"/>
                  <a:pt x="1778317" y="25813"/>
                  <a:pt x="1777460" y="26194"/>
                </a:cubicBezTo>
                <a:cubicBezTo>
                  <a:pt x="1776412" y="26670"/>
                  <a:pt x="1775650" y="27146"/>
                  <a:pt x="1774793" y="27623"/>
                </a:cubicBezTo>
                <a:lnTo>
                  <a:pt x="1778508" y="27623"/>
                </a:lnTo>
                <a:cubicBezTo>
                  <a:pt x="1781365" y="27527"/>
                  <a:pt x="1784604" y="27718"/>
                  <a:pt x="1785651" y="25813"/>
                </a:cubicBezTo>
                <a:cubicBezTo>
                  <a:pt x="1785651" y="25718"/>
                  <a:pt x="1787937" y="25813"/>
                  <a:pt x="1788985" y="25718"/>
                </a:cubicBezTo>
                <a:cubicBezTo>
                  <a:pt x="1790509" y="25432"/>
                  <a:pt x="1792986" y="24955"/>
                  <a:pt x="1792986" y="24574"/>
                </a:cubicBezTo>
                <a:cubicBezTo>
                  <a:pt x="1792986" y="23527"/>
                  <a:pt x="1792128" y="22479"/>
                  <a:pt x="1791176" y="21526"/>
                </a:cubicBezTo>
                <a:cubicBezTo>
                  <a:pt x="1790890" y="21241"/>
                  <a:pt x="1789176" y="21336"/>
                  <a:pt x="1788414" y="21050"/>
                </a:cubicBezTo>
                <a:cubicBezTo>
                  <a:pt x="1786509" y="20479"/>
                  <a:pt x="1784794" y="19717"/>
                  <a:pt x="1782984" y="19050"/>
                </a:cubicBezTo>
                <a:lnTo>
                  <a:pt x="1789842" y="18574"/>
                </a:lnTo>
                <a:lnTo>
                  <a:pt x="1789842" y="19050"/>
                </a:lnTo>
                <a:lnTo>
                  <a:pt x="1790128" y="19145"/>
                </a:lnTo>
                <a:lnTo>
                  <a:pt x="1797653" y="18574"/>
                </a:lnTo>
                <a:cubicBezTo>
                  <a:pt x="1798891" y="18574"/>
                  <a:pt x="1800415" y="18479"/>
                  <a:pt x="1801463" y="18669"/>
                </a:cubicBezTo>
                <a:cubicBezTo>
                  <a:pt x="1803177" y="19050"/>
                  <a:pt x="1804130" y="19240"/>
                  <a:pt x="1805273" y="18193"/>
                </a:cubicBezTo>
                <a:cubicBezTo>
                  <a:pt x="1805844" y="17716"/>
                  <a:pt x="1808035" y="17526"/>
                  <a:pt x="1809369" y="17526"/>
                </a:cubicBezTo>
                <a:close/>
                <a:moveTo>
                  <a:pt x="1183862" y="17526"/>
                </a:moveTo>
                <a:lnTo>
                  <a:pt x="1183862" y="17621"/>
                </a:lnTo>
                <a:cubicBezTo>
                  <a:pt x="1184433" y="18097"/>
                  <a:pt x="1185005" y="18479"/>
                  <a:pt x="1185195" y="18859"/>
                </a:cubicBezTo>
                <a:cubicBezTo>
                  <a:pt x="1185195" y="18955"/>
                  <a:pt x="1184243" y="19240"/>
                  <a:pt x="1183671" y="19336"/>
                </a:cubicBezTo>
                <a:cubicBezTo>
                  <a:pt x="1183195" y="18955"/>
                  <a:pt x="1182719" y="18574"/>
                  <a:pt x="1182433" y="18193"/>
                </a:cubicBezTo>
                <a:cubicBezTo>
                  <a:pt x="1182433" y="18193"/>
                  <a:pt x="1183100" y="17907"/>
                  <a:pt x="1183862" y="17526"/>
                </a:cubicBezTo>
                <a:close/>
                <a:moveTo>
                  <a:pt x="2403348" y="17240"/>
                </a:moveTo>
                <a:cubicBezTo>
                  <a:pt x="2403062" y="17240"/>
                  <a:pt x="2402490" y="17716"/>
                  <a:pt x="2402014" y="18002"/>
                </a:cubicBezTo>
                <a:cubicBezTo>
                  <a:pt x="2403728" y="18383"/>
                  <a:pt x="2405348" y="18764"/>
                  <a:pt x="2407062" y="19050"/>
                </a:cubicBezTo>
                <a:cubicBezTo>
                  <a:pt x="2407443" y="19050"/>
                  <a:pt x="2408110" y="18669"/>
                  <a:pt x="2409539" y="18193"/>
                </a:cubicBezTo>
                <a:cubicBezTo>
                  <a:pt x="2406872" y="17812"/>
                  <a:pt x="2405157" y="17431"/>
                  <a:pt x="2403348" y="17240"/>
                </a:cubicBezTo>
                <a:close/>
                <a:moveTo>
                  <a:pt x="2744247" y="17145"/>
                </a:moveTo>
                <a:cubicBezTo>
                  <a:pt x="2742533" y="17621"/>
                  <a:pt x="2741009" y="18288"/>
                  <a:pt x="2739390" y="18955"/>
                </a:cubicBezTo>
                <a:lnTo>
                  <a:pt x="2743866" y="19240"/>
                </a:lnTo>
                <a:lnTo>
                  <a:pt x="2743866" y="19336"/>
                </a:lnTo>
                <a:lnTo>
                  <a:pt x="2744438" y="19336"/>
                </a:lnTo>
                <a:cubicBezTo>
                  <a:pt x="2745105" y="19336"/>
                  <a:pt x="2745676" y="19336"/>
                  <a:pt x="2746248" y="19336"/>
                </a:cubicBezTo>
                <a:lnTo>
                  <a:pt x="2753867" y="18288"/>
                </a:lnTo>
                <a:lnTo>
                  <a:pt x="2747200" y="17145"/>
                </a:lnTo>
                <a:cubicBezTo>
                  <a:pt x="2746248" y="17145"/>
                  <a:pt x="2744914" y="16954"/>
                  <a:pt x="2744247" y="17145"/>
                </a:cubicBezTo>
                <a:close/>
                <a:moveTo>
                  <a:pt x="1634489" y="17145"/>
                </a:moveTo>
                <a:cubicBezTo>
                  <a:pt x="1633823" y="17431"/>
                  <a:pt x="1633251" y="17716"/>
                  <a:pt x="1632489" y="17907"/>
                </a:cubicBezTo>
                <a:lnTo>
                  <a:pt x="1630268" y="18092"/>
                </a:lnTo>
                <a:lnTo>
                  <a:pt x="1632680" y="21431"/>
                </a:lnTo>
                <a:lnTo>
                  <a:pt x="1624488" y="22574"/>
                </a:lnTo>
                <a:cubicBezTo>
                  <a:pt x="1624488" y="22574"/>
                  <a:pt x="1623155" y="21812"/>
                  <a:pt x="1623250" y="21717"/>
                </a:cubicBezTo>
                <a:lnTo>
                  <a:pt x="1630203" y="18002"/>
                </a:lnTo>
                <a:lnTo>
                  <a:pt x="1630243" y="18057"/>
                </a:lnTo>
                <a:lnTo>
                  <a:pt x="1630298" y="18002"/>
                </a:lnTo>
                <a:cubicBezTo>
                  <a:pt x="1630775" y="17716"/>
                  <a:pt x="1631251" y="17335"/>
                  <a:pt x="1631918" y="17240"/>
                </a:cubicBezTo>
                <a:cubicBezTo>
                  <a:pt x="1632680" y="17050"/>
                  <a:pt x="1633632" y="17145"/>
                  <a:pt x="1634489" y="17145"/>
                </a:cubicBezTo>
                <a:close/>
                <a:moveTo>
                  <a:pt x="1286923" y="17144"/>
                </a:moveTo>
                <a:cubicBezTo>
                  <a:pt x="1287494" y="17144"/>
                  <a:pt x="1287970" y="17525"/>
                  <a:pt x="1288828" y="17906"/>
                </a:cubicBezTo>
                <a:cubicBezTo>
                  <a:pt x="1287875" y="18192"/>
                  <a:pt x="1287208" y="18573"/>
                  <a:pt x="1286827" y="18573"/>
                </a:cubicBezTo>
                <a:cubicBezTo>
                  <a:pt x="1286256" y="18478"/>
                  <a:pt x="1285589" y="18097"/>
                  <a:pt x="1285494" y="17811"/>
                </a:cubicBezTo>
                <a:cubicBezTo>
                  <a:pt x="1285494" y="17620"/>
                  <a:pt x="1286446" y="17144"/>
                  <a:pt x="1286923" y="17144"/>
                </a:cubicBezTo>
                <a:close/>
                <a:moveTo>
                  <a:pt x="2807017" y="17050"/>
                </a:moveTo>
                <a:lnTo>
                  <a:pt x="2801778" y="19431"/>
                </a:lnTo>
                <a:cubicBezTo>
                  <a:pt x="2802635" y="19621"/>
                  <a:pt x="2803493" y="19812"/>
                  <a:pt x="2804255" y="19812"/>
                </a:cubicBezTo>
                <a:cubicBezTo>
                  <a:pt x="2806255" y="19717"/>
                  <a:pt x="2808922" y="19812"/>
                  <a:pt x="2808922" y="18288"/>
                </a:cubicBezTo>
                <a:cubicBezTo>
                  <a:pt x="2808922" y="17907"/>
                  <a:pt x="2807969" y="17621"/>
                  <a:pt x="2807017" y="17050"/>
                </a:cubicBezTo>
                <a:close/>
                <a:moveTo>
                  <a:pt x="2656617" y="16764"/>
                </a:moveTo>
                <a:cubicBezTo>
                  <a:pt x="2653379" y="17145"/>
                  <a:pt x="2650140" y="17526"/>
                  <a:pt x="2647092" y="18193"/>
                </a:cubicBezTo>
                <a:cubicBezTo>
                  <a:pt x="2646616" y="18288"/>
                  <a:pt x="2647188" y="19621"/>
                  <a:pt x="2647664" y="20383"/>
                </a:cubicBezTo>
                <a:cubicBezTo>
                  <a:pt x="2647664" y="20479"/>
                  <a:pt x="2649855" y="20479"/>
                  <a:pt x="2650712" y="20193"/>
                </a:cubicBezTo>
                <a:cubicBezTo>
                  <a:pt x="2653188" y="19431"/>
                  <a:pt x="2655474" y="18574"/>
                  <a:pt x="2657856" y="17716"/>
                </a:cubicBezTo>
                <a:lnTo>
                  <a:pt x="2657951" y="17716"/>
                </a:lnTo>
                <a:cubicBezTo>
                  <a:pt x="2658236" y="17621"/>
                  <a:pt x="2658332" y="17431"/>
                  <a:pt x="2658713" y="17145"/>
                </a:cubicBezTo>
                <a:cubicBezTo>
                  <a:pt x="2657951" y="17050"/>
                  <a:pt x="2657189" y="16764"/>
                  <a:pt x="2656617" y="16764"/>
                </a:cubicBezTo>
                <a:close/>
                <a:moveTo>
                  <a:pt x="2580608" y="16669"/>
                </a:moveTo>
                <a:cubicBezTo>
                  <a:pt x="2580798" y="17145"/>
                  <a:pt x="2581084" y="17526"/>
                  <a:pt x="2581084" y="18002"/>
                </a:cubicBezTo>
                <a:cubicBezTo>
                  <a:pt x="2581179" y="18955"/>
                  <a:pt x="2583084" y="20193"/>
                  <a:pt x="2579084" y="20383"/>
                </a:cubicBezTo>
                <a:lnTo>
                  <a:pt x="2576506" y="20787"/>
                </a:lnTo>
                <a:lnTo>
                  <a:pt x="2576036" y="20669"/>
                </a:lnTo>
                <a:lnTo>
                  <a:pt x="2576036" y="20860"/>
                </a:lnTo>
                <a:lnTo>
                  <a:pt x="2576506" y="20787"/>
                </a:lnTo>
                <a:lnTo>
                  <a:pt x="2579846" y="21622"/>
                </a:lnTo>
                <a:cubicBezTo>
                  <a:pt x="2582799" y="20669"/>
                  <a:pt x="2585847" y="19717"/>
                  <a:pt x="2588894" y="18764"/>
                </a:cubicBezTo>
                <a:lnTo>
                  <a:pt x="2583180" y="17240"/>
                </a:lnTo>
                <a:close/>
                <a:moveTo>
                  <a:pt x="2300382" y="16669"/>
                </a:moveTo>
                <a:lnTo>
                  <a:pt x="2296572" y="18288"/>
                </a:lnTo>
                <a:cubicBezTo>
                  <a:pt x="2297334" y="18669"/>
                  <a:pt x="2298573" y="19336"/>
                  <a:pt x="2298763" y="19336"/>
                </a:cubicBezTo>
                <a:cubicBezTo>
                  <a:pt x="2300287" y="18859"/>
                  <a:pt x="2301620" y="18193"/>
                  <a:pt x="2303049" y="17621"/>
                </a:cubicBezTo>
                <a:lnTo>
                  <a:pt x="2303049" y="17526"/>
                </a:lnTo>
                <a:close/>
                <a:moveTo>
                  <a:pt x="1860232" y="16668"/>
                </a:moveTo>
                <a:cubicBezTo>
                  <a:pt x="1860422" y="16668"/>
                  <a:pt x="1860994" y="16858"/>
                  <a:pt x="1861756" y="17049"/>
                </a:cubicBezTo>
                <a:cubicBezTo>
                  <a:pt x="1861184" y="17430"/>
                  <a:pt x="1860803" y="17811"/>
                  <a:pt x="1860232" y="17906"/>
                </a:cubicBezTo>
                <a:cubicBezTo>
                  <a:pt x="1859946" y="17906"/>
                  <a:pt x="1859279" y="17621"/>
                  <a:pt x="1858803" y="17430"/>
                </a:cubicBezTo>
                <a:cubicBezTo>
                  <a:pt x="1859279" y="17144"/>
                  <a:pt x="1859660" y="16858"/>
                  <a:pt x="1860232" y="16668"/>
                </a:cubicBezTo>
                <a:close/>
                <a:moveTo>
                  <a:pt x="1324299" y="16588"/>
                </a:moveTo>
                <a:lnTo>
                  <a:pt x="1327499" y="17811"/>
                </a:lnTo>
                <a:cubicBezTo>
                  <a:pt x="1326451" y="18002"/>
                  <a:pt x="1325308" y="18573"/>
                  <a:pt x="1324546" y="18478"/>
                </a:cubicBezTo>
                <a:cubicBezTo>
                  <a:pt x="1323308" y="18287"/>
                  <a:pt x="1322260" y="17811"/>
                  <a:pt x="1321117" y="17430"/>
                </a:cubicBezTo>
                <a:close/>
                <a:moveTo>
                  <a:pt x="2354008" y="16573"/>
                </a:moveTo>
                <a:cubicBezTo>
                  <a:pt x="2353627" y="16478"/>
                  <a:pt x="2353055" y="16764"/>
                  <a:pt x="2352579" y="16764"/>
                </a:cubicBezTo>
                <a:lnTo>
                  <a:pt x="2352484" y="16859"/>
                </a:lnTo>
                <a:lnTo>
                  <a:pt x="2354579" y="17526"/>
                </a:lnTo>
                <a:lnTo>
                  <a:pt x="2356389" y="17145"/>
                </a:lnTo>
                <a:cubicBezTo>
                  <a:pt x="2355627" y="16954"/>
                  <a:pt x="2354865" y="16669"/>
                  <a:pt x="2354008" y="16573"/>
                </a:cubicBezTo>
                <a:close/>
                <a:moveTo>
                  <a:pt x="1324260" y="16573"/>
                </a:moveTo>
                <a:lnTo>
                  <a:pt x="1324355" y="16573"/>
                </a:lnTo>
                <a:lnTo>
                  <a:pt x="1324299" y="16588"/>
                </a:lnTo>
                <a:close/>
                <a:moveTo>
                  <a:pt x="1666589" y="16288"/>
                </a:moveTo>
                <a:cubicBezTo>
                  <a:pt x="1668684" y="16859"/>
                  <a:pt x="1670399" y="17716"/>
                  <a:pt x="1672304" y="18478"/>
                </a:cubicBezTo>
                <a:cubicBezTo>
                  <a:pt x="1672685" y="18669"/>
                  <a:pt x="1672875" y="18955"/>
                  <a:pt x="1673351" y="19336"/>
                </a:cubicBezTo>
                <a:lnTo>
                  <a:pt x="1673256" y="19431"/>
                </a:lnTo>
                <a:cubicBezTo>
                  <a:pt x="1672589" y="19621"/>
                  <a:pt x="1671923" y="19812"/>
                  <a:pt x="1671256" y="20098"/>
                </a:cubicBezTo>
                <a:cubicBezTo>
                  <a:pt x="1668684" y="21145"/>
                  <a:pt x="1667922" y="22003"/>
                  <a:pt x="1672494" y="22003"/>
                </a:cubicBezTo>
                <a:cubicBezTo>
                  <a:pt x="1672875" y="22003"/>
                  <a:pt x="1673447" y="23050"/>
                  <a:pt x="1673351" y="23050"/>
                </a:cubicBezTo>
                <a:cubicBezTo>
                  <a:pt x="1671446" y="23527"/>
                  <a:pt x="1669541" y="24098"/>
                  <a:pt x="1667541" y="24289"/>
                </a:cubicBezTo>
                <a:cubicBezTo>
                  <a:pt x="1667065" y="24289"/>
                  <a:pt x="1665731" y="23050"/>
                  <a:pt x="1665446" y="22288"/>
                </a:cubicBezTo>
                <a:cubicBezTo>
                  <a:pt x="1665065" y="21336"/>
                  <a:pt x="1664588" y="20955"/>
                  <a:pt x="1662302" y="21241"/>
                </a:cubicBezTo>
                <a:cubicBezTo>
                  <a:pt x="1661064" y="21336"/>
                  <a:pt x="1659540" y="21241"/>
                  <a:pt x="1658397" y="20955"/>
                </a:cubicBezTo>
                <a:cubicBezTo>
                  <a:pt x="1656968" y="20669"/>
                  <a:pt x="1656111" y="20002"/>
                  <a:pt x="1658397" y="19526"/>
                </a:cubicBezTo>
                <a:cubicBezTo>
                  <a:pt x="1661255" y="18955"/>
                  <a:pt x="1664779" y="18669"/>
                  <a:pt x="1663350" y="16573"/>
                </a:cubicBezTo>
                <a:cubicBezTo>
                  <a:pt x="1664493" y="16478"/>
                  <a:pt x="1665922" y="16097"/>
                  <a:pt x="1666589" y="16288"/>
                </a:cubicBezTo>
                <a:close/>
                <a:moveTo>
                  <a:pt x="1766887" y="16287"/>
                </a:moveTo>
                <a:cubicBezTo>
                  <a:pt x="1768220" y="16287"/>
                  <a:pt x="1769649" y="17049"/>
                  <a:pt x="1770982" y="17525"/>
                </a:cubicBezTo>
                <a:lnTo>
                  <a:pt x="1766125" y="18478"/>
                </a:lnTo>
                <a:lnTo>
                  <a:pt x="1762029" y="17525"/>
                </a:lnTo>
                <a:cubicBezTo>
                  <a:pt x="1763648" y="17049"/>
                  <a:pt x="1765267" y="16382"/>
                  <a:pt x="1766887" y="16287"/>
                </a:cubicBezTo>
                <a:close/>
                <a:moveTo>
                  <a:pt x="2346102" y="16192"/>
                </a:moveTo>
                <a:cubicBezTo>
                  <a:pt x="2345436" y="16478"/>
                  <a:pt x="2344292" y="17050"/>
                  <a:pt x="2344292" y="17050"/>
                </a:cubicBezTo>
                <a:cubicBezTo>
                  <a:pt x="2345626" y="17812"/>
                  <a:pt x="2346959" y="18478"/>
                  <a:pt x="2348388" y="19145"/>
                </a:cubicBezTo>
                <a:cubicBezTo>
                  <a:pt x="2348579" y="19240"/>
                  <a:pt x="2349531" y="18955"/>
                  <a:pt x="2350960" y="18669"/>
                </a:cubicBezTo>
                <a:close/>
                <a:moveTo>
                  <a:pt x="2565653" y="16097"/>
                </a:moveTo>
                <a:cubicBezTo>
                  <a:pt x="2565082" y="16097"/>
                  <a:pt x="2564510" y="16478"/>
                  <a:pt x="2563939" y="16669"/>
                </a:cubicBezTo>
                <a:cubicBezTo>
                  <a:pt x="2564606" y="16954"/>
                  <a:pt x="2565082" y="17335"/>
                  <a:pt x="2565844" y="17526"/>
                </a:cubicBezTo>
                <a:lnTo>
                  <a:pt x="2565844" y="17431"/>
                </a:lnTo>
                <a:cubicBezTo>
                  <a:pt x="2566130" y="17526"/>
                  <a:pt x="2566892" y="17145"/>
                  <a:pt x="2567844" y="16764"/>
                </a:cubicBezTo>
                <a:cubicBezTo>
                  <a:pt x="2566797" y="16383"/>
                  <a:pt x="2566225" y="16097"/>
                  <a:pt x="2565653" y="16097"/>
                </a:cubicBezTo>
                <a:close/>
                <a:moveTo>
                  <a:pt x="1622965" y="16097"/>
                </a:moveTo>
                <a:lnTo>
                  <a:pt x="1626013" y="16954"/>
                </a:lnTo>
                <a:cubicBezTo>
                  <a:pt x="1624965" y="17430"/>
                  <a:pt x="1624012" y="18002"/>
                  <a:pt x="1622774" y="18288"/>
                </a:cubicBezTo>
                <a:cubicBezTo>
                  <a:pt x="1621345" y="18574"/>
                  <a:pt x="1619726" y="18669"/>
                  <a:pt x="1618107" y="18764"/>
                </a:cubicBezTo>
                <a:lnTo>
                  <a:pt x="1613916" y="19050"/>
                </a:lnTo>
                <a:cubicBezTo>
                  <a:pt x="1615059" y="18192"/>
                  <a:pt x="1615821" y="17145"/>
                  <a:pt x="1617345" y="16573"/>
                </a:cubicBezTo>
                <a:cubicBezTo>
                  <a:pt x="1618393" y="16192"/>
                  <a:pt x="1620393" y="16287"/>
                  <a:pt x="1622965" y="16192"/>
                </a:cubicBezTo>
                <a:close/>
                <a:moveTo>
                  <a:pt x="1704212" y="16002"/>
                </a:moveTo>
                <a:cubicBezTo>
                  <a:pt x="1705165" y="15811"/>
                  <a:pt x="1706308" y="16002"/>
                  <a:pt x="1708498" y="16002"/>
                </a:cubicBezTo>
                <a:cubicBezTo>
                  <a:pt x="1706975" y="16668"/>
                  <a:pt x="1706403" y="17145"/>
                  <a:pt x="1705831" y="17145"/>
                </a:cubicBezTo>
                <a:cubicBezTo>
                  <a:pt x="1704784" y="17145"/>
                  <a:pt x="1703641" y="16954"/>
                  <a:pt x="1702593" y="16859"/>
                </a:cubicBezTo>
                <a:cubicBezTo>
                  <a:pt x="1703164" y="16573"/>
                  <a:pt x="1703546" y="16097"/>
                  <a:pt x="1704212" y="16002"/>
                </a:cubicBezTo>
                <a:close/>
                <a:moveTo>
                  <a:pt x="1689259" y="16001"/>
                </a:moveTo>
                <a:cubicBezTo>
                  <a:pt x="1690116" y="15811"/>
                  <a:pt x="1691926" y="16668"/>
                  <a:pt x="1693354" y="17049"/>
                </a:cubicBezTo>
                <a:lnTo>
                  <a:pt x="1687258" y="19526"/>
                </a:lnTo>
                <a:lnTo>
                  <a:pt x="1687258" y="19430"/>
                </a:lnTo>
                <a:lnTo>
                  <a:pt x="1684020" y="18097"/>
                </a:lnTo>
                <a:cubicBezTo>
                  <a:pt x="1685734" y="17335"/>
                  <a:pt x="1687258" y="16478"/>
                  <a:pt x="1689259" y="16001"/>
                </a:cubicBezTo>
                <a:close/>
                <a:moveTo>
                  <a:pt x="1640491" y="15620"/>
                </a:moveTo>
                <a:cubicBezTo>
                  <a:pt x="1642586" y="15906"/>
                  <a:pt x="1644491" y="16382"/>
                  <a:pt x="1647920" y="17144"/>
                </a:cubicBezTo>
                <a:cubicBezTo>
                  <a:pt x="1644967" y="17811"/>
                  <a:pt x="1643062" y="18478"/>
                  <a:pt x="1642015" y="18287"/>
                </a:cubicBezTo>
                <a:cubicBezTo>
                  <a:pt x="1640395" y="18002"/>
                  <a:pt x="1639252" y="16954"/>
                  <a:pt x="1637919" y="16287"/>
                </a:cubicBezTo>
                <a:cubicBezTo>
                  <a:pt x="1638776" y="16001"/>
                  <a:pt x="1639824" y="15525"/>
                  <a:pt x="1640491" y="15620"/>
                </a:cubicBezTo>
                <a:close/>
                <a:moveTo>
                  <a:pt x="2163699" y="15526"/>
                </a:moveTo>
                <a:cubicBezTo>
                  <a:pt x="2163413" y="15526"/>
                  <a:pt x="2162841" y="16192"/>
                  <a:pt x="2163032" y="16192"/>
                </a:cubicBezTo>
                <a:cubicBezTo>
                  <a:pt x="2167032" y="18383"/>
                  <a:pt x="2163317" y="18478"/>
                  <a:pt x="2159888" y="18764"/>
                </a:cubicBezTo>
                <a:cubicBezTo>
                  <a:pt x="2158841" y="18859"/>
                  <a:pt x="2158079" y="19526"/>
                  <a:pt x="2157126" y="19907"/>
                </a:cubicBezTo>
                <a:cubicBezTo>
                  <a:pt x="2158174" y="20193"/>
                  <a:pt x="2159222" y="20574"/>
                  <a:pt x="2160270" y="20574"/>
                </a:cubicBezTo>
                <a:cubicBezTo>
                  <a:pt x="2164270" y="20764"/>
                  <a:pt x="2168556" y="20574"/>
                  <a:pt x="2171223" y="22574"/>
                </a:cubicBezTo>
                <a:cubicBezTo>
                  <a:pt x="2171699" y="22860"/>
                  <a:pt x="2174081" y="22765"/>
                  <a:pt x="2175509" y="22574"/>
                </a:cubicBezTo>
                <a:lnTo>
                  <a:pt x="2175605" y="22669"/>
                </a:lnTo>
                <a:cubicBezTo>
                  <a:pt x="2176653" y="22574"/>
                  <a:pt x="2177510" y="22098"/>
                  <a:pt x="2178367" y="21812"/>
                </a:cubicBezTo>
                <a:cubicBezTo>
                  <a:pt x="2177986" y="21431"/>
                  <a:pt x="2177891" y="21241"/>
                  <a:pt x="2177700" y="21145"/>
                </a:cubicBezTo>
                <a:cubicBezTo>
                  <a:pt x="2174557" y="19240"/>
                  <a:pt x="2171604" y="17240"/>
                  <a:pt x="2168270" y="15526"/>
                </a:cubicBezTo>
                <a:cubicBezTo>
                  <a:pt x="2167508" y="15145"/>
                  <a:pt x="2165223" y="15526"/>
                  <a:pt x="2163699" y="15526"/>
                </a:cubicBezTo>
                <a:close/>
                <a:moveTo>
                  <a:pt x="1569148" y="15525"/>
                </a:moveTo>
                <a:lnTo>
                  <a:pt x="1569148" y="15620"/>
                </a:lnTo>
                <a:lnTo>
                  <a:pt x="1569054" y="15563"/>
                </a:lnTo>
                <a:close/>
                <a:moveTo>
                  <a:pt x="2912173" y="14668"/>
                </a:moveTo>
                <a:lnTo>
                  <a:pt x="2911983" y="15049"/>
                </a:lnTo>
                <a:cubicBezTo>
                  <a:pt x="2910554" y="14954"/>
                  <a:pt x="2909125" y="14859"/>
                  <a:pt x="2907792" y="14859"/>
                </a:cubicBezTo>
                <a:cubicBezTo>
                  <a:pt x="2907220" y="14859"/>
                  <a:pt x="2906649" y="15240"/>
                  <a:pt x="2906077" y="15430"/>
                </a:cubicBezTo>
                <a:cubicBezTo>
                  <a:pt x="2906649" y="15716"/>
                  <a:pt x="2907125" y="16097"/>
                  <a:pt x="2907696" y="16097"/>
                </a:cubicBezTo>
                <a:cubicBezTo>
                  <a:pt x="2909220" y="16002"/>
                  <a:pt x="2910744" y="15811"/>
                  <a:pt x="2912364" y="15716"/>
                </a:cubicBezTo>
                <a:lnTo>
                  <a:pt x="2917888" y="15430"/>
                </a:lnTo>
                <a:lnTo>
                  <a:pt x="2917983" y="15430"/>
                </a:lnTo>
                <a:close/>
                <a:moveTo>
                  <a:pt x="2242946" y="14573"/>
                </a:moveTo>
                <a:cubicBezTo>
                  <a:pt x="2242566" y="14573"/>
                  <a:pt x="2242184" y="14954"/>
                  <a:pt x="2241803" y="15145"/>
                </a:cubicBezTo>
                <a:cubicBezTo>
                  <a:pt x="2242375" y="15335"/>
                  <a:pt x="2242946" y="15621"/>
                  <a:pt x="2243613" y="15621"/>
                </a:cubicBezTo>
                <a:lnTo>
                  <a:pt x="2243708" y="15621"/>
                </a:lnTo>
                <a:cubicBezTo>
                  <a:pt x="2243994" y="15621"/>
                  <a:pt x="2244566" y="15335"/>
                  <a:pt x="2245423" y="15049"/>
                </a:cubicBezTo>
                <a:cubicBezTo>
                  <a:pt x="2244280" y="14764"/>
                  <a:pt x="2243613" y="14573"/>
                  <a:pt x="2242946" y="14573"/>
                </a:cubicBezTo>
                <a:close/>
                <a:moveTo>
                  <a:pt x="1854041" y="14382"/>
                </a:moveTo>
                <a:cubicBezTo>
                  <a:pt x="1854517" y="14382"/>
                  <a:pt x="1854898" y="14668"/>
                  <a:pt x="1854422" y="14477"/>
                </a:cubicBezTo>
                <a:lnTo>
                  <a:pt x="1854517" y="14477"/>
                </a:lnTo>
                <a:cubicBezTo>
                  <a:pt x="1853851" y="15620"/>
                  <a:pt x="1853469" y="16477"/>
                  <a:pt x="1852803" y="17335"/>
                </a:cubicBezTo>
                <a:cubicBezTo>
                  <a:pt x="1852803" y="17430"/>
                  <a:pt x="1851564" y="17525"/>
                  <a:pt x="1851279" y="17430"/>
                </a:cubicBezTo>
                <a:cubicBezTo>
                  <a:pt x="1850422" y="17049"/>
                  <a:pt x="1849374" y="16668"/>
                  <a:pt x="1849088" y="16192"/>
                </a:cubicBezTo>
                <a:cubicBezTo>
                  <a:pt x="1848707" y="15334"/>
                  <a:pt x="1852041" y="14096"/>
                  <a:pt x="1854041" y="14382"/>
                </a:cubicBezTo>
                <a:close/>
                <a:moveTo>
                  <a:pt x="2075782" y="14287"/>
                </a:moveTo>
                <a:cubicBezTo>
                  <a:pt x="2076354" y="14287"/>
                  <a:pt x="2076830" y="14477"/>
                  <a:pt x="2078164" y="14668"/>
                </a:cubicBezTo>
                <a:lnTo>
                  <a:pt x="2078164" y="14763"/>
                </a:lnTo>
                <a:cubicBezTo>
                  <a:pt x="2076354" y="15144"/>
                  <a:pt x="2075687" y="15335"/>
                  <a:pt x="2075401" y="15240"/>
                </a:cubicBezTo>
                <a:cubicBezTo>
                  <a:pt x="2075021" y="15240"/>
                  <a:pt x="2074925" y="14858"/>
                  <a:pt x="2074830" y="14573"/>
                </a:cubicBezTo>
                <a:cubicBezTo>
                  <a:pt x="2074830" y="14573"/>
                  <a:pt x="2075497" y="14287"/>
                  <a:pt x="2075782" y="14287"/>
                </a:cubicBezTo>
                <a:close/>
                <a:moveTo>
                  <a:pt x="1566957" y="14287"/>
                </a:moveTo>
                <a:lnTo>
                  <a:pt x="1569054" y="15563"/>
                </a:lnTo>
                <a:lnTo>
                  <a:pt x="1567719" y="16097"/>
                </a:lnTo>
                <a:cubicBezTo>
                  <a:pt x="1567052" y="15620"/>
                  <a:pt x="1566385" y="15240"/>
                  <a:pt x="1565814" y="14763"/>
                </a:cubicBezTo>
                <a:cubicBezTo>
                  <a:pt x="1565814" y="14763"/>
                  <a:pt x="1566576" y="14477"/>
                  <a:pt x="1566957" y="14287"/>
                </a:cubicBezTo>
                <a:close/>
                <a:moveTo>
                  <a:pt x="1955101" y="14097"/>
                </a:moveTo>
                <a:lnTo>
                  <a:pt x="1954911" y="14192"/>
                </a:lnTo>
                <a:lnTo>
                  <a:pt x="1954891" y="14186"/>
                </a:lnTo>
                <a:close/>
                <a:moveTo>
                  <a:pt x="1745361" y="13716"/>
                </a:moveTo>
                <a:cubicBezTo>
                  <a:pt x="1745837" y="13716"/>
                  <a:pt x="1746503" y="13716"/>
                  <a:pt x="1747837" y="13716"/>
                </a:cubicBezTo>
                <a:lnTo>
                  <a:pt x="1749932" y="14192"/>
                </a:lnTo>
                <a:cubicBezTo>
                  <a:pt x="1749075" y="14383"/>
                  <a:pt x="1748313" y="14573"/>
                  <a:pt x="1747456" y="14764"/>
                </a:cubicBezTo>
                <a:cubicBezTo>
                  <a:pt x="1746884" y="14764"/>
                  <a:pt x="1746218" y="14859"/>
                  <a:pt x="1745646" y="14764"/>
                </a:cubicBezTo>
                <a:lnTo>
                  <a:pt x="1742503" y="14383"/>
                </a:lnTo>
                <a:cubicBezTo>
                  <a:pt x="1743455" y="14192"/>
                  <a:pt x="1744313" y="13906"/>
                  <a:pt x="1745361" y="13716"/>
                </a:cubicBezTo>
                <a:close/>
                <a:moveTo>
                  <a:pt x="2616517" y="13430"/>
                </a:moveTo>
                <a:cubicBezTo>
                  <a:pt x="2616041" y="13430"/>
                  <a:pt x="2615565" y="13811"/>
                  <a:pt x="2615088" y="14002"/>
                </a:cubicBezTo>
                <a:lnTo>
                  <a:pt x="2614993" y="14002"/>
                </a:lnTo>
                <a:lnTo>
                  <a:pt x="2617755" y="14287"/>
                </a:lnTo>
                <a:lnTo>
                  <a:pt x="2619660" y="13811"/>
                </a:lnTo>
                <a:cubicBezTo>
                  <a:pt x="2618613" y="13716"/>
                  <a:pt x="2617565" y="13430"/>
                  <a:pt x="2616517" y="13430"/>
                </a:cubicBezTo>
                <a:close/>
                <a:moveTo>
                  <a:pt x="1951101" y="13049"/>
                </a:moveTo>
                <a:lnTo>
                  <a:pt x="1954891" y="14186"/>
                </a:lnTo>
                <a:lnTo>
                  <a:pt x="1952625" y="15144"/>
                </a:lnTo>
                <a:cubicBezTo>
                  <a:pt x="1948815" y="15811"/>
                  <a:pt x="1950911" y="16002"/>
                  <a:pt x="1952815" y="16478"/>
                </a:cubicBezTo>
                <a:cubicBezTo>
                  <a:pt x="1953863" y="16764"/>
                  <a:pt x="1954625" y="17240"/>
                  <a:pt x="1955578" y="17716"/>
                </a:cubicBezTo>
                <a:cubicBezTo>
                  <a:pt x="1953768" y="18192"/>
                  <a:pt x="1951958" y="19145"/>
                  <a:pt x="1950244" y="19145"/>
                </a:cubicBezTo>
                <a:cubicBezTo>
                  <a:pt x="1947196" y="19145"/>
                  <a:pt x="1942814" y="15335"/>
                  <a:pt x="1943767" y="13906"/>
                </a:cubicBezTo>
                <a:cubicBezTo>
                  <a:pt x="1943957" y="13716"/>
                  <a:pt x="1944529" y="13430"/>
                  <a:pt x="1945005" y="13430"/>
                </a:cubicBezTo>
                <a:cubicBezTo>
                  <a:pt x="1947005" y="13239"/>
                  <a:pt x="1949101" y="12954"/>
                  <a:pt x="1951101" y="13049"/>
                </a:cubicBezTo>
                <a:close/>
                <a:moveTo>
                  <a:pt x="2667952" y="12954"/>
                </a:moveTo>
                <a:cubicBezTo>
                  <a:pt x="2667571" y="12954"/>
                  <a:pt x="2667190" y="13240"/>
                  <a:pt x="2666809" y="13430"/>
                </a:cubicBezTo>
                <a:cubicBezTo>
                  <a:pt x="2667190" y="13621"/>
                  <a:pt x="2668047" y="13906"/>
                  <a:pt x="2668047" y="13906"/>
                </a:cubicBezTo>
                <a:cubicBezTo>
                  <a:pt x="2668333" y="13906"/>
                  <a:pt x="2668809" y="13621"/>
                  <a:pt x="2669476" y="13430"/>
                </a:cubicBezTo>
                <a:cubicBezTo>
                  <a:pt x="2668809" y="13240"/>
                  <a:pt x="2668428" y="12954"/>
                  <a:pt x="2667952" y="12954"/>
                </a:cubicBezTo>
                <a:close/>
                <a:moveTo>
                  <a:pt x="1761648" y="12858"/>
                </a:moveTo>
                <a:lnTo>
                  <a:pt x="1763458" y="13429"/>
                </a:lnTo>
                <a:cubicBezTo>
                  <a:pt x="1762600" y="13715"/>
                  <a:pt x="1761838" y="14191"/>
                  <a:pt x="1760886" y="14287"/>
                </a:cubicBezTo>
                <a:cubicBezTo>
                  <a:pt x="1760219" y="14287"/>
                  <a:pt x="1759362" y="13906"/>
                  <a:pt x="1758600" y="13715"/>
                </a:cubicBezTo>
                <a:close/>
                <a:moveTo>
                  <a:pt x="2849022" y="12478"/>
                </a:moveTo>
                <a:cubicBezTo>
                  <a:pt x="2847308" y="12287"/>
                  <a:pt x="2845212" y="12382"/>
                  <a:pt x="2843593" y="12668"/>
                </a:cubicBezTo>
                <a:cubicBezTo>
                  <a:pt x="2841498" y="13049"/>
                  <a:pt x="2839688" y="13811"/>
                  <a:pt x="2837878" y="14478"/>
                </a:cubicBezTo>
                <a:lnTo>
                  <a:pt x="2837878" y="14383"/>
                </a:lnTo>
                <a:lnTo>
                  <a:pt x="2832068" y="16764"/>
                </a:lnTo>
                <a:cubicBezTo>
                  <a:pt x="2832544" y="17050"/>
                  <a:pt x="2832830" y="17335"/>
                  <a:pt x="2833020" y="17335"/>
                </a:cubicBezTo>
                <a:cubicBezTo>
                  <a:pt x="2834163" y="17335"/>
                  <a:pt x="2835878" y="17335"/>
                  <a:pt x="2836354" y="17050"/>
                </a:cubicBezTo>
                <a:cubicBezTo>
                  <a:pt x="2839021" y="15335"/>
                  <a:pt x="2843022" y="15430"/>
                  <a:pt x="2846641" y="14954"/>
                </a:cubicBezTo>
                <a:cubicBezTo>
                  <a:pt x="2848260" y="14764"/>
                  <a:pt x="2849594" y="14287"/>
                  <a:pt x="2851118" y="13906"/>
                </a:cubicBezTo>
                <a:cubicBezTo>
                  <a:pt x="2850451" y="13430"/>
                  <a:pt x="2849880" y="12478"/>
                  <a:pt x="2849022" y="12478"/>
                </a:cubicBezTo>
                <a:close/>
                <a:moveTo>
                  <a:pt x="1789366" y="12477"/>
                </a:moveTo>
                <a:cubicBezTo>
                  <a:pt x="1791557" y="13430"/>
                  <a:pt x="1795177" y="13239"/>
                  <a:pt x="1797082" y="14763"/>
                </a:cubicBezTo>
                <a:cubicBezTo>
                  <a:pt x="1798225" y="15620"/>
                  <a:pt x="1799368" y="15811"/>
                  <a:pt x="1796510" y="16001"/>
                </a:cubicBezTo>
                <a:lnTo>
                  <a:pt x="1790509" y="16573"/>
                </a:lnTo>
                <a:lnTo>
                  <a:pt x="1790414" y="16573"/>
                </a:lnTo>
                <a:cubicBezTo>
                  <a:pt x="1789557" y="16192"/>
                  <a:pt x="1787176" y="15716"/>
                  <a:pt x="1786890" y="14954"/>
                </a:cubicBezTo>
                <a:cubicBezTo>
                  <a:pt x="1786318" y="13334"/>
                  <a:pt x="1784413" y="13430"/>
                  <a:pt x="1782127" y="13715"/>
                </a:cubicBezTo>
                <a:cubicBezTo>
                  <a:pt x="1780794" y="13811"/>
                  <a:pt x="1779556" y="14287"/>
                  <a:pt x="1778222" y="14382"/>
                </a:cubicBezTo>
                <a:cubicBezTo>
                  <a:pt x="1777079" y="14382"/>
                  <a:pt x="1775841" y="14096"/>
                  <a:pt x="1774698" y="13906"/>
                </a:cubicBezTo>
                <a:cubicBezTo>
                  <a:pt x="1775650" y="13620"/>
                  <a:pt x="1776508" y="13334"/>
                  <a:pt x="1777460" y="13144"/>
                </a:cubicBezTo>
                <a:cubicBezTo>
                  <a:pt x="1778413" y="12953"/>
                  <a:pt x="1779651" y="13144"/>
                  <a:pt x="1780413" y="12858"/>
                </a:cubicBezTo>
                <a:cubicBezTo>
                  <a:pt x="1783270" y="11810"/>
                  <a:pt x="1785937" y="11048"/>
                  <a:pt x="1789366" y="12477"/>
                </a:cubicBezTo>
                <a:close/>
                <a:moveTo>
                  <a:pt x="2233549" y="12153"/>
                </a:moveTo>
                <a:lnTo>
                  <a:pt x="2233612" y="12191"/>
                </a:lnTo>
                <a:lnTo>
                  <a:pt x="2233517" y="12191"/>
                </a:lnTo>
                <a:close/>
                <a:moveTo>
                  <a:pt x="2694908" y="11906"/>
                </a:moveTo>
                <a:cubicBezTo>
                  <a:pt x="2694527" y="11906"/>
                  <a:pt x="2694241" y="12192"/>
                  <a:pt x="2693860" y="12382"/>
                </a:cubicBezTo>
                <a:cubicBezTo>
                  <a:pt x="2694527" y="12478"/>
                  <a:pt x="2695193" y="12573"/>
                  <a:pt x="2695860" y="12573"/>
                </a:cubicBezTo>
                <a:cubicBezTo>
                  <a:pt x="2696241" y="12573"/>
                  <a:pt x="2696622" y="12287"/>
                  <a:pt x="2697575" y="11906"/>
                </a:cubicBezTo>
                <a:cubicBezTo>
                  <a:pt x="2696336" y="11906"/>
                  <a:pt x="2695575" y="11906"/>
                  <a:pt x="2694908" y="11906"/>
                </a:cubicBezTo>
                <a:close/>
                <a:moveTo>
                  <a:pt x="1968626" y="11906"/>
                </a:moveTo>
                <a:lnTo>
                  <a:pt x="1976056" y="14954"/>
                </a:lnTo>
                <a:cubicBezTo>
                  <a:pt x="1976056" y="14954"/>
                  <a:pt x="1976342" y="15716"/>
                  <a:pt x="1976056" y="15906"/>
                </a:cubicBezTo>
                <a:cubicBezTo>
                  <a:pt x="1974913" y="16383"/>
                  <a:pt x="1973389" y="16954"/>
                  <a:pt x="1972151" y="16954"/>
                </a:cubicBezTo>
                <a:cubicBezTo>
                  <a:pt x="1968245" y="16859"/>
                  <a:pt x="1965674" y="15621"/>
                  <a:pt x="1964245" y="14002"/>
                </a:cubicBezTo>
                <a:cubicBezTo>
                  <a:pt x="1964054" y="13716"/>
                  <a:pt x="1966626" y="12859"/>
                  <a:pt x="1968626" y="12001"/>
                </a:cubicBezTo>
                <a:close/>
                <a:moveTo>
                  <a:pt x="2712624" y="11716"/>
                </a:moveTo>
                <a:lnTo>
                  <a:pt x="2710433" y="12192"/>
                </a:lnTo>
                <a:cubicBezTo>
                  <a:pt x="2711196" y="12668"/>
                  <a:pt x="2711672" y="13335"/>
                  <a:pt x="2712624" y="13621"/>
                </a:cubicBezTo>
                <a:cubicBezTo>
                  <a:pt x="2713863" y="14002"/>
                  <a:pt x="2715672" y="14192"/>
                  <a:pt x="2717101" y="14097"/>
                </a:cubicBezTo>
                <a:cubicBezTo>
                  <a:pt x="2718720" y="14002"/>
                  <a:pt x="2720149" y="13335"/>
                  <a:pt x="2721673" y="12954"/>
                </a:cubicBezTo>
                <a:cubicBezTo>
                  <a:pt x="2720149" y="12573"/>
                  <a:pt x="2718720" y="12192"/>
                  <a:pt x="2717196" y="11906"/>
                </a:cubicBezTo>
                <a:cubicBezTo>
                  <a:pt x="2716053" y="11716"/>
                  <a:pt x="2714815" y="11716"/>
                  <a:pt x="2712624" y="11716"/>
                </a:cubicBezTo>
                <a:close/>
                <a:moveTo>
                  <a:pt x="2681192" y="11239"/>
                </a:moveTo>
                <a:cubicBezTo>
                  <a:pt x="2680620" y="11239"/>
                  <a:pt x="2680144" y="11525"/>
                  <a:pt x="2679668" y="11620"/>
                </a:cubicBezTo>
                <a:cubicBezTo>
                  <a:pt x="2679953" y="11716"/>
                  <a:pt x="2680620" y="12001"/>
                  <a:pt x="2680620" y="12001"/>
                </a:cubicBezTo>
                <a:lnTo>
                  <a:pt x="2680716" y="12001"/>
                </a:lnTo>
                <a:cubicBezTo>
                  <a:pt x="2681382" y="12001"/>
                  <a:pt x="2682049" y="11811"/>
                  <a:pt x="2683478" y="11525"/>
                </a:cubicBezTo>
                <a:cubicBezTo>
                  <a:pt x="2682144" y="11335"/>
                  <a:pt x="2681573" y="11239"/>
                  <a:pt x="2681192" y="11239"/>
                </a:cubicBezTo>
                <a:close/>
                <a:moveTo>
                  <a:pt x="2365533" y="11239"/>
                </a:moveTo>
                <a:cubicBezTo>
                  <a:pt x="2366105" y="11239"/>
                  <a:pt x="2366962" y="11525"/>
                  <a:pt x="2368296" y="11811"/>
                </a:cubicBezTo>
                <a:cubicBezTo>
                  <a:pt x="2366962" y="12382"/>
                  <a:pt x="2366295" y="12763"/>
                  <a:pt x="2365343" y="12954"/>
                </a:cubicBezTo>
                <a:cubicBezTo>
                  <a:pt x="2365057" y="12954"/>
                  <a:pt x="2363724" y="12382"/>
                  <a:pt x="2363819" y="12192"/>
                </a:cubicBezTo>
                <a:cubicBezTo>
                  <a:pt x="2363914" y="11811"/>
                  <a:pt x="2364771" y="11430"/>
                  <a:pt x="2365533" y="11239"/>
                </a:cubicBezTo>
                <a:close/>
                <a:moveTo>
                  <a:pt x="2253710" y="11239"/>
                </a:moveTo>
                <a:lnTo>
                  <a:pt x="2253805" y="11430"/>
                </a:lnTo>
                <a:lnTo>
                  <a:pt x="2253640" y="11282"/>
                </a:lnTo>
                <a:close/>
                <a:moveTo>
                  <a:pt x="2831687" y="11144"/>
                </a:moveTo>
                <a:lnTo>
                  <a:pt x="2831765" y="11377"/>
                </a:lnTo>
                <a:lnTo>
                  <a:pt x="2825876" y="12573"/>
                </a:lnTo>
                <a:lnTo>
                  <a:pt x="2825691" y="12791"/>
                </a:lnTo>
                <a:lnTo>
                  <a:pt x="2822448" y="12001"/>
                </a:lnTo>
                <a:cubicBezTo>
                  <a:pt x="2820638" y="10858"/>
                  <a:pt x="2819209" y="11335"/>
                  <a:pt x="2817971" y="12001"/>
                </a:cubicBezTo>
                <a:cubicBezTo>
                  <a:pt x="2816542" y="12763"/>
                  <a:pt x="2815304" y="13716"/>
                  <a:pt x="2814161" y="14668"/>
                </a:cubicBezTo>
                <a:cubicBezTo>
                  <a:pt x="2814066" y="14764"/>
                  <a:pt x="2814732" y="15335"/>
                  <a:pt x="2815208" y="15335"/>
                </a:cubicBezTo>
                <a:cubicBezTo>
                  <a:pt x="2817399" y="15526"/>
                  <a:pt x="2819781" y="15811"/>
                  <a:pt x="2822067" y="15907"/>
                </a:cubicBezTo>
                <a:cubicBezTo>
                  <a:pt x="2822543" y="15907"/>
                  <a:pt x="2823114" y="15430"/>
                  <a:pt x="2823686" y="15145"/>
                </a:cubicBezTo>
                <a:lnTo>
                  <a:pt x="2825691" y="12791"/>
                </a:lnTo>
                <a:lnTo>
                  <a:pt x="2825972" y="12859"/>
                </a:lnTo>
                <a:lnTo>
                  <a:pt x="2831782" y="11430"/>
                </a:lnTo>
                <a:lnTo>
                  <a:pt x="2831765" y="11377"/>
                </a:lnTo>
                <a:lnTo>
                  <a:pt x="2831973" y="11335"/>
                </a:lnTo>
                <a:close/>
                <a:moveTo>
                  <a:pt x="2604134" y="11049"/>
                </a:moveTo>
                <a:cubicBezTo>
                  <a:pt x="2603849" y="11049"/>
                  <a:pt x="2603563" y="11239"/>
                  <a:pt x="2603277" y="11335"/>
                </a:cubicBezTo>
                <a:cubicBezTo>
                  <a:pt x="2603658" y="11430"/>
                  <a:pt x="2604325" y="11716"/>
                  <a:pt x="2604325" y="11716"/>
                </a:cubicBezTo>
                <a:lnTo>
                  <a:pt x="2604325" y="11811"/>
                </a:lnTo>
                <a:cubicBezTo>
                  <a:pt x="2604801" y="11811"/>
                  <a:pt x="2605182" y="11525"/>
                  <a:pt x="2606040" y="11335"/>
                </a:cubicBezTo>
                <a:cubicBezTo>
                  <a:pt x="2605087" y="11144"/>
                  <a:pt x="2604611" y="11049"/>
                  <a:pt x="2604134" y="11049"/>
                </a:cubicBezTo>
                <a:close/>
                <a:moveTo>
                  <a:pt x="2432589" y="10954"/>
                </a:moveTo>
                <a:cubicBezTo>
                  <a:pt x="2431923" y="11049"/>
                  <a:pt x="2431446" y="11335"/>
                  <a:pt x="2430875" y="11525"/>
                </a:cubicBezTo>
                <a:cubicBezTo>
                  <a:pt x="2431256" y="11716"/>
                  <a:pt x="2431923" y="12097"/>
                  <a:pt x="2431923" y="12097"/>
                </a:cubicBezTo>
                <a:lnTo>
                  <a:pt x="2432018" y="12001"/>
                </a:lnTo>
                <a:cubicBezTo>
                  <a:pt x="2432589" y="12001"/>
                  <a:pt x="2433161" y="11811"/>
                  <a:pt x="2434113" y="11620"/>
                </a:cubicBezTo>
                <a:cubicBezTo>
                  <a:pt x="2433351" y="11239"/>
                  <a:pt x="2432875" y="10954"/>
                  <a:pt x="2432589" y="10954"/>
                </a:cubicBezTo>
                <a:close/>
                <a:moveTo>
                  <a:pt x="2081212" y="10858"/>
                </a:moveTo>
                <a:cubicBezTo>
                  <a:pt x="2083499" y="11048"/>
                  <a:pt x="2085689" y="11525"/>
                  <a:pt x="2087880" y="11906"/>
                </a:cubicBezTo>
                <a:lnTo>
                  <a:pt x="2087880" y="12763"/>
                </a:lnTo>
                <a:lnTo>
                  <a:pt x="2087785" y="12763"/>
                </a:lnTo>
                <a:cubicBezTo>
                  <a:pt x="2086070" y="13049"/>
                  <a:pt x="2084165" y="13811"/>
                  <a:pt x="2082832" y="13620"/>
                </a:cubicBezTo>
                <a:cubicBezTo>
                  <a:pt x="2081117" y="13335"/>
                  <a:pt x="2080069" y="12287"/>
                  <a:pt x="2078736" y="11620"/>
                </a:cubicBezTo>
                <a:cubicBezTo>
                  <a:pt x="2079593" y="11334"/>
                  <a:pt x="2080546" y="10858"/>
                  <a:pt x="2081212" y="10858"/>
                </a:cubicBezTo>
                <a:close/>
                <a:moveTo>
                  <a:pt x="2955131" y="10763"/>
                </a:moveTo>
                <a:cubicBezTo>
                  <a:pt x="2954655" y="10763"/>
                  <a:pt x="2954083" y="11049"/>
                  <a:pt x="2953607" y="11049"/>
                </a:cubicBezTo>
                <a:lnTo>
                  <a:pt x="2955013" y="11611"/>
                </a:lnTo>
                <a:lnTo>
                  <a:pt x="2954940" y="11620"/>
                </a:lnTo>
                <a:lnTo>
                  <a:pt x="2955035" y="11620"/>
                </a:lnTo>
                <a:lnTo>
                  <a:pt x="2955013" y="11611"/>
                </a:lnTo>
                <a:lnTo>
                  <a:pt x="2958083" y="11239"/>
                </a:lnTo>
                <a:cubicBezTo>
                  <a:pt x="2956369" y="10954"/>
                  <a:pt x="2955798" y="10763"/>
                  <a:pt x="2955131" y="10763"/>
                </a:cubicBezTo>
                <a:close/>
                <a:moveTo>
                  <a:pt x="2703385" y="10763"/>
                </a:moveTo>
                <a:cubicBezTo>
                  <a:pt x="2703004" y="10858"/>
                  <a:pt x="2702337" y="11335"/>
                  <a:pt x="2702337" y="11335"/>
                </a:cubicBezTo>
                <a:lnTo>
                  <a:pt x="2704052" y="11716"/>
                </a:lnTo>
                <a:lnTo>
                  <a:pt x="2704909" y="11049"/>
                </a:lnTo>
                <a:cubicBezTo>
                  <a:pt x="2704433" y="10954"/>
                  <a:pt x="2703861" y="10763"/>
                  <a:pt x="2703385" y="10763"/>
                </a:cubicBezTo>
                <a:close/>
                <a:moveTo>
                  <a:pt x="2728626" y="10668"/>
                </a:moveTo>
                <a:cubicBezTo>
                  <a:pt x="2728341" y="10668"/>
                  <a:pt x="2727959" y="10858"/>
                  <a:pt x="2727578" y="10858"/>
                </a:cubicBezTo>
                <a:cubicBezTo>
                  <a:pt x="2727864" y="10954"/>
                  <a:pt x="2728341" y="11239"/>
                  <a:pt x="2728341" y="11239"/>
                </a:cubicBezTo>
                <a:lnTo>
                  <a:pt x="2728245" y="11144"/>
                </a:lnTo>
                <a:lnTo>
                  <a:pt x="2731769" y="11525"/>
                </a:lnTo>
                <a:lnTo>
                  <a:pt x="2733579" y="11144"/>
                </a:lnTo>
                <a:cubicBezTo>
                  <a:pt x="2732913" y="10954"/>
                  <a:pt x="2732246" y="10668"/>
                  <a:pt x="2731579" y="10668"/>
                </a:cubicBezTo>
                <a:cubicBezTo>
                  <a:pt x="2730626" y="10668"/>
                  <a:pt x="2729579" y="10668"/>
                  <a:pt x="2728626" y="10668"/>
                </a:cubicBezTo>
                <a:close/>
                <a:moveTo>
                  <a:pt x="2289905" y="10096"/>
                </a:moveTo>
                <a:cubicBezTo>
                  <a:pt x="2290858" y="10287"/>
                  <a:pt x="2291715" y="10668"/>
                  <a:pt x="2292953" y="11049"/>
                </a:cubicBezTo>
                <a:lnTo>
                  <a:pt x="2293048" y="11049"/>
                </a:lnTo>
                <a:cubicBezTo>
                  <a:pt x="2292096" y="11334"/>
                  <a:pt x="2291429" y="11620"/>
                  <a:pt x="2291239" y="11620"/>
                </a:cubicBezTo>
                <a:cubicBezTo>
                  <a:pt x="2290381" y="11334"/>
                  <a:pt x="2289619" y="10953"/>
                  <a:pt x="2288762" y="10572"/>
                </a:cubicBezTo>
                <a:cubicBezTo>
                  <a:pt x="2289143" y="10382"/>
                  <a:pt x="2289715" y="10096"/>
                  <a:pt x="2289905" y="10096"/>
                </a:cubicBezTo>
                <a:close/>
                <a:moveTo>
                  <a:pt x="2306383" y="9905"/>
                </a:moveTo>
                <a:lnTo>
                  <a:pt x="2306954" y="9905"/>
                </a:lnTo>
                <a:cubicBezTo>
                  <a:pt x="2307336" y="11143"/>
                  <a:pt x="2307812" y="12382"/>
                  <a:pt x="2307812" y="13715"/>
                </a:cubicBezTo>
                <a:cubicBezTo>
                  <a:pt x="2307812" y="13906"/>
                  <a:pt x="2306002" y="14382"/>
                  <a:pt x="2305145" y="14382"/>
                </a:cubicBezTo>
                <a:cubicBezTo>
                  <a:pt x="2302573" y="14287"/>
                  <a:pt x="2299525" y="14096"/>
                  <a:pt x="2299620" y="12477"/>
                </a:cubicBezTo>
                <a:cubicBezTo>
                  <a:pt x="2299620" y="11715"/>
                  <a:pt x="2301144" y="10858"/>
                  <a:pt x="2302478" y="10286"/>
                </a:cubicBezTo>
                <a:cubicBezTo>
                  <a:pt x="2303145" y="10000"/>
                  <a:pt x="2304764" y="10095"/>
                  <a:pt x="2306383" y="9905"/>
                </a:cubicBezTo>
                <a:close/>
                <a:moveTo>
                  <a:pt x="2234183" y="9905"/>
                </a:moveTo>
                <a:cubicBezTo>
                  <a:pt x="2234183" y="9905"/>
                  <a:pt x="2235136" y="10286"/>
                  <a:pt x="2235040" y="10381"/>
                </a:cubicBezTo>
                <a:lnTo>
                  <a:pt x="2233549" y="12153"/>
                </a:lnTo>
                <a:lnTo>
                  <a:pt x="2231421" y="10858"/>
                </a:lnTo>
                <a:close/>
                <a:moveTo>
                  <a:pt x="2886075" y="9430"/>
                </a:moveTo>
                <a:cubicBezTo>
                  <a:pt x="2885313" y="9811"/>
                  <a:pt x="2884550" y="10192"/>
                  <a:pt x="2883979" y="10668"/>
                </a:cubicBezTo>
                <a:cubicBezTo>
                  <a:pt x="2883884" y="10763"/>
                  <a:pt x="2885027" y="11239"/>
                  <a:pt x="2885027" y="11239"/>
                </a:cubicBezTo>
                <a:lnTo>
                  <a:pt x="2887694" y="10001"/>
                </a:lnTo>
                <a:close/>
                <a:moveTo>
                  <a:pt x="2937319" y="9239"/>
                </a:moveTo>
                <a:cubicBezTo>
                  <a:pt x="2936462" y="9334"/>
                  <a:pt x="2935509" y="9525"/>
                  <a:pt x="2934652" y="9620"/>
                </a:cubicBezTo>
                <a:cubicBezTo>
                  <a:pt x="2934842" y="9811"/>
                  <a:pt x="2935224" y="10096"/>
                  <a:pt x="2935224" y="10096"/>
                </a:cubicBezTo>
                <a:lnTo>
                  <a:pt x="2935319" y="10096"/>
                </a:lnTo>
                <a:lnTo>
                  <a:pt x="2939224" y="9811"/>
                </a:lnTo>
                <a:cubicBezTo>
                  <a:pt x="2938081" y="9430"/>
                  <a:pt x="2937700" y="9239"/>
                  <a:pt x="2937319" y="9239"/>
                </a:cubicBezTo>
                <a:close/>
                <a:moveTo>
                  <a:pt x="2769203" y="8572"/>
                </a:moveTo>
                <a:lnTo>
                  <a:pt x="2767965" y="8763"/>
                </a:lnTo>
                <a:cubicBezTo>
                  <a:pt x="2768346" y="9049"/>
                  <a:pt x="2768536" y="9430"/>
                  <a:pt x="2769108" y="9620"/>
                </a:cubicBezTo>
                <a:cubicBezTo>
                  <a:pt x="2770060" y="9906"/>
                  <a:pt x="2771298" y="10287"/>
                  <a:pt x="2772346" y="10287"/>
                </a:cubicBezTo>
                <a:cubicBezTo>
                  <a:pt x="2773489" y="10287"/>
                  <a:pt x="2774727" y="9906"/>
                  <a:pt x="2775966" y="9715"/>
                </a:cubicBezTo>
                <a:cubicBezTo>
                  <a:pt x="2775013" y="9430"/>
                  <a:pt x="2774156" y="9049"/>
                  <a:pt x="2773108" y="8858"/>
                </a:cubicBezTo>
                <a:lnTo>
                  <a:pt x="2773013" y="8858"/>
                </a:lnTo>
                <a:cubicBezTo>
                  <a:pt x="2772156" y="8668"/>
                  <a:pt x="2771108" y="8668"/>
                  <a:pt x="2769203" y="8572"/>
                </a:cubicBezTo>
                <a:close/>
                <a:moveTo>
                  <a:pt x="2207037" y="8000"/>
                </a:moveTo>
                <a:lnTo>
                  <a:pt x="2210276" y="9810"/>
                </a:lnTo>
                <a:cubicBezTo>
                  <a:pt x="2209228" y="10286"/>
                  <a:pt x="2207895" y="11143"/>
                  <a:pt x="2207037" y="11048"/>
                </a:cubicBezTo>
                <a:cubicBezTo>
                  <a:pt x="2204846" y="10858"/>
                  <a:pt x="2202942" y="10191"/>
                  <a:pt x="2200846" y="9715"/>
                </a:cubicBezTo>
                <a:close/>
                <a:moveTo>
                  <a:pt x="2742914" y="7620"/>
                </a:moveTo>
                <a:lnTo>
                  <a:pt x="2740056" y="8477"/>
                </a:lnTo>
                <a:cubicBezTo>
                  <a:pt x="2740818" y="8572"/>
                  <a:pt x="2741485" y="8763"/>
                  <a:pt x="2742152" y="8763"/>
                </a:cubicBezTo>
                <a:cubicBezTo>
                  <a:pt x="2743104" y="8668"/>
                  <a:pt x="2743961" y="8382"/>
                  <a:pt x="2744914" y="8191"/>
                </a:cubicBezTo>
                <a:close/>
                <a:moveTo>
                  <a:pt x="2278380" y="7620"/>
                </a:moveTo>
                <a:cubicBezTo>
                  <a:pt x="2278856" y="7620"/>
                  <a:pt x="2279427" y="7620"/>
                  <a:pt x="2279904" y="7715"/>
                </a:cubicBezTo>
                <a:cubicBezTo>
                  <a:pt x="2279713" y="8001"/>
                  <a:pt x="2279618" y="8287"/>
                  <a:pt x="2279332" y="8477"/>
                </a:cubicBezTo>
                <a:lnTo>
                  <a:pt x="2276284" y="9430"/>
                </a:lnTo>
                <a:cubicBezTo>
                  <a:pt x="2275522" y="9715"/>
                  <a:pt x="2274951" y="10096"/>
                  <a:pt x="2274379" y="10478"/>
                </a:cubicBezTo>
                <a:lnTo>
                  <a:pt x="2276665" y="10858"/>
                </a:lnTo>
                <a:lnTo>
                  <a:pt x="2276665" y="10763"/>
                </a:lnTo>
                <a:cubicBezTo>
                  <a:pt x="2278284" y="10668"/>
                  <a:pt x="2279523" y="10382"/>
                  <a:pt x="2280666" y="10478"/>
                </a:cubicBezTo>
                <a:cubicBezTo>
                  <a:pt x="2281809" y="10478"/>
                  <a:pt x="2282951" y="10858"/>
                  <a:pt x="2284095" y="11049"/>
                </a:cubicBezTo>
                <a:cubicBezTo>
                  <a:pt x="2282951" y="11430"/>
                  <a:pt x="2281999" y="11906"/>
                  <a:pt x="2280761" y="12002"/>
                </a:cubicBezTo>
                <a:cubicBezTo>
                  <a:pt x="2278380" y="12287"/>
                  <a:pt x="2275141" y="11716"/>
                  <a:pt x="2275141" y="13716"/>
                </a:cubicBezTo>
                <a:cubicBezTo>
                  <a:pt x="2273903" y="13716"/>
                  <a:pt x="2272379" y="13907"/>
                  <a:pt x="2271522" y="13716"/>
                </a:cubicBezTo>
                <a:cubicBezTo>
                  <a:pt x="2269426" y="13049"/>
                  <a:pt x="2267712" y="12287"/>
                  <a:pt x="2265807" y="11525"/>
                </a:cubicBezTo>
                <a:cubicBezTo>
                  <a:pt x="2263425" y="10573"/>
                  <a:pt x="2263711" y="9335"/>
                  <a:pt x="2266664" y="8953"/>
                </a:cubicBezTo>
                <a:cubicBezTo>
                  <a:pt x="2270569" y="8382"/>
                  <a:pt x="2274474" y="8096"/>
                  <a:pt x="2278380" y="7620"/>
                </a:cubicBezTo>
                <a:close/>
                <a:moveTo>
                  <a:pt x="2241708" y="7239"/>
                </a:moveTo>
                <a:cubicBezTo>
                  <a:pt x="2241803" y="7144"/>
                  <a:pt x="2242946" y="7048"/>
                  <a:pt x="2243327" y="7239"/>
                </a:cubicBezTo>
                <a:lnTo>
                  <a:pt x="2252852" y="10573"/>
                </a:lnTo>
                <a:lnTo>
                  <a:pt x="2253640" y="11282"/>
                </a:lnTo>
                <a:lnTo>
                  <a:pt x="2252471" y="12001"/>
                </a:lnTo>
                <a:cubicBezTo>
                  <a:pt x="2251328" y="12097"/>
                  <a:pt x="2249709" y="12192"/>
                  <a:pt x="2249138" y="12001"/>
                </a:cubicBezTo>
                <a:cubicBezTo>
                  <a:pt x="2246471" y="10763"/>
                  <a:pt x="2243994" y="9525"/>
                  <a:pt x="2241518" y="8191"/>
                </a:cubicBezTo>
                <a:cubicBezTo>
                  <a:pt x="2241137" y="8001"/>
                  <a:pt x="2241422" y="7525"/>
                  <a:pt x="2241708" y="7239"/>
                </a:cubicBezTo>
                <a:close/>
                <a:moveTo>
                  <a:pt x="2151887" y="6095"/>
                </a:moveTo>
                <a:lnTo>
                  <a:pt x="2151887" y="6190"/>
                </a:lnTo>
                <a:cubicBezTo>
                  <a:pt x="2153792" y="6762"/>
                  <a:pt x="2156269" y="7048"/>
                  <a:pt x="2156269" y="7524"/>
                </a:cubicBezTo>
                <a:cubicBezTo>
                  <a:pt x="2156459" y="8762"/>
                  <a:pt x="2154269" y="8762"/>
                  <a:pt x="2152078" y="8857"/>
                </a:cubicBezTo>
                <a:cubicBezTo>
                  <a:pt x="2149792" y="8857"/>
                  <a:pt x="2147506" y="9524"/>
                  <a:pt x="2145220" y="9619"/>
                </a:cubicBezTo>
                <a:cubicBezTo>
                  <a:pt x="2143982" y="9619"/>
                  <a:pt x="2142743" y="9429"/>
                  <a:pt x="2141410" y="9238"/>
                </a:cubicBezTo>
                <a:cubicBezTo>
                  <a:pt x="2141981" y="8857"/>
                  <a:pt x="2142458" y="8286"/>
                  <a:pt x="2143315" y="8000"/>
                </a:cubicBezTo>
                <a:cubicBezTo>
                  <a:pt x="2145982" y="7333"/>
                  <a:pt x="2148839" y="6762"/>
                  <a:pt x="2151887" y="6095"/>
                </a:cubicBezTo>
                <a:close/>
                <a:moveTo>
                  <a:pt x="2654998" y="4381"/>
                </a:moveTo>
                <a:lnTo>
                  <a:pt x="2662332" y="5524"/>
                </a:lnTo>
                <a:cubicBezTo>
                  <a:pt x="2660903" y="2952"/>
                  <a:pt x="2659665" y="2762"/>
                  <a:pt x="2655093" y="4476"/>
                </a:cubicBezTo>
                <a:close/>
                <a:moveTo>
                  <a:pt x="2837783" y="4095"/>
                </a:moveTo>
                <a:cubicBezTo>
                  <a:pt x="2838354" y="4000"/>
                  <a:pt x="2839307" y="4286"/>
                  <a:pt x="2840069" y="4381"/>
                </a:cubicBezTo>
                <a:lnTo>
                  <a:pt x="2839307" y="5238"/>
                </a:lnTo>
                <a:lnTo>
                  <a:pt x="2839212" y="5238"/>
                </a:lnTo>
                <a:cubicBezTo>
                  <a:pt x="2837878" y="5524"/>
                  <a:pt x="2836545" y="5810"/>
                  <a:pt x="2835116" y="5905"/>
                </a:cubicBezTo>
                <a:cubicBezTo>
                  <a:pt x="2834830" y="5905"/>
                  <a:pt x="2834354" y="5429"/>
                  <a:pt x="2833973" y="5143"/>
                </a:cubicBezTo>
                <a:cubicBezTo>
                  <a:pt x="2835211" y="4762"/>
                  <a:pt x="2836450" y="4381"/>
                  <a:pt x="2837783" y="4095"/>
                </a:cubicBezTo>
                <a:close/>
                <a:moveTo>
                  <a:pt x="2649473" y="3810"/>
                </a:moveTo>
                <a:cubicBezTo>
                  <a:pt x="2650902" y="3810"/>
                  <a:pt x="2652426" y="3810"/>
                  <a:pt x="2653759" y="3905"/>
                </a:cubicBezTo>
                <a:cubicBezTo>
                  <a:pt x="2654236" y="3905"/>
                  <a:pt x="2654617" y="4286"/>
                  <a:pt x="2655093" y="4477"/>
                </a:cubicBezTo>
                <a:lnTo>
                  <a:pt x="2654998" y="4477"/>
                </a:lnTo>
                <a:cubicBezTo>
                  <a:pt x="2654426" y="4762"/>
                  <a:pt x="2653759" y="5239"/>
                  <a:pt x="2653379" y="5144"/>
                </a:cubicBezTo>
                <a:cubicBezTo>
                  <a:pt x="2651950" y="4953"/>
                  <a:pt x="2650616" y="4572"/>
                  <a:pt x="2649283" y="4286"/>
                </a:cubicBezTo>
                <a:cubicBezTo>
                  <a:pt x="2649283" y="4286"/>
                  <a:pt x="2649378" y="3810"/>
                  <a:pt x="2649473" y="3810"/>
                </a:cubicBezTo>
                <a:close/>
                <a:moveTo>
                  <a:pt x="2676620" y="3238"/>
                </a:moveTo>
                <a:cubicBezTo>
                  <a:pt x="2677096" y="3238"/>
                  <a:pt x="2677572" y="3429"/>
                  <a:pt x="2678144" y="3524"/>
                </a:cubicBezTo>
                <a:lnTo>
                  <a:pt x="2677286" y="4190"/>
                </a:lnTo>
                <a:lnTo>
                  <a:pt x="2677286" y="4286"/>
                </a:lnTo>
                <a:lnTo>
                  <a:pt x="2675667" y="3810"/>
                </a:lnTo>
                <a:cubicBezTo>
                  <a:pt x="2675667" y="3810"/>
                  <a:pt x="2676238" y="3333"/>
                  <a:pt x="2676620" y="3238"/>
                </a:cubicBezTo>
                <a:close/>
                <a:moveTo>
                  <a:pt x="2666333" y="2476"/>
                </a:moveTo>
                <a:cubicBezTo>
                  <a:pt x="2666714" y="2476"/>
                  <a:pt x="2667285" y="2762"/>
                  <a:pt x="2667381" y="2952"/>
                </a:cubicBezTo>
                <a:cubicBezTo>
                  <a:pt x="2667381" y="3143"/>
                  <a:pt x="2666809" y="3333"/>
                  <a:pt x="2666333" y="3619"/>
                </a:cubicBezTo>
                <a:lnTo>
                  <a:pt x="2666238" y="3619"/>
                </a:lnTo>
                <a:cubicBezTo>
                  <a:pt x="2666238" y="3619"/>
                  <a:pt x="2665190" y="3143"/>
                  <a:pt x="2665285" y="2952"/>
                </a:cubicBezTo>
                <a:cubicBezTo>
                  <a:pt x="2665285" y="2762"/>
                  <a:pt x="2665952" y="2476"/>
                  <a:pt x="2666333" y="2476"/>
                </a:cubicBezTo>
                <a:close/>
                <a:moveTo>
                  <a:pt x="2741961" y="1714"/>
                </a:moveTo>
                <a:cubicBezTo>
                  <a:pt x="2742723" y="1810"/>
                  <a:pt x="2743390" y="2191"/>
                  <a:pt x="2744438" y="2572"/>
                </a:cubicBezTo>
                <a:cubicBezTo>
                  <a:pt x="2743580" y="2857"/>
                  <a:pt x="2743009" y="3143"/>
                  <a:pt x="2742723" y="3048"/>
                </a:cubicBezTo>
                <a:cubicBezTo>
                  <a:pt x="2741866" y="2857"/>
                  <a:pt x="2741199" y="2572"/>
                  <a:pt x="2740437" y="2286"/>
                </a:cubicBezTo>
                <a:cubicBezTo>
                  <a:pt x="2740913" y="2095"/>
                  <a:pt x="2741675" y="1619"/>
                  <a:pt x="2741961" y="1714"/>
                </a:cubicBezTo>
                <a:close/>
                <a:moveTo>
                  <a:pt x="2961322" y="476"/>
                </a:moveTo>
                <a:cubicBezTo>
                  <a:pt x="2964846" y="-381"/>
                  <a:pt x="2968275" y="286"/>
                  <a:pt x="2968942" y="2000"/>
                </a:cubicBezTo>
                <a:cubicBezTo>
                  <a:pt x="2969418" y="3334"/>
                  <a:pt x="2969133" y="4667"/>
                  <a:pt x="2971514" y="5715"/>
                </a:cubicBezTo>
                <a:cubicBezTo>
                  <a:pt x="2971800" y="5905"/>
                  <a:pt x="2971038" y="6858"/>
                  <a:pt x="2970275" y="7144"/>
                </a:cubicBezTo>
                <a:cubicBezTo>
                  <a:pt x="2968751" y="7715"/>
                  <a:pt x="2966847" y="8096"/>
                  <a:pt x="2965227" y="8668"/>
                </a:cubicBezTo>
                <a:cubicBezTo>
                  <a:pt x="2964656" y="8858"/>
                  <a:pt x="2964465" y="9239"/>
                  <a:pt x="2964084" y="9525"/>
                </a:cubicBezTo>
                <a:cubicBezTo>
                  <a:pt x="2964560" y="9525"/>
                  <a:pt x="2965132" y="9525"/>
                  <a:pt x="2965703" y="9525"/>
                </a:cubicBezTo>
                <a:cubicBezTo>
                  <a:pt x="2967037" y="9334"/>
                  <a:pt x="2968371" y="9049"/>
                  <a:pt x="2969704" y="9049"/>
                </a:cubicBezTo>
                <a:cubicBezTo>
                  <a:pt x="2972181" y="9144"/>
                  <a:pt x="2974562" y="9430"/>
                  <a:pt x="2973800" y="11144"/>
                </a:cubicBezTo>
                <a:cubicBezTo>
                  <a:pt x="2973609" y="11525"/>
                  <a:pt x="2974371" y="12001"/>
                  <a:pt x="2974752" y="12478"/>
                </a:cubicBezTo>
                <a:cubicBezTo>
                  <a:pt x="2979705" y="11525"/>
                  <a:pt x="2978848" y="14668"/>
                  <a:pt x="2982182" y="14859"/>
                </a:cubicBezTo>
                <a:cubicBezTo>
                  <a:pt x="2981610" y="15335"/>
                  <a:pt x="2981325" y="16097"/>
                  <a:pt x="2980467" y="16288"/>
                </a:cubicBezTo>
                <a:cubicBezTo>
                  <a:pt x="2977896" y="17050"/>
                  <a:pt x="2977610" y="17431"/>
                  <a:pt x="2980467" y="18193"/>
                </a:cubicBezTo>
                <a:cubicBezTo>
                  <a:pt x="2981515" y="18478"/>
                  <a:pt x="2981896" y="19336"/>
                  <a:pt x="2982563" y="19907"/>
                </a:cubicBezTo>
                <a:cubicBezTo>
                  <a:pt x="2980943" y="20002"/>
                  <a:pt x="2979229" y="20193"/>
                  <a:pt x="2977610" y="20193"/>
                </a:cubicBezTo>
                <a:cubicBezTo>
                  <a:pt x="2976181" y="20193"/>
                  <a:pt x="2973705" y="20479"/>
                  <a:pt x="2974657" y="19145"/>
                </a:cubicBezTo>
                <a:cubicBezTo>
                  <a:pt x="2975609" y="17812"/>
                  <a:pt x="2974181" y="17812"/>
                  <a:pt x="2972371" y="18002"/>
                </a:cubicBezTo>
                <a:lnTo>
                  <a:pt x="2957607" y="19907"/>
                </a:lnTo>
                <a:cubicBezTo>
                  <a:pt x="2957322" y="20002"/>
                  <a:pt x="2957226" y="21145"/>
                  <a:pt x="2957702" y="21336"/>
                </a:cubicBezTo>
                <a:cubicBezTo>
                  <a:pt x="2961322" y="22384"/>
                  <a:pt x="2965132" y="23336"/>
                  <a:pt x="2968942" y="24289"/>
                </a:cubicBezTo>
                <a:cubicBezTo>
                  <a:pt x="2969418" y="24384"/>
                  <a:pt x="2970466" y="24193"/>
                  <a:pt x="2971133" y="24003"/>
                </a:cubicBezTo>
                <a:cubicBezTo>
                  <a:pt x="2973038" y="23527"/>
                  <a:pt x="2974848" y="22574"/>
                  <a:pt x="2976657" y="24003"/>
                </a:cubicBezTo>
                <a:cubicBezTo>
                  <a:pt x="2978086" y="25146"/>
                  <a:pt x="2977610" y="26194"/>
                  <a:pt x="2974848" y="26765"/>
                </a:cubicBezTo>
                <a:cubicBezTo>
                  <a:pt x="2972085" y="27337"/>
                  <a:pt x="2972085" y="28289"/>
                  <a:pt x="2973133" y="29337"/>
                </a:cubicBezTo>
                <a:cubicBezTo>
                  <a:pt x="2973705" y="29813"/>
                  <a:pt x="2974752" y="30194"/>
                  <a:pt x="2975609" y="30575"/>
                </a:cubicBezTo>
                <a:lnTo>
                  <a:pt x="2977610" y="31337"/>
                </a:lnTo>
                <a:cubicBezTo>
                  <a:pt x="2976848" y="31623"/>
                  <a:pt x="2976181" y="32099"/>
                  <a:pt x="2975324" y="32194"/>
                </a:cubicBezTo>
                <a:lnTo>
                  <a:pt x="2968942" y="32956"/>
                </a:lnTo>
                <a:cubicBezTo>
                  <a:pt x="2968561" y="33052"/>
                  <a:pt x="2968275" y="33433"/>
                  <a:pt x="2967894" y="33623"/>
                </a:cubicBezTo>
                <a:cubicBezTo>
                  <a:pt x="2968466" y="33718"/>
                  <a:pt x="2968942" y="34099"/>
                  <a:pt x="2969609" y="34099"/>
                </a:cubicBezTo>
                <a:cubicBezTo>
                  <a:pt x="2970847" y="34290"/>
                  <a:pt x="2972657" y="34099"/>
                  <a:pt x="2973419" y="34480"/>
                </a:cubicBezTo>
                <a:cubicBezTo>
                  <a:pt x="2974943" y="35147"/>
                  <a:pt x="2975895" y="36100"/>
                  <a:pt x="2977038" y="36862"/>
                </a:cubicBezTo>
                <a:lnTo>
                  <a:pt x="2970180" y="37719"/>
                </a:lnTo>
                <a:cubicBezTo>
                  <a:pt x="2968751" y="37433"/>
                  <a:pt x="2967227" y="36862"/>
                  <a:pt x="2965799" y="36862"/>
                </a:cubicBezTo>
                <a:cubicBezTo>
                  <a:pt x="2963894" y="36957"/>
                  <a:pt x="2961893" y="37243"/>
                  <a:pt x="2959989" y="37624"/>
                </a:cubicBezTo>
                <a:cubicBezTo>
                  <a:pt x="2958846" y="37814"/>
                  <a:pt x="2957893" y="38195"/>
                  <a:pt x="2956941" y="38576"/>
                </a:cubicBezTo>
                <a:cubicBezTo>
                  <a:pt x="2958179" y="38862"/>
                  <a:pt x="2959417" y="39243"/>
                  <a:pt x="2960750" y="39243"/>
                </a:cubicBezTo>
                <a:cubicBezTo>
                  <a:pt x="2961893" y="39243"/>
                  <a:pt x="2962941" y="38862"/>
                  <a:pt x="2964084" y="38671"/>
                </a:cubicBezTo>
                <a:lnTo>
                  <a:pt x="2970275" y="37719"/>
                </a:lnTo>
                <a:cubicBezTo>
                  <a:pt x="2971323" y="40576"/>
                  <a:pt x="2970752" y="40957"/>
                  <a:pt x="2964942" y="41053"/>
                </a:cubicBezTo>
                <a:lnTo>
                  <a:pt x="2957702" y="41053"/>
                </a:lnTo>
                <a:cubicBezTo>
                  <a:pt x="2957036" y="41053"/>
                  <a:pt x="2956464" y="41434"/>
                  <a:pt x="2955893" y="41719"/>
                </a:cubicBezTo>
                <a:cubicBezTo>
                  <a:pt x="2956369" y="42005"/>
                  <a:pt x="2956750" y="42291"/>
                  <a:pt x="2957322" y="42481"/>
                </a:cubicBezTo>
                <a:cubicBezTo>
                  <a:pt x="2960655" y="43720"/>
                  <a:pt x="2960846" y="44767"/>
                  <a:pt x="2957512" y="44958"/>
                </a:cubicBezTo>
                <a:cubicBezTo>
                  <a:pt x="2952464" y="45244"/>
                  <a:pt x="2954369" y="47720"/>
                  <a:pt x="2951416" y="48482"/>
                </a:cubicBezTo>
                <a:cubicBezTo>
                  <a:pt x="2951321" y="48482"/>
                  <a:pt x="2952083" y="49244"/>
                  <a:pt x="2952083" y="49244"/>
                </a:cubicBezTo>
                <a:lnTo>
                  <a:pt x="2956941" y="51149"/>
                </a:lnTo>
                <a:cubicBezTo>
                  <a:pt x="2957131" y="50578"/>
                  <a:pt x="2957226" y="50101"/>
                  <a:pt x="2957607" y="49625"/>
                </a:cubicBezTo>
                <a:cubicBezTo>
                  <a:pt x="2957988" y="49244"/>
                  <a:pt x="2958655" y="48768"/>
                  <a:pt x="2959131" y="48387"/>
                </a:cubicBezTo>
                <a:cubicBezTo>
                  <a:pt x="2959798" y="48768"/>
                  <a:pt x="2961322" y="49339"/>
                  <a:pt x="2961132" y="49530"/>
                </a:cubicBezTo>
                <a:cubicBezTo>
                  <a:pt x="2959512" y="51149"/>
                  <a:pt x="2963989" y="52768"/>
                  <a:pt x="2960750" y="54388"/>
                </a:cubicBezTo>
                <a:cubicBezTo>
                  <a:pt x="2960560" y="54483"/>
                  <a:pt x="2960750" y="55054"/>
                  <a:pt x="2961132" y="55150"/>
                </a:cubicBezTo>
                <a:cubicBezTo>
                  <a:pt x="2966466" y="56864"/>
                  <a:pt x="2961703" y="57055"/>
                  <a:pt x="2959512" y="57817"/>
                </a:cubicBezTo>
                <a:cubicBezTo>
                  <a:pt x="2952750" y="60103"/>
                  <a:pt x="2944463" y="59436"/>
                  <a:pt x="2937128" y="60579"/>
                </a:cubicBezTo>
                <a:cubicBezTo>
                  <a:pt x="2933985" y="61055"/>
                  <a:pt x="2929794" y="60674"/>
                  <a:pt x="2926460" y="60198"/>
                </a:cubicBezTo>
                <a:cubicBezTo>
                  <a:pt x="2919983" y="59150"/>
                  <a:pt x="2914364" y="60388"/>
                  <a:pt x="2908268" y="61055"/>
                </a:cubicBezTo>
                <a:cubicBezTo>
                  <a:pt x="2901124" y="61817"/>
                  <a:pt x="2893504" y="61627"/>
                  <a:pt x="2886265" y="62293"/>
                </a:cubicBezTo>
                <a:cubicBezTo>
                  <a:pt x="2881883" y="62770"/>
                  <a:pt x="2877311" y="60769"/>
                  <a:pt x="2873025" y="62770"/>
                </a:cubicBezTo>
                <a:cubicBezTo>
                  <a:pt x="2872263" y="63246"/>
                  <a:pt x="2869977" y="62770"/>
                  <a:pt x="2868358" y="62770"/>
                </a:cubicBezTo>
                <a:cubicBezTo>
                  <a:pt x="2866358" y="62770"/>
                  <a:pt x="2864072" y="61722"/>
                  <a:pt x="2862738" y="63627"/>
                </a:cubicBezTo>
                <a:cubicBezTo>
                  <a:pt x="2861976" y="64675"/>
                  <a:pt x="2858547" y="64389"/>
                  <a:pt x="2857309" y="63341"/>
                </a:cubicBezTo>
                <a:cubicBezTo>
                  <a:pt x="2855214" y="61531"/>
                  <a:pt x="2853213" y="61817"/>
                  <a:pt x="2849975" y="62674"/>
                </a:cubicBezTo>
                <a:cubicBezTo>
                  <a:pt x="2847879" y="63246"/>
                  <a:pt x="2844831" y="63151"/>
                  <a:pt x="2842355" y="63055"/>
                </a:cubicBezTo>
                <a:cubicBezTo>
                  <a:pt x="2835783" y="62770"/>
                  <a:pt x="2829401" y="62960"/>
                  <a:pt x="2823305" y="64103"/>
                </a:cubicBezTo>
                <a:cubicBezTo>
                  <a:pt x="2815113" y="65627"/>
                  <a:pt x="2806922" y="65437"/>
                  <a:pt x="2798635" y="64675"/>
                </a:cubicBezTo>
                <a:cubicBezTo>
                  <a:pt x="2797778" y="64579"/>
                  <a:pt x="2796063" y="64389"/>
                  <a:pt x="2796063" y="64198"/>
                </a:cubicBezTo>
                <a:cubicBezTo>
                  <a:pt x="2795492" y="60865"/>
                  <a:pt x="2790539" y="62960"/>
                  <a:pt x="2787872" y="62960"/>
                </a:cubicBezTo>
                <a:cubicBezTo>
                  <a:pt x="2782633" y="63151"/>
                  <a:pt x="2776442" y="64770"/>
                  <a:pt x="2772536" y="63913"/>
                </a:cubicBezTo>
                <a:cubicBezTo>
                  <a:pt x="2766155" y="62484"/>
                  <a:pt x="2761297" y="64103"/>
                  <a:pt x="2755773" y="64103"/>
                </a:cubicBezTo>
                <a:cubicBezTo>
                  <a:pt x="2753391" y="64103"/>
                  <a:pt x="2749962" y="64294"/>
                  <a:pt x="2748915" y="63627"/>
                </a:cubicBezTo>
                <a:cubicBezTo>
                  <a:pt x="2745200" y="61436"/>
                  <a:pt x="2741009" y="62865"/>
                  <a:pt x="2737294" y="63151"/>
                </a:cubicBezTo>
                <a:cubicBezTo>
                  <a:pt x="2733865" y="63436"/>
                  <a:pt x="2730626" y="63913"/>
                  <a:pt x="2727007" y="63817"/>
                </a:cubicBezTo>
                <a:cubicBezTo>
                  <a:pt x="2726340" y="63817"/>
                  <a:pt x="2725388" y="64008"/>
                  <a:pt x="2724911" y="64198"/>
                </a:cubicBezTo>
                <a:cubicBezTo>
                  <a:pt x="2721101" y="66103"/>
                  <a:pt x="2715863" y="66389"/>
                  <a:pt x="2711958" y="64675"/>
                </a:cubicBezTo>
                <a:cubicBezTo>
                  <a:pt x="2708786" y="63341"/>
                  <a:pt x="2705699" y="63405"/>
                  <a:pt x="2702718" y="64865"/>
                </a:cubicBezTo>
                <a:cubicBezTo>
                  <a:pt x="2699766" y="66294"/>
                  <a:pt x="2697099" y="66103"/>
                  <a:pt x="2694146" y="64389"/>
                </a:cubicBezTo>
                <a:cubicBezTo>
                  <a:pt x="2693574" y="64008"/>
                  <a:pt x="2690336" y="64103"/>
                  <a:pt x="2689955" y="64389"/>
                </a:cubicBezTo>
                <a:cubicBezTo>
                  <a:pt x="2687478" y="66389"/>
                  <a:pt x="2683859" y="65913"/>
                  <a:pt x="2681573" y="65056"/>
                </a:cubicBezTo>
                <a:cubicBezTo>
                  <a:pt x="2675953" y="62960"/>
                  <a:pt x="2669952" y="64675"/>
                  <a:pt x="2664237" y="64103"/>
                </a:cubicBezTo>
                <a:cubicBezTo>
                  <a:pt x="2663380" y="64008"/>
                  <a:pt x="2662427" y="64198"/>
                  <a:pt x="2661475" y="64198"/>
                </a:cubicBezTo>
                <a:cubicBezTo>
                  <a:pt x="2661951" y="63817"/>
                  <a:pt x="2662332" y="63436"/>
                  <a:pt x="2662808" y="63055"/>
                </a:cubicBezTo>
                <a:lnTo>
                  <a:pt x="2665094" y="61436"/>
                </a:lnTo>
                <a:cubicBezTo>
                  <a:pt x="2663856" y="61722"/>
                  <a:pt x="2662523" y="61912"/>
                  <a:pt x="2661380" y="62198"/>
                </a:cubicBezTo>
                <a:cubicBezTo>
                  <a:pt x="2660332" y="62389"/>
                  <a:pt x="2659475" y="62865"/>
                  <a:pt x="2658427" y="63151"/>
                </a:cubicBezTo>
                <a:cubicBezTo>
                  <a:pt x="2658046" y="63246"/>
                  <a:pt x="2657189" y="63055"/>
                  <a:pt x="2656808" y="62865"/>
                </a:cubicBezTo>
                <a:cubicBezTo>
                  <a:pt x="2655569" y="62389"/>
                  <a:pt x="2654712" y="61531"/>
                  <a:pt x="2653379" y="61341"/>
                </a:cubicBezTo>
                <a:cubicBezTo>
                  <a:pt x="2648711" y="60865"/>
                  <a:pt x="2644140" y="60674"/>
                  <a:pt x="2639663" y="62198"/>
                </a:cubicBezTo>
                <a:cubicBezTo>
                  <a:pt x="2636996" y="63055"/>
                  <a:pt x="2633376" y="63532"/>
                  <a:pt x="2630138" y="63913"/>
                </a:cubicBezTo>
                <a:cubicBezTo>
                  <a:pt x="2627852" y="64198"/>
                  <a:pt x="2626137" y="64008"/>
                  <a:pt x="2629090" y="62865"/>
                </a:cubicBezTo>
                <a:cubicBezTo>
                  <a:pt x="2629090" y="62865"/>
                  <a:pt x="2627661" y="62008"/>
                  <a:pt x="2627661" y="62008"/>
                </a:cubicBezTo>
                <a:lnTo>
                  <a:pt x="2619470" y="62865"/>
                </a:lnTo>
                <a:cubicBezTo>
                  <a:pt x="2615183" y="63246"/>
                  <a:pt x="2614422" y="62865"/>
                  <a:pt x="2614231" y="60769"/>
                </a:cubicBezTo>
                <a:lnTo>
                  <a:pt x="2626709" y="60103"/>
                </a:lnTo>
                <a:cubicBezTo>
                  <a:pt x="2627090" y="60103"/>
                  <a:pt x="2627375" y="59912"/>
                  <a:pt x="2627757" y="59722"/>
                </a:cubicBezTo>
                <a:cubicBezTo>
                  <a:pt x="2627375" y="59626"/>
                  <a:pt x="2626994" y="59531"/>
                  <a:pt x="2626614" y="59531"/>
                </a:cubicBezTo>
                <a:cubicBezTo>
                  <a:pt x="2622423" y="59817"/>
                  <a:pt x="2617660" y="58769"/>
                  <a:pt x="2614231" y="60769"/>
                </a:cubicBezTo>
                <a:cubicBezTo>
                  <a:pt x="2608040" y="62865"/>
                  <a:pt x="2601944" y="62389"/>
                  <a:pt x="2594895" y="61627"/>
                </a:cubicBezTo>
                <a:cubicBezTo>
                  <a:pt x="2590418" y="61150"/>
                  <a:pt x="2583560" y="61055"/>
                  <a:pt x="2579465" y="63627"/>
                </a:cubicBezTo>
                <a:cubicBezTo>
                  <a:pt x="2579179" y="63817"/>
                  <a:pt x="2578226" y="63817"/>
                  <a:pt x="2577655" y="63817"/>
                </a:cubicBezTo>
                <a:lnTo>
                  <a:pt x="2556700" y="63532"/>
                </a:lnTo>
                <a:cubicBezTo>
                  <a:pt x="2555652" y="63532"/>
                  <a:pt x="2554509" y="63532"/>
                  <a:pt x="2553842" y="63246"/>
                </a:cubicBezTo>
                <a:cubicBezTo>
                  <a:pt x="2549271" y="61531"/>
                  <a:pt x="2544222" y="61817"/>
                  <a:pt x="2538983" y="62293"/>
                </a:cubicBezTo>
                <a:cubicBezTo>
                  <a:pt x="2533650" y="62770"/>
                  <a:pt x="2528125" y="63341"/>
                  <a:pt x="2522886" y="63055"/>
                </a:cubicBezTo>
                <a:cubicBezTo>
                  <a:pt x="2517267" y="62770"/>
                  <a:pt x="2511933" y="63055"/>
                  <a:pt x="2506503" y="63436"/>
                </a:cubicBezTo>
                <a:cubicBezTo>
                  <a:pt x="2504693" y="63627"/>
                  <a:pt x="2502979" y="64103"/>
                  <a:pt x="2501169" y="64389"/>
                </a:cubicBezTo>
                <a:cubicBezTo>
                  <a:pt x="2499645" y="64675"/>
                  <a:pt x="2497550" y="65341"/>
                  <a:pt x="2496597" y="65056"/>
                </a:cubicBezTo>
                <a:cubicBezTo>
                  <a:pt x="2495168" y="64675"/>
                  <a:pt x="2493454" y="63627"/>
                  <a:pt x="2493644" y="62960"/>
                </a:cubicBezTo>
                <a:cubicBezTo>
                  <a:pt x="2494121" y="61246"/>
                  <a:pt x="2491930" y="60769"/>
                  <a:pt x="2489549" y="60865"/>
                </a:cubicBezTo>
                <a:cubicBezTo>
                  <a:pt x="2485453" y="61055"/>
                  <a:pt x="2481452" y="61722"/>
                  <a:pt x="2477452" y="62103"/>
                </a:cubicBezTo>
                <a:cubicBezTo>
                  <a:pt x="2475166" y="62389"/>
                  <a:pt x="2472880" y="62674"/>
                  <a:pt x="2470594" y="62770"/>
                </a:cubicBezTo>
                <a:lnTo>
                  <a:pt x="2464689" y="62770"/>
                </a:lnTo>
                <a:cubicBezTo>
                  <a:pt x="2462593" y="62865"/>
                  <a:pt x="2460498" y="63055"/>
                  <a:pt x="2462402" y="61531"/>
                </a:cubicBezTo>
                <a:cubicBezTo>
                  <a:pt x="2462498" y="61436"/>
                  <a:pt x="2460688" y="60674"/>
                  <a:pt x="2459926" y="60674"/>
                </a:cubicBezTo>
                <a:cubicBezTo>
                  <a:pt x="2456116" y="60865"/>
                  <a:pt x="2452306" y="61627"/>
                  <a:pt x="2448401" y="60674"/>
                </a:cubicBezTo>
                <a:cubicBezTo>
                  <a:pt x="2448020" y="60579"/>
                  <a:pt x="2447163" y="60674"/>
                  <a:pt x="2446782" y="60865"/>
                </a:cubicBezTo>
                <a:cubicBezTo>
                  <a:pt x="2443257" y="62484"/>
                  <a:pt x="2442495" y="62484"/>
                  <a:pt x="2438400" y="62008"/>
                </a:cubicBezTo>
                <a:cubicBezTo>
                  <a:pt x="2434971" y="61627"/>
                  <a:pt x="2431446" y="61436"/>
                  <a:pt x="2427922" y="61150"/>
                </a:cubicBezTo>
                <a:cubicBezTo>
                  <a:pt x="2424398" y="60865"/>
                  <a:pt x="2420969" y="60674"/>
                  <a:pt x="2419635" y="58579"/>
                </a:cubicBezTo>
                <a:lnTo>
                  <a:pt x="2414455" y="58104"/>
                </a:lnTo>
                <a:lnTo>
                  <a:pt x="2414301" y="58007"/>
                </a:lnTo>
                <a:lnTo>
                  <a:pt x="2413673" y="58032"/>
                </a:lnTo>
                <a:lnTo>
                  <a:pt x="2409253" y="57626"/>
                </a:lnTo>
                <a:cubicBezTo>
                  <a:pt x="2408967" y="57721"/>
                  <a:pt x="2408777" y="57912"/>
                  <a:pt x="2408491" y="58007"/>
                </a:cubicBezTo>
                <a:cubicBezTo>
                  <a:pt x="2408777" y="58102"/>
                  <a:pt x="2409158" y="58198"/>
                  <a:pt x="2409444" y="58198"/>
                </a:cubicBezTo>
                <a:lnTo>
                  <a:pt x="2413673" y="58032"/>
                </a:lnTo>
                <a:lnTo>
                  <a:pt x="2414455" y="58104"/>
                </a:lnTo>
                <a:lnTo>
                  <a:pt x="2418397" y="60579"/>
                </a:lnTo>
                <a:cubicBezTo>
                  <a:pt x="2418207" y="60769"/>
                  <a:pt x="2417445" y="61055"/>
                  <a:pt x="2417159" y="61055"/>
                </a:cubicBezTo>
                <a:cubicBezTo>
                  <a:pt x="2413825" y="60769"/>
                  <a:pt x="2412968" y="61722"/>
                  <a:pt x="2411634" y="62960"/>
                </a:cubicBezTo>
                <a:cubicBezTo>
                  <a:pt x="2410777" y="63817"/>
                  <a:pt x="2407920" y="64389"/>
                  <a:pt x="2405729" y="64770"/>
                </a:cubicBezTo>
                <a:cubicBezTo>
                  <a:pt x="2402776" y="65341"/>
                  <a:pt x="2399442" y="63817"/>
                  <a:pt x="2401157" y="62674"/>
                </a:cubicBezTo>
                <a:cubicBezTo>
                  <a:pt x="2403633" y="61055"/>
                  <a:pt x="2401347" y="60960"/>
                  <a:pt x="2399252" y="60674"/>
                </a:cubicBezTo>
                <a:cubicBezTo>
                  <a:pt x="2397537" y="60388"/>
                  <a:pt x="2395632" y="60579"/>
                  <a:pt x="2393918" y="60388"/>
                </a:cubicBezTo>
                <a:cubicBezTo>
                  <a:pt x="2392679" y="60293"/>
                  <a:pt x="2391537" y="59912"/>
                  <a:pt x="2390394" y="59626"/>
                </a:cubicBezTo>
                <a:cubicBezTo>
                  <a:pt x="2391632" y="59245"/>
                  <a:pt x="2392870" y="58674"/>
                  <a:pt x="2394203" y="58674"/>
                </a:cubicBezTo>
                <a:cubicBezTo>
                  <a:pt x="2396775" y="58483"/>
                  <a:pt x="2399442" y="58579"/>
                  <a:pt x="2402014" y="58483"/>
                </a:cubicBezTo>
                <a:cubicBezTo>
                  <a:pt x="2402681" y="58483"/>
                  <a:pt x="2403252" y="58102"/>
                  <a:pt x="2403919" y="57912"/>
                </a:cubicBezTo>
                <a:cubicBezTo>
                  <a:pt x="2403443" y="57721"/>
                  <a:pt x="2403157" y="57245"/>
                  <a:pt x="2402586" y="57150"/>
                </a:cubicBezTo>
                <a:cubicBezTo>
                  <a:pt x="2397061" y="55912"/>
                  <a:pt x="2391537" y="56578"/>
                  <a:pt x="2386107" y="57436"/>
                </a:cubicBezTo>
                <a:cubicBezTo>
                  <a:pt x="2385726" y="57531"/>
                  <a:pt x="2385441" y="57626"/>
                  <a:pt x="2385250" y="57817"/>
                </a:cubicBezTo>
                <a:cubicBezTo>
                  <a:pt x="2382869" y="59626"/>
                  <a:pt x="2381059" y="59912"/>
                  <a:pt x="2376963" y="59055"/>
                </a:cubicBezTo>
                <a:cubicBezTo>
                  <a:pt x="2375153" y="58674"/>
                  <a:pt x="2373058" y="58579"/>
                  <a:pt x="2371153" y="58293"/>
                </a:cubicBezTo>
                <a:lnTo>
                  <a:pt x="2375630" y="60388"/>
                </a:lnTo>
                <a:lnTo>
                  <a:pt x="2377725" y="61436"/>
                </a:lnTo>
                <a:cubicBezTo>
                  <a:pt x="2376487" y="61531"/>
                  <a:pt x="2375058" y="61912"/>
                  <a:pt x="2374106" y="61722"/>
                </a:cubicBezTo>
                <a:cubicBezTo>
                  <a:pt x="2371534" y="61246"/>
                  <a:pt x="2368962" y="60674"/>
                  <a:pt x="2366676" y="59912"/>
                </a:cubicBezTo>
                <a:cubicBezTo>
                  <a:pt x="2366105" y="59722"/>
                  <a:pt x="2366200" y="58864"/>
                  <a:pt x="2366295" y="58388"/>
                </a:cubicBezTo>
                <a:cubicBezTo>
                  <a:pt x="2366581" y="57721"/>
                  <a:pt x="2367057" y="56959"/>
                  <a:pt x="2367438" y="56197"/>
                </a:cubicBezTo>
                <a:cubicBezTo>
                  <a:pt x="2365914" y="56388"/>
                  <a:pt x="2364295" y="56388"/>
                  <a:pt x="2362866" y="56674"/>
                </a:cubicBezTo>
                <a:cubicBezTo>
                  <a:pt x="2360485" y="57245"/>
                  <a:pt x="2358485" y="58007"/>
                  <a:pt x="2355532" y="57340"/>
                </a:cubicBezTo>
                <a:cubicBezTo>
                  <a:pt x="2354865" y="57150"/>
                  <a:pt x="2351722" y="58102"/>
                  <a:pt x="2351722" y="58579"/>
                </a:cubicBezTo>
                <a:cubicBezTo>
                  <a:pt x="2351722" y="59341"/>
                  <a:pt x="2352865" y="60484"/>
                  <a:pt x="2354199" y="60865"/>
                </a:cubicBezTo>
                <a:cubicBezTo>
                  <a:pt x="2356389" y="61531"/>
                  <a:pt x="2359151" y="61722"/>
                  <a:pt x="2361533" y="62198"/>
                </a:cubicBezTo>
                <a:cubicBezTo>
                  <a:pt x="2362104" y="62293"/>
                  <a:pt x="2362390" y="62770"/>
                  <a:pt x="2362771" y="63055"/>
                </a:cubicBezTo>
                <a:cubicBezTo>
                  <a:pt x="2362295" y="63151"/>
                  <a:pt x="2361723" y="63341"/>
                  <a:pt x="2361247" y="63341"/>
                </a:cubicBezTo>
                <a:cubicBezTo>
                  <a:pt x="2359247" y="63151"/>
                  <a:pt x="2358294" y="63627"/>
                  <a:pt x="2356770" y="64198"/>
                </a:cubicBezTo>
                <a:cubicBezTo>
                  <a:pt x="2354103" y="65151"/>
                  <a:pt x="2350103" y="66103"/>
                  <a:pt x="2347055" y="65913"/>
                </a:cubicBezTo>
                <a:cubicBezTo>
                  <a:pt x="2340387" y="65437"/>
                  <a:pt x="2334005" y="64294"/>
                  <a:pt x="2327433" y="63436"/>
                </a:cubicBezTo>
                <a:cubicBezTo>
                  <a:pt x="2325909" y="63246"/>
                  <a:pt x="2323909" y="62579"/>
                  <a:pt x="2322957" y="62865"/>
                </a:cubicBezTo>
                <a:cubicBezTo>
                  <a:pt x="2319242" y="63817"/>
                  <a:pt x="2316670" y="62960"/>
                  <a:pt x="2314670" y="61912"/>
                </a:cubicBezTo>
                <a:cubicBezTo>
                  <a:pt x="2311145" y="60007"/>
                  <a:pt x="2307716" y="60865"/>
                  <a:pt x="2304859" y="61912"/>
                </a:cubicBezTo>
                <a:cubicBezTo>
                  <a:pt x="2302192" y="62865"/>
                  <a:pt x="2299906" y="63627"/>
                  <a:pt x="2296287" y="63151"/>
                </a:cubicBezTo>
                <a:cubicBezTo>
                  <a:pt x="2294096" y="62865"/>
                  <a:pt x="2294096" y="63627"/>
                  <a:pt x="2295048" y="64389"/>
                </a:cubicBezTo>
                <a:cubicBezTo>
                  <a:pt x="2298096" y="66770"/>
                  <a:pt x="2306574" y="67723"/>
                  <a:pt x="2312098" y="66389"/>
                </a:cubicBezTo>
                <a:cubicBezTo>
                  <a:pt x="2313527" y="66103"/>
                  <a:pt x="2315432" y="66103"/>
                  <a:pt x="2317051" y="66103"/>
                </a:cubicBezTo>
                <a:cubicBezTo>
                  <a:pt x="2317241" y="66103"/>
                  <a:pt x="2317908" y="66961"/>
                  <a:pt x="2317623" y="67056"/>
                </a:cubicBezTo>
                <a:cubicBezTo>
                  <a:pt x="2316384" y="67627"/>
                  <a:pt x="2314955" y="68389"/>
                  <a:pt x="2313527" y="68389"/>
                </a:cubicBezTo>
                <a:cubicBezTo>
                  <a:pt x="2307240" y="68485"/>
                  <a:pt x="2300478" y="69628"/>
                  <a:pt x="2295239" y="66961"/>
                </a:cubicBezTo>
                <a:cubicBezTo>
                  <a:pt x="2294762" y="66770"/>
                  <a:pt x="2292762" y="66770"/>
                  <a:pt x="2292762" y="66770"/>
                </a:cubicBezTo>
                <a:cubicBezTo>
                  <a:pt x="2291048" y="69247"/>
                  <a:pt x="2287142" y="68294"/>
                  <a:pt x="2283809" y="68199"/>
                </a:cubicBezTo>
                <a:cubicBezTo>
                  <a:pt x="2286857" y="65532"/>
                  <a:pt x="2286762" y="65627"/>
                  <a:pt x="2281332" y="64865"/>
                </a:cubicBezTo>
                <a:cubicBezTo>
                  <a:pt x="2277046" y="64198"/>
                  <a:pt x="2273426" y="63532"/>
                  <a:pt x="2272093" y="66484"/>
                </a:cubicBezTo>
                <a:cubicBezTo>
                  <a:pt x="2271998" y="66675"/>
                  <a:pt x="2270474" y="66961"/>
                  <a:pt x="2269616" y="66961"/>
                </a:cubicBezTo>
                <a:cubicBezTo>
                  <a:pt x="2266283" y="66865"/>
                  <a:pt x="2262187" y="64579"/>
                  <a:pt x="2262663" y="62960"/>
                </a:cubicBezTo>
                <a:cubicBezTo>
                  <a:pt x="2262949" y="61817"/>
                  <a:pt x="2262854" y="61150"/>
                  <a:pt x="2259806" y="61150"/>
                </a:cubicBezTo>
                <a:cubicBezTo>
                  <a:pt x="2257996" y="61150"/>
                  <a:pt x="2256282" y="60769"/>
                  <a:pt x="2254567" y="60484"/>
                </a:cubicBezTo>
                <a:cubicBezTo>
                  <a:pt x="2253329" y="60293"/>
                  <a:pt x="2251614" y="60198"/>
                  <a:pt x="2251043" y="59722"/>
                </a:cubicBezTo>
                <a:cubicBezTo>
                  <a:pt x="2250090" y="58960"/>
                  <a:pt x="2249900" y="58007"/>
                  <a:pt x="2249424" y="57150"/>
                </a:cubicBezTo>
                <a:cubicBezTo>
                  <a:pt x="2249328" y="57055"/>
                  <a:pt x="2249900" y="56674"/>
                  <a:pt x="2249900" y="56674"/>
                </a:cubicBezTo>
                <a:lnTo>
                  <a:pt x="2252948" y="55435"/>
                </a:lnTo>
                <a:lnTo>
                  <a:pt x="2248280" y="55435"/>
                </a:lnTo>
                <a:cubicBezTo>
                  <a:pt x="2243994" y="55245"/>
                  <a:pt x="2239994" y="55150"/>
                  <a:pt x="2237708" y="57626"/>
                </a:cubicBezTo>
                <a:cubicBezTo>
                  <a:pt x="2236946" y="58388"/>
                  <a:pt x="2233898" y="58483"/>
                  <a:pt x="2233326" y="57055"/>
                </a:cubicBezTo>
                <a:cubicBezTo>
                  <a:pt x="2232850" y="55912"/>
                  <a:pt x="2231898" y="55340"/>
                  <a:pt x="2229230" y="55816"/>
                </a:cubicBezTo>
                <a:cubicBezTo>
                  <a:pt x="2226659" y="56293"/>
                  <a:pt x="2227421" y="57055"/>
                  <a:pt x="2227992" y="57912"/>
                </a:cubicBezTo>
                <a:cubicBezTo>
                  <a:pt x="2228945" y="59436"/>
                  <a:pt x="2226182" y="61341"/>
                  <a:pt x="2229326" y="62770"/>
                </a:cubicBezTo>
                <a:cubicBezTo>
                  <a:pt x="2228564" y="63151"/>
                  <a:pt x="2227707" y="63913"/>
                  <a:pt x="2226849" y="63913"/>
                </a:cubicBezTo>
                <a:cubicBezTo>
                  <a:pt x="2225325" y="63913"/>
                  <a:pt x="2223801" y="63436"/>
                  <a:pt x="2222277" y="63246"/>
                </a:cubicBezTo>
                <a:cubicBezTo>
                  <a:pt x="2220087" y="63055"/>
                  <a:pt x="2217134" y="62198"/>
                  <a:pt x="2218086" y="64579"/>
                </a:cubicBezTo>
                <a:cubicBezTo>
                  <a:pt x="2218277" y="64960"/>
                  <a:pt x="2215515" y="65818"/>
                  <a:pt x="2213895" y="66103"/>
                </a:cubicBezTo>
                <a:cubicBezTo>
                  <a:pt x="2211133" y="66580"/>
                  <a:pt x="2207895" y="66389"/>
                  <a:pt x="2206466" y="68104"/>
                </a:cubicBezTo>
                <a:cubicBezTo>
                  <a:pt x="2206180" y="68389"/>
                  <a:pt x="2204084" y="68294"/>
                  <a:pt x="2202751" y="68389"/>
                </a:cubicBezTo>
                <a:lnTo>
                  <a:pt x="2203608" y="66770"/>
                </a:lnTo>
                <a:cubicBezTo>
                  <a:pt x="2204275" y="65246"/>
                  <a:pt x="2205608" y="64198"/>
                  <a:pt x="2209609" y="64770"/>
                </a:cubicBezTo>
                <a:cubicBezTo>
                  <a:pt x="2209704" y="64770"/>
                  <a:pt x="2210562" y="64103"/>
                  <a:pt x="2210657" y="63722"/>
                </a:cubicBezTo>
                <a:cubicBezTo>
                  <a:pt x="2211133" y="62293"/>
                  <a:pt x="2211895" y="61150"/>
                  <a:pt x="2215895" y="61436"/>
                </a:cubicBezTo>
                <a:cubicBezTo>
                  <a:pt x="2217420" y="61531"/>
                  <a:pt x="2219420" y="61150"/>
                  <a:pt x="2220753" y="60769"/>
                </a:cubicBezTo>
                <a:cubicBezTo>
                  <a:pt x="2222468" y="60198"/>
                  <a:pt x="2223801" y="59341"/>
                  <a:pt x="2225230" y="58674"/>
                </a:cubicBezTo>
                <a:cubicBezTo>
                  <a:pt x="2222849" y="58674"/>
                  <a:pt x="2220277" y="58388"/>
                  <a:pt x="2217991" y="58674"/>
                </a:cubicBezTo>
                <a:cubicBezTo>
                  <a:pt x="2215133" y="58960"/>
                  <a:pt x="2212657" y="59912"/>
                  <a:pt x="2209799" y="60293"/>
                </a:cubicBezTo>
                <a:cubicBezTo>
                  <a:pt x="2207609" y="60579"/>
                  <a:pt x="2205228" y="60579"/>
                  <a:pt x="2203037" y="60388"/>
                </a:cubicBezTo>
                <a:cubicBezTo>
                  <a:pt x="2200941" y="60198"/>
                  <a:pt x="2198846" y="59626"/>
                  <a:pt x="2196750" y="59436"/>
                </a:cubicBezTo>
                <a:cubicBezTo>
                  <a:pt x="2195512" y="59245"/>
                  <a:pt x="2194083" y="59436"/>
                  <a:pt x="2192845" y="59436"/>
                </a:cubicBezTo>
                <a:cubicBezTo>
                  <a:pt x="2192559" y="59531"/>
                  <a:pt x="2192178" y="60198"/>
                  <a:pt x="2192369" y="60198"/>
                </a:cubicBezTo>
                <a:cubicBezTo>
                  <a:pt x="2193416" y="60484"/>
                  <a:pt x="2194559" y="61055"/>
                  <a:pt x="2195798" y="61055"/>
                </a:cubicBezTo>
                <a:cubicBezTo>
                  <a:pt x="2201132" y="61436"/>
                  <a:pt x="2201037" y="61341"/>
                  <a:pt x="2198750" y="63722"/>
                </a:cubicBezTo>
                <a:cubicBezTo>
                  <a:pt x="2198370" y="64198"/>
                  <a:pt x="2198465" y="64770"/>
                  <a:pt x="2198465" y="65341"/>
                </a:cubicBezTo>
                <a:cubicBezTo>
                  <a:pt x="2198179" y="67627"/>
                  <a:pt x="2195512" y="68770"/>
                  <a:pt x="2190559" y="68485"/>
                </a:cubicBezTo>
                <a:lnTo>
                  <a:pt x="2181796" y="67818"/>
                </a:lnTo>
                <a:cubicBezTo>
                  <a:pt x="2181415" y="67818"/>
                  <a:pt x="2180653" y="67532"/>
                  <a:pt x="2180653" y="67342"/>
                </a:cubicBezTo>
                <a:cubicBezTo>
                  <a:pt x="2180558" y="67151"/>
                  <a:pt x="2181415" y="66675"/>
                  <a:pt x="2181415" y="66675"/>
                </a:cubicBezTo>
                <a:lnTo>
                  <a:pt x="2186082" y="66294"/>
                </a:lnTo>
                <a:lnTo>
                  <a:pt x="2190273" y="65722"/>
                </a:lnTo>
                <a:cubicBezTo>
                  <a:pt x="2189416" y="64770"/>
                  <a:pt x="2188654" y="63722"/>
                  <a:pt x="2187511" y="62770"/>
                </a:cubicBezTo>
                <a:cubicBezTo>
                  <a:pt x="2187416" y="62674"/>
                  <a:pt x="2185034" y="63151"/>
                  <a:pt x="2183701" y="63436"/>
                </a:cubicBezTo>
                <a:lnTo>
                  <a:pt x="2176176" y="65151"/>
                </a:lnTo>
                <a:cubicBezTo>
                  <a:pt x="2174557" y="65627"/>
                  <a:pt x="2170271" y="65056"/>
                  <a:pt x="2172652" y="67151"/>
                </a:cubicBezTo>
                <a:cubicBezTo>
                  <a:pt x="2172747" y="67246"/>
                  <a:pt x="2171795" y="67627"/>
                  <a:pt x="2171795" y="67627"/>
                </a:cubicBezTo>
                <a:cubicBezTo>
                  <a:pt x="2166746" y="65818"/>
                  <a:pt x="2167128" y="70961"/>
                  <a:pt x="2162270" y="69342"/>
                </a:cubicBezTo>
                <a:cubicBezTo>
                  <a:pt x="2160746" y="68866"/>
                  <a:pt x="2159031" y="68485"/>
                  <a:pt x="2160270" y="67342"/>
                </a:cubicBezTo>
                <a:cubicBezTo>
                  <a:pt x="2161984" y="65722"/>
                  <a:pt x="2161412" y="64865"/>
                  <a:pt x="2157126" y="65532"/>
                </a:cubicBezTo>
                <a:cubicBezTo>
                  <a:pt x="2156459" y="65722"/>
                  <a:pt x="2155698" y="65532"/>
                  <a:pt x="2154936" y="65532"/>
                </a:cubicBezTo>
                <a:cubicBezTo>
                  <a:pt x="2155031" y="65151"/>
                  <a:pt x="2154840" y="64484"/>
                  <a:pt x="2155412" y="64294"/>
                </a:cubicBezTo>
                <a:cubicBezTo>
                  <a:pt x="2157983" y="63151"/>
                  <a:pt x="2157126" y="62389"/>
                  <a:pt x="2155031" y="61436"/>
                </a:cubicBezTo>
                <a:cubicBezTo>
                  <a:pt x="2153888" y="60960"/>
                  <a:pt x="2152840" y="60388"/>
                  <a:pt x="2152078" y="59722"/>
                </a:cubicBezTo>
                <a:cubicBezTo>
                  <a:pt x="2151030" y="58960"/>
                  <a:pt x="2150363" y="59055"/>
                  <a:pt x="2149030" y="59722"/>
                </a:cubicBezTo>
                <a:cubicBezTo>
                  <a:pt x="2146077" y="61246"/>
                  <a:pt x="2145125" y="62960"/>
                  <a:pt x="2145125" y="64960"/>
                </a:cubicBezTo>
                <a:cubicBezTo>
                  <a:pt x="2145029" y="67151"/>
                  <a:pt x="2141600" y="68485"/>
                  <a:pt x="2137028" y="68008"/>
                </a:cubicBezTo>
                <a:cubicBezTo>
                  <a:pt x="2136457" y="67913"/>
                  <a:pt x="2135886" y="67818"/>
                  <a:pt x="2135314" y="67723"/>
                </a:cubicBezTo>
                <a:lnTo>
                  <a:pt x="2128932" y="66294"/>
                </a:lnTo>
                <a:lnTo>
                  <a:pt x="2135409" y="66580"/>
                </a:lnTo>
                <a:cubicBezTo>
                  <a:pt x="2136171" y="66675"/>
                  <a:pt x="2137028" y="66675"/>
                  <a:pt x="2137791" y="66580"/>
                </a:cubicBezTo>
                <a:cubicBezTo>
                  <a:pt x="2139219" y="66294"/>
                  <a:pt x="2140553" y="65913"/>
                  <a:pt x="2141886" y="65627"/>
                </a:cubicBezTo>
                <a:cubicBezTo>
                  <a:pt x="2140457" y="65341"/>
                  <a:pt x="2139124" y="64865"/>
                  <a:pt x="2137600" y="64675"/>
                </a:cubicBezTo>
                <a:cubicBezTo>
                  <a:pt x="2133123" y="64103"/>
                  <a:pt x="2128742" y="64484"/>
                  <a:pt x="2124646" y="65437"/>
                </a:cubicBezTo>
                <a:cubicBezTo>
                  <a:pt x="2123217" y="65722"/>
                  <a:pt x="2122074" y="66294"/>
                  <a:pt x="2121026" y="66865"/>
                </a:cubicBezTo>
                <a:cubicBezTo>
                  <a:pt x="2120169" y="67246"/>
                  <a:pt x="2119598" y="68104"/>
                  <a:pt x="2119026" y="68104"/>
                </a:cubicBezTo>
                <a:cubicBezTo>
                  <a:pt x="2117026" y="68008"/>
                  <a:pt x="2114740" y="67818"/>
                  <a:pt x="2113216" y="67246"/>
                </a:cubicBezTo>
                <a:cubicBezTo>
                  <a:pt x="2109882" y="66103"/>
                  <a:pt x="2108739" y="66199"/>
                  <a:pt x="2107787" y="68104"/>
                </a:cubicBezTo>
                <a:cubicBezTo>
                  <a:pt x="2107215" y="69247"/>
                  <a:pt x="2099976" y="71247"/>
                  <a:pt x="2097500" y="70866"/>
                </a:cubicBezTo>
                <a:cubicBezTo>
                  <a:pt x="2096928" y="70771"/>
                  <a:pt x="2096547" y="70104"/>
                  <a:pt x="2096642" y="69818"/>
                </a:cubicBezTo>
                <a:cubicBezTo>
                  <a:pt x="2096738" y="69532"/>
                  <a:pt x="2097690" y="69342"/>
                  <a:pt x="2098262" y="69056"/>
                </a:cubicBezTo>
                <a:lnTo>
                  <a:pt x="2102072" y="67246"/>
                </a:lnTo>
                <a:lnTo>
                  <a:pt x="2095404" y="65056"/>
                </a:lnTo>
                <a:cubicBezTo>
                  <a:pt x="2094928" y="64960"/>
                  <a:pt x="2094166" y="65056"/>
                  <a:pt x="2093595" y="65056"/>
                </a:cubicBezTo>
                <a:cubicBezTo>
                  <a:pt x="2088451" y="65341"/>
                  <a:pt x="2091975" y="63913"/>
                  <a:pt x="2091975" y="63246"/>
                </a:cubicBezTo>
                <a:cubicBezTo>
                  <a:pt x="2093690" y="62770"/>
                  <a:pt x="2098071" y="63151"/>
                  <a:pt x="2095976" y="61341"/>
                </a:cubicBezTo>
                <a:cubicBezTo>
                  <a:pt x="2093595" y="59245"/>
                  <a:pt x="2095880" y="58579"/>
                  <a:pt x="2099309" y="58007"/>
                </a:cubicBezTo>
                <a:cubicBezTo>
                  <a:pt x="2101310" y="59055"/>
                  <a:pt x="2102929" y="60293"/>
                  <a:pt x="2105310" y="61055"/>
                </a:cubicBezTo>
                <a:cubicBezTo>
                  <a:pt x="2107120" y="61627"/>
                  <a:pt x="2109787" y="61627"/>
                  <a:pt x="2112073" y="61627"/>
                </a:cubicBezTo>
                <a:cubicBezTo>
                  <a:pt x="2113216" y="61627"/>
                  <a:pt x="2114264" y="60865"/>
                  <a:pt x="2115407" y="60484"/>
                </a:cubicBezTo>
                <a:lnTo>
                  <a:pt x="2112930" y="59055"/>
                </a:lnTo>
                <a:lnTo>
                  <a:pt x="2102453" y="53435"/>
                </a:lnTo>
                <a:lnTo>
                  <a:pt x="2100643" y="52578"/>
                </a:lnTo>
                <a:cubicBezTo>
                  <a:pt x="2100453" y="52959"/>
                  <a:pt x="2100167" y="53816"/>
                  <a:pt x="2100167" y="53816"/>
                </a:cubicBezTo>
                <a:lnTo>
                  <a:pt x="2099309" y="58007"/>
                </a:lnTo>
                <a:cubicBezTo>
                  <a:pt x="2096833" y="56674"/>
                  <a:pt x="2092547" y="58388"/>
                  <a:pt x="2090356" y="56674"/>
                </a:cubicBezTo>
                <a:cubicBezTo>
                  <a:pt x="2090070" y="56959"/>
                  <a:pt x="2089499" y="57150"/>
                  <a:pt x="2089594" y="57340"/>
                </a:cubicBezTo>
                <a:lnTo>
                  <a:pt x="2092163" y="61623"/>
                </a:lnTo>
                <a:lnTo>
                  <a:pt x="2076735" y="60960"/>
                </a:lnTo>
                <a:cubicBezTo>
                  <a:pt x="2075402" y="60960"/>
                  <a:pt x="2073878" y="61150"/>
                  <a:pt x="2072830" y="61531"/>
                </a:cubicBezTo>
                <a:cubicBezTo>
                  <a:pt x="2068353" y="63246"/>
                  <a:pt x="2063210" y="63151"/>
                  <a:pt x="2057971" y="63246"/>
                </a:cubicBezTo>
                <a:cubicBezTo>
                  <a:pt x="2050065" y="63436"/>
                  <a:pt x="2042159" y="64008"/>
                  <a:pt x="2034349" y="64389"/>
                </a:cubicBezTo>
                <a:lnTo>
                  <a:pt x="2026538" y="64865"/>
                </a:lnTo>
                <a:cubicBezTo>
                  <a:pt x="2025872" y="64960"/>
                  <a:pt x="2025110" y="64675"/>
                  <a:pt x="2024443" y="64484"/>
                </a:cubicBezTo>
                <a:cubicBezTo>
                  <a:pt x="2024824" y="64198"/>
                  <a:pt x="2025110" y="63817"/>
                  <a:pt x="2025586" y="63627"/>
                </a:cubicBezTo>
                <a:cubicBezTo>
                  <a:pt x="2027777" y="62674"/>
                  <a:pt x="2030920" y="62008"/>
                  <a:pt x="2026729" y="60388"/>
                </a:cubicBezTo>
                <a:cubicBezTo>
                  <a:pt x="2024633" y="59531"/>
                  <a:pt x="2026443" y="58960"/>
                  <a:pt x="2028634" y="58674"/>
                </a:cubicBezTo>
                <a:cubicBezTo>
                  <a:pt x="2029967" y="58483"/>
                  <a:pt x="2031206" y="58198"/>
                  <a:pt x="2032539" y="57912"/>
                </a:cubicBezTo>
                <a:cubicBezTo>
                  <a:pt x="2031396" y="57245"/>
                  <a:pt x="2030349" y="56483"/>
                  <a:pt x="2028920" y="56102"/>
                </a:cubicBezTo>
                <a:cubicBezTo>
                  <a:pt x="2023395" y="54769"/>
                  <a:pt x="2017871" y="55721"/>
                  <a:pt x="2012346" y="56388"/>
                </a:cubicBezTo>
                <a:lnTo>
                  <a:pt x="2005679" y="57245"/>
                </a:lnTo>
                <a:lnTo>
                  <a:pt x="1997392" y="57912"/>
                </a:lnTo>
                <a:lnTo>
                  <a:pt x="1993296" y="57912"/>
                </a:lnTo>
                <a:cubicBezTo>
                  <a:pt x="1991772" y="57912"/>
                  <a:pt x="1988915" y="55054"/>
                  <a:pt x="1988915" y="58483"/>
                </a:cubicBezTo>
                <a:cubicBezTo>
                  <a:pt x="1988915" y="59245"/>
                  <a:pt x="1985676" y="59817"/>
                  <a:pt x="1983390" y="58960"/>
                </a:cubicBezTo>
                <a:cubicBezTo>
                  <a:pt x="1982628" y="58674"/>
                  <a:pt x="1981104" y="58388"/>
                  <a:pt x="1980914" y="58388"/>
                </a:cubicBezTo>
                <a:cubicBezTo>
                  <a:pt x="1979104" y="59341"/>
                  <a:pt x="1977580" y="60388"/>
                  <a:pt x="1975961" y="61436"/>
                </a:cubicBezTo>
                <a:cubicBezTo>
                  <a:pt x="1976913" y="61722"/>
                  <a:pt x="1977770" y="62198"/>
                  <a:pt x="1978818" y="62293"/>
                </a:cubicBezTo>
                <a:cubicBezTo>
                  <a:pt x="1979771" y="62389"/>
                  <a:pt x="1980914" y="62198"/>
                  <a:pt x="1981866" y="62008"/>
                </a:cubicBezTo>
                <a:lnTo>
                  <a:pt x="1992915" y="59436"/>
                </a:lnTo>
                <a:cubicBezTo>
                  <a:pt x="1994344" y="59150"/>
                  <a:pt x="1996154" y="58769"/>
                  <a:pt x="1994820" y="60388"/>
                </a:cubicBezTo>
                <a:cubicBezTo>
                  <a:pt x="1994058" y="61246"/>
                  <a:pt x="1998249" y="62008"/>
                  <a:pt x="2000154" y="61055"/>
                </a:cubicBezTo>
                <a:cubicBezTo>
                  <a:pt x="2003393" y="59436"/>
                  <a:pt x="2007107" y="59341"/>
                  <a:pt x="2011299" y="59531"/>
                </a:cubicBezTo>
                <a:cubicBezTo>
                  <a:pt x="2013680" y="59722"/>
                  <a:pt x="2016251" y="59150"/>
                  <a:pt x="2018823" y="59150"/>
                </a:cubicBezTo>
                <a:cubicBezTo>
                  <a:pt x="2020157" y="59150"/>
                  <a:pt x="2022157" y="59436"/>
                  <a:pt x="2022728" y="59912"/>
                </a:cubicBezTo>
                <a:cubicBezTo>
                  <a:pt x="2023395" y="60388"/>
                  <a:pt x="2022633" y="61341"/>
                  <a:pt x="2022443" y="62008"/>
                </a:cubicBezTo>
                <a:cubicBezTo>
                  <a:pt x="2022443" y="62008"/>
                  <a:pt x="2021014" y="62103"/>
                  <a:pt x="2020919" y="62008"/>
                </a:cubicBezTo>
                <a:cubicBezTo>
                  <a:pt x="2019204" y="60674"/>
                  <a:pt x="2018157" y="61341"/>
                  <a:pt x="2015870" y="62008"/>
                </a:cubicBezTo>
                <a:cubicBezTo>
                  <a:pt x="2013013" y="62770"/>
                  <a:pt x="2009203" y="62960"/>
                  <a:pt x="2005869" y="62960"/>
                </a:cubicBezTo>
                <a:cubicBezTo>
                  <a:pt x="2003774" y="62960"/>
                  <a:pt x="2002250" y="62674"/>
                  <a:pt x="2000535" y="63532"/>
                </a:cubicBezTo>
                <a:cubicBezTo>
                  <a:pt x="1998440" y="64579"/>
                  <a:pt x="1994439" y="63913"/>
                  <a:pt x="1992725" y="65437"/>
                </a:cubicBezTo>
                <a:cubicBezTo>
                  <a:pt x="1992725" y="65437"/>
                  <a:pt x="1990344" y="65151"/>
                  <a:pt x="1990344" y="64960"/>
                </a:cubicBezTo>
                <a:cubicBezTo>
                  <a:pt x="1990058" y="62960"/>
                  <a:pt x="1986153" y="63913"/>
                  <a:pt x="1985581" y="64103"/>
                </a:cubicBezTo>
                <a:cubicBezTo>
                  <a:pt x="1980152" y="66103"/>
                  <a:pt x="1976246" y="63913"/>
                  <a:pt x="1971865" y="63246"/>
                </a:cubicBezTo>
                <a:cubicBezTo>
                  <a:pt x="1969674" y="62960"/>
                  <a:pt x="1967579" y="62389"/>
                  <a:pt x="1965293" y="62198"/>
                </a:cubicBezTo>
                <a:cubicBezTo>
                  <a:pt x="1964245" y="62198"/>
                  <a:pt x="1959959" y="60960"/>
                  <a:pt x="1962340" y="63341"/>
                </a:cubicBezTo>
                <a:cubicBezTo>
                  <a:pt x="1962340" y="63341"/>
                  <a:pt x="1960911" y="63913"/>
                  <a:pt x="1960245" y="63913"/>
                </a:cubicBezTo>
                <a:cubicBezTo>
                  <a:pt x="1957863" y="63722"/>
                  <a:pt x="1955101" y="63722"/>
                  <a:pt x="1953196" y="63055"/>
                </a:cubicBezTo>
                <a:cubicBezTo>
                  <a:pt x="1951958" y="62674"/>
                  <a:pt x="1952339" y="61341"/>
                  <a:pt x="1951958" y="60484"/>
                </a:cubicBezTo>
                <a:cubicBezTo>
                  <a:pt x="1953482" y="60484"/>
                  <a:pt x="1955006" y="60388"/>
                  <a:pt x="1956530" y="60484"/>
                </a:cubicBezTo>
                <a:lnTo>
                  <a:pt x="1965293" y="61341"/>
                </a:lnTo>
                <a:cubicBezTo>
                  <a:pt x="1966436" y="61341"/>
                  <a:pt x="1967960" y="61627"/>
                  <a:pt x="1968722" y="61341"/>
                </a:cubicBezTo>
                <a:cubicBezTo>
                  <a:pt x="1970150" y="60865"/>
                  <a:pt x="1971103" y="60103"/>
                  <a:pt x="1972246" y="59531"/>
                </a:cubicBezTo>
                <a:cubicBezTo>
                  <a:pt x="1970912" y="59245"/>
                  <a:pt x="1969484" y="58769"/>
                  <a:pt x="1968150" y="58769"/>
                </a:cubicBezTo>
                <a:cubicBezTo>
                  <a:pt x="1964816" y="58864"/>
                  <a:pt x="1961292" y="59626"/>
                  <a:pt x="1959197" y="57626"/>
                </a:cubicBezTo>
                <a:cubicBezTo>
                  <a:pt x="1959101" y="57531"/>
                  <a:pt x="1957482" y="57626"/>
                  <a:pt x="1957196" y="57817"/>
                </a:cubicBezTo>
                <a:cubicBezTo>
                  <a:pt x="1953291" y="60293"/>
                  <a:pt x="1946433" y="59055"/>
                  <a:pt x="1941766" y="60579"/>
                </a:cubicBezTo>
                <a:cubicBezTo>
                  <a:pt x="1941480" y="60674"/>
                  <a:pt x="1940337" y="60388"/>
                  <a:pt x="1940337" y="60293"/>
                </a:cubicBezTo>
                <a:cubicBezTo>
                  <a:pt x="1939575" y="57721"/>
                  <a:pt x="1935384" y="58674"/>
                  <a:pt x="1932336" y="58674"/>
                </a:cubicBezTo>
                <a:cubicBezTo>
                  <a:pt x="1928907" y="58674"/>
                  <a:pt x="1925859" y="58769"/>
                  <a:pt x="1924716" y="56769"/>
                </a:cubicBezTo>
                <a:cubicBezTo>
                  <a:pt x="1924526" y="56578"/>
                  <a:pt x="1922907" y="56483"/>
                  <a:pt x="1921954" y="56483"/>
                </a:cubicBezTo>
                <a:cubicBezTo>
                  <a:pt x="1920620" y="56578"/>
                  <a:pt x="1919287" y="56864"/>
                  <a:pt x="1917953" y="57055"/>
                </a:cubicBezTo>
                <a:cubicBezTo>
                  <a:pt x="1918811" y="57531"/>
                  <a:pt x="1919573" y="58102"/>
                  <a:pt x="1920525" y="58483"/>
                </a:cubicBezTo>
                <a:cubicBezTo>
                  <a:pt x="1921668" y="58960"/>
                  <a:pt x="1923097" y="59341"/>
                  <a:pt x="1924335" y="59817"/>
                </a:cubicBezTo>
                <a:cubicBezTo>
                  <a:pt x="1922335" y="60007"/>
                  <a:pt x="1920430" y="60484"/>
                  <a:pt x="1918525" y="60484"/>
                </a:cubicBezTo>
                <a:cubicBezTo>
                  <a:pt x="1917287" y="60484"/>
                  <a:pt x="1916049" y="59817"/>
                  <a:pt x="1914810" y="59436"/>
                </a:cubicBezTo>
                <a:cubicBezTo>
                  <a:pt x="1913382" y="58960"/>
                  <a:pt x="1912143" y="58293"/>
                  <a:pt x="1910524" y="58102"/>
                </a:cubicBezTo>
                <a:cubicBezTo>
                  <a:pt x="1909476" y="58007"/>
                  <a:pt x="1908048" y="58483"/>
                  <a:pt x="1906809" y="58769"/>
                </a:cubicBezTo>
                <a:cubicBezTo>
                  <a:pt x="1907666" y="59055"/>
                  <a:pt x="1908428" y="59436"/>
                  <a:pt x="1909286" y="59626"/>
                </a:cubicBezTo>
                <a:cubicBezTo>
                  <a:pt x="1911572" y="60198"/>
                  <a:pt x="1910333" y="60579"/>
                  <a:pt x="1909095" y="61055"/>
                </a:cubicBezTo>
                <a:cubicBezTo>
                  <a:pt x="1905190" y="62484"/>
                  <a:pt x="1901475" y="61055"/>
                  <a:pt x="1897761" y="60769"/>
                </a:cubicBezTo>
                <a:cubicBezTo>
                  <a:pt x="1896332" y="60674"/>
                  <a:pt x="1894617" y="59817"/>
                  <a:pt x="1893760" y="60007"/>
                </a:cubicBezTo>
                <a:cubicBezTo>
                  <a:pt x="1891665" y="60388"/>
                  <a:pt x="1889950" y="61246"/>
                  <a:pt x="1888045" y="62008"/>
                </a:cubicBezTo>
                <a:cubicBezTo>
                  <a:pt x="1887854" y="62103"/>
                  <a:pt x="1887854" y="62484"/>
                  <a:pt x="1888045" y="62484"/>
                </a:cubicBezTo>
                <a:cubicBezTo>
                  <a:pt x="1888521" y="62579"/>
                  <a:pt x="1889378" y="62770"/>
                  <a:pt x="1889664" y="62674"/>
                </a:cubicBezTo>
                <a:cubicBezTo>
                  <a:pt x="1897284" y="60484"/>
                  <a:pt x="1902237" y="64103"/>
                  <a:pt x="1908714" y="64579"/>
                </a:cubicBezTo>
                <a:cubicBezTo>
                  <a:pt x="1910524" y="64770"/>
                  <a:pt x="1911667" y="66484"/>
                  <a:pt x="1913572" y="66770"/>
                </a:cubicBezTo>
                <a:cubicBezTo>
                  <a:pt x="1915572" y="67056"/>
                  <a:pt x="1918144" y="66294"/>
                  <a:pt x="1920525" y="66199"/>
                </a:cubicBezTo>
                <a:cubicBezTo>
                  <a:pt x="1922240" y="66199"/>
                  <a:pt x="1923954" y="66389"/>
                  <a:pt x="1925764" y="66389"/>
                </a:cubicBezTo>
                <a:cubicBezTo>
                  <a:pt x="1930050" y="66389"/>
                  <a:pt x="1931765" y="67151"/>
                  <a:pt x="1931860" y="69247"/>
                </a:cubicBezTo>
                <a:cubicBezTo>
                  <a:pt x="1931955" y="69628"/>
                  <a:pt x="1931098" y="70009"/>
                  <a:pt x="1930717" y="70390"/>
                </a:cubicBezTo>
                <a:cubicBezTo>
                  <a:pt x="1929860" y="70199"/>
                  <a:pt x="1928431" y="70009"/>
                  <a:pt x="1928431" y="69723"/>
                </a:cubicBezTo>
                <a:cubicBezTo>
                  <a:pt x="1928241" y="68294"/>
                  <a:pt x="1926431" y="68389"/>
                  <a:pt x="1924240" y="68580"/>
                </a:cubicBezTo>
                <a:cubicBezTo>
                  <a:pt x="1922716" y="68580"/>
                  <a:pt x="1920906" y="68866"/>
                  <a:pt x="1919478" y="68580"/>
                </a:cubicBezTo>
                <a:cubicBezTo>
                  <a:pt x="1914144" y="67627"/>
                  <a:pt x="1912238" y="69628"/>
                  <a:pt x="1909762" y="71056"/>
                </a:cubicBezTo>
                <a:cubicBezTo>
                  <a:pt x="1909095" y="71342"/>
                  <a:pt x="1909191" y="72390"/>
                  <a:pt x="1908714" y="72390"/>
                </a:cubicBezTo>
                <a:cubicBezTo>
                  <a:pt x="1906428" y="72676"/>
                  <a:pt x="1903952" y="72676"/>
                  <a:pt x="1901570" y="72676"/>
                </a:cubicBezTo>
                <a:cubicBezTo>
                  <a:pt x="1901094" y="72676"/>
                  <a:pt x="1900428" y="72295"/>
                  <a:pt x="1900428" y="72104"/>
                </a:cubicBezTo>
                <a:cubicBezTo>
                  <a:pt x="1900428" y="71914"/>
                  <a:pt x="1900904" y="71628"/>
                  <a:pt x="1901380" y="71533"/>
                </a:cubicBezTo>
                <a:cubicBezTo>
                  <a:pt x="1901856" y="71437"/>
                  <a:pt x="1902809" y="71628"/>
                  <a:pt x="1903094" y="71437"/>
                </a:cubicBezTo>
                <a:cubicBezTo>
                  <a:pt x="1904428" y="70580"/>
                  <a:pt x="1905476" y="69723"/>
                  <a:pt x="1906714" y="68961"/>
                </a:cubicBezTo>
                <a:lnTo>
                  <a:pt x="1902237" y="68961"/>
                </a:lnTo>
                <a:cubicBezTo>
                  <a:pt x="1901666" y="68961"/>
                  <a:pt x="1901094" y="69151"/>
                  <a:pt x="1900523" y="69151"/>
                </a:cubicBezTo>
                <a:lnTo>
                  <a:pt x="1894332" y="70009"/>
                </a:lnTo>
                <a:cubicBezTo>
                  <a:pt x="1895474" y="69247"/>
                  <a:pt x="1896617" y="68389"/>
                  <a:pt x="1897570" y="67627"/>
                </a:cubicBezTo>
                <a:cubicBezTo>
                  <a:pt x="1897856" y="67342"/>
                  <a:pt x="1898141" y="66770"/>
                  <a:pt x="1897856" y="66675"/>
                </a:cubicBezTo>
                <a:cubicBezTo>
                  <a:pt x="1897189" y="66389"/>
                  <a:pt x="1896046" y="66199"/>
                  <a:pt x="1895284" y="66199"/>
                </a:cubicBezTo>
                <a:cubicBezTo>
                  <a:pt x="1894332" y="66294"/>
                  <a:pt x="1893284" y="66675"/>
                  <a:pt x="1892617" y="67056"/>
                </a:cubicBezTo>
                <a:cubicBezTo>
                  <a:pt x="1891760" y="67627"/>
                  <a:pt x="1891188" y="68294"/>
                  <a:pt x="1890521" y="68961"/>
                </a:cubicBezTo>
                <a:cubicBezTo>
                  <a:pt x="1889855" y="68389"/>
                  <a:pt x="1889474" y="67627"/>
                  <a:pt x="1888521" y="67246"/>
                </a:cubicBezTo>
                <a:cubicBezTo>
                  <a:pt x="1887569" y="66770"/>
                  <a:pt x="1886045" y="66675"/>
                  <a:pt x="1884807" y="66484"/>
                </a:cubicBezTo>
                <a:cubicBezTo>
                  <a:pt x="1882520" y="66199"/>
                  <a:pt x="1880711" y="65818"/>
                  <a:pt x="1883949" y="64770"/>
                </a:cubicBezTo>
                <a:cubicBezTo>
                  <a:pt x="1884425" y="64675"/>
                  <a:pt x="1884616" y="63913"/>
                  <a:pt x="1884425" y="63913"/>
                </a:cubicBezTo>
                <a:cubicBezTo>
                  <a:pt x="1881187" y="63055"/>
                  <a:pt x="1877853" y="62198"/>
                  <a:pt x="1874519" y="61436"/>
                </a:cubicBezTo>
                <a:cubicBezTo>
                  <a:pt x="1873948" y="61341"/>
                  <a:pt x="1872329" y="61722"/>
                  <a:pt x="1872329" y="61722"/>
                </a:cubicBezTo>
                <a:cubicBezTo>
                  <a:pt x="1873281" y="64675"/>
                  <a:pt x="1865852" y="62865"/>
                  <a:pt x="1864994" y="64675"/>
                </a:cubicBezTo>
                <a:cubicBezTo>
                  <a:pt x="1864994" y="64675"/>
                  <a:pt x="1863566" y="64675"/>
                  <a:pt x="1863566" y="64675"/>
                </a:cubicBezTo>
                <a:cubicBezTo>
                  <a:pt x="1863375" y="64198"/>
                  <a:pt x="1863090" y="63722"/>
                  <a:pt x="1863375" y="63341"/>
                </a:cubicBezTo>
                <a:cubicBezTo>
                  <a:pt x="1863756" y="62674"/>
                  <a:pt x="1865280" y="61912"/>
                  <a:pt x="1864994" y="61436"/>
                </a:cubicBezTo>
                <a:cubicBezTo>
                  <a:pt x="1864613" y="60865"/>
                  <a:pt x="1862423" y="60103"/>
                  <a:pt x="1861661" y="60198"/>
                </a:cubicBezTo>
                <a:cubicBezTo>
                  <a:pt x="1860041" y="60484"/>
                  <a:pt x="1858613" y="61246"/>
                  <a:pt x="1857565" y="62008"/>
                </a:cubicBezTo>
                <a:cubicBezTo>
                  <a:pt x="1857089" y="62389"/>
                  <a:pt x="1857660" y="63436"/>
                  <a:pt x="1857089" y="63532"/>
                </a:cubicBezTo>
                <a:cubicBezTo>
                  <a:pt x="1853755" y="64389"/>
                  <a:pt x="1850898" y="65056"/>
                  <a:pt x="1855755" y="66580"/>
                </a:cubicBezTo>
                <a:cubicBezTo>
                  <a:pt x="1855850" y="66580"/>
                  <a:pt x="1855850" y="67056"/>
                  <a:pt x="1855850" y="67056"/>
                </a:cubicBezTo>
                <a:cubicBezTo>
                  <a:pt x="1853374" y="67246"/>
                  <a:pt x="1850898" y="67532"/>
                  <a:pt x="1848421" y="67532"/>
                </a:cubicBezTo>
                <a:cubicBezTo>
                  <a:pt x="1847945" y="67532"/>
                  <a:pt x="1847087" y="66675"/>
                  <a:pt x="1847087" y="66294"/>
                </a:cubicBezTo>
                <a:cubicBezTo>
                  <a:pt x="1847469" y="64389"/>
                  <a:pt x="1846040" y="63532"/>
                  <a:pt x="1842230" y="64008"/>
                </a:cubicBezTo>
                <a:cubicBezTo>
                  <a:pt x="1838134" y="64484"/>
                  <a:pt x="1834419" y="65437"/>
                  <a:pt x="1830228" y="64198"/>
                </a:cubicBezTo>
                <a:cubicBezTo>
                  <a:pt x="1829847" y="64008"/>
                  <a:pt x="1828704" y="64294"/>
                  <a:pt x="1828037" y="64484"/>
                </a:cubicBezTo>
                <a:cubicBezTo>
                  <a:pt x="1824323" y="65532"/>
                  <a:pt x="1821751" y="64579"/>
                  <a:pt x="1818227" y="63913"/>
                </a:cubicBezTo>
                <a:cubicBezTo>
                  <a:pt x="1812702" y="62770"/>
                  <a:pt x="1809749" y="60007"/>
                  <a:pt x="1803273" y="59626"/>
                </a:cubicBezTo>
                <a:cubicBezTo>
                  <a:pt x="1800415" y="59531"/>
                  <a:pt x="1798796" y="59626"/>
                  <a:pt x="1797938" y="60674"/>
                </a:cubicBezTo>
                <a:cubicBezTo>
                  <a:pt x="1796891" y="62008"/>
                  <a:pt x="1795176" y="62008"/>
                  <a:pt x="1792795" y="61817"/>
                </a:cubicBezTo>
                <a:lnTo>
                  <a:pt x="1781936" y="61817"/>
                </a:lnTo>
                <a:cubicBezTo>
                  <a:pt x="1780603" y="61817"/>
                  <a:pt x="1779079" y="61341"/>
                  <a:pt x="1778031" y="60865"/>
                </a:cubicBezTo>
                <a:cubicBezTo>
                  <a:pt x="1772888" y="58579"/>
                  <a:pt x="1767268" y="58483"/>
                  <a:pt x="1761934" y="60674"/>
                </a:cubicBezTo>
                <a:cubicBezTo>
                  <a:pt x="1760124" y="61436"/>
                  <a:pt x="1757648" y="63722"/>
                  <a:pt x="1757648" y="60293"/>
                </a:cubicBezTo>
                <a:cubicBezTo>
                  <a:pt x="1757648" y="60103"/>
                  <a:pt x="1756124" y="59626"/>
                  <a:pt x="1755266" y="59626"/>
                </a:cubicBezTo>
                <a:cubicBezTo>
                  <a:pt x="1753457" y="59531"/>
                  <a:pt x="1751647" y="59626"/>
                  <a:pt x="1749837" y="59722"/>
                </a:cubicBezTo>
                <a:cubicBezTo>
                  <a:pt x="1745551" y="60007"/>
                  <a:pt x="1743741" y="58674"/>
                  <a:pt x="1742312" y="57150"/>
                </a:cubicBezTo>
                <a:cubicBezTo>
                  <a:pt x="1740979" y="55721"/>
                  <a:pt x="1744027" y="55435"/>
                  <a:pt x="1745361" y="54769"/>
                </a:cubicBezTo>
                <a:cubicBezTo>
                  <a:pt x="1745837" y="54578"/>
                  <a:pt x="1746027" y="54197"/>
                  <a:pt x="1746313" y="53911"/>
                </a:cubicBezTo>
                <a:cubicBezTo>
                  <a:pt x="1745551" y="53911"/>
                  <a:pt x="1744694" y="53721"/>
                  <a:pt x="1744122" y="53911"/>
                </a:cubicBezTo>
                <a:cubicBezTo>
                  <a:pt x="1743265" y="54102"/>
                  <a:pt x="1742408" y="54483"/>
                  <a:pt x="1741836" y="54864"/>
                </a:cubicBezTo>
                <a:cubicBezTo>
                  <a:pt x="1739550" y="56483"/>
                  <a:pt x="1737359" y="57912"/>
                  <a:pt x="1732597" y="56483"/>
                </a:cubicBezTo>
                <a:cubicBezTo>
                  <a:pt x="1732121" y="56293"/>
                  <a:pt x="1730406" y="56769"/>
                  <a:pt x="1729740" y="57150"/>
                </a:cubicBezTo>
                <a:cubicBezTo>
                  <a:pt x="1727358" y="58483"/>
                  <a:pt x="1724882" y="58579"/>
                  <a:pt x="1722596" y="57340"/>
                </a:cubicBezTo>
                <a:cubicBezTo>
                  <a:pt x="1720691" y="56388"/>
                  <a:pt x="1718690" y="56293"/>
                  <a:pt x="1716119" y="56483"/>
                </a:cubicBezTo>
                <a:cubicBezTo>
                  <a:pt x="1712499" y="56578"/>
                  <a:pt x="1708880" y="56483"/>
                  <a:pt x="1705260" y="56483"/>
                </a:cubicBezTo>
                <a:cubicBezTo>
                  <a:pt x="1703260" y="56483"/>
                  <a:pt x="1702022" y="56674"/>
                  <a:pt x="1702879" y="57817"/>
                </a:cubicBezTo>
                <a:cubicBezTo>
                  <a:pt x="1703069" y="58102"/>
                  <a:pt x="1702307" y="58769"/>
                  <a:pt x="1701736" y="59150"/>
                </a:cubicBezTo>
                <a:cubicBezTo>
                  <a:pt x="1701545" y="59341"/>
                  <a:pt x="1700307" y="59626"/>
                  <a:pt x="1700307" y="59626"/>
                </a:cubicBezTo>
                <a:lnTo>
                  <a:pt x="1696783" y="63055"/>
                </a:lnTo>
                <a:lnTo>
                  <a:pt x="1705451" y="62865"/>
                </a:lnTo>
                <a:cubicBezTo>
                  <a:pt x="1705641" y="62770"/>
                  <a:pt x="1705927" y="62674"/>
                  <a:pt x="1705927" y="62674"/>
                </a:cubicBezTo>
                <a:cubicBezTo>
                  <a:pt x="1706213" y="58864"/>
                  <a:pt x="1710975" y="61436"/>
                  <a:pt x="1713833" y="61436"/>
                </a:cubicBezTo>
                <a:lnTo>
                  <a:pt x="1714578" y="61415"/>
                </a:lnTo>
                <a:lnTo>
                  <a:pt x="1708594" y="60293"/>
                </a:lnTo>
                <a:cubicBezTo>
                  <a:pt x="1708594" y="60293"/>
                  <a:pt x="1708594" y="59626"/>
                  <a:pt x="1708594" y="59626"/>
                </a:cubicBezTo>
                <a:cubicBezTo>
                  <a:pt x="1710690" y="59531"/>
                  <a:pt x="1712880" y="59341"/>
                  <a:pt x="1714976" y="59436"/>
                </a:cubicBezTo>
                <a:cubicBezTo>
                  <a:pt x="1716023" y="59436"/>
                  <a:pt x="1716976" y="60103"/>
                  <a:pt x="1718024" y="60388"/>
                </a:cubicBezTo>
                <a:lnTo>
                  <a:pt x="1714876" y="61407"/>
                </a:lnTo>
                <a:lnTo>
                  <a:pt x="1723929" y="61150"/>
                </a:lnTo>
                <a:cubicBezTo>
                  <a:pt x="1724786" y="61150"/>
                  <a:pt x="1725739" y="60769"/>
                  <a:pt x="1726406" y="60484"/>
                </a:cubicBezTo>
                <a:cubicBezTo>
                  <a:pt x="1727263" y="60103"/>
                  <a:pt x="1727739" y="59531"/>
                  <a:pt x="1728406" y="59055"/>
                </a:cubicBezTo>
                <a:cubicBezTo>
                  <a:pt x="1729454" y="59531"/>
                  <a:pt x="1730978" y="60007"/>
                  <a:pt x="1731263" y="60674"/>
                </a:cubicBezTo>
                <a:cubicBezTo>
                  <a:pt x="1731549" y="61246"/>
                  <a:pt x="1730501" y="62008"/>
                  <a:pt x="1729835" y="62579"/>
                </a:cubicBezTo>
                <a:cubicBezTo>
                  <a:pt x="1729644" y="62865"/>
                  <a:pt x="1728978" y="63151"/>
                  <a:pt x="1728501" y="63151"/>
                </a:cubicBezTo>
                <a:cubicBezTo>
                  <a:pt x="1724405" y="63246"/>
                  <a:pt x="1725644" y="64294"/>
                  <a:pt x="1726501" y="65437"/>
                </a:cubicBezTo>
                <a:cubicBezTo>
                  <a:pt x="1726787" y="65818"/>
                  <a:pt x="1726501" y="66294"/>
                  <a:pt x="1726501" y="66770"/>
                </a:cubicBezTo>
                <a:cubicBezTo>
                  <a:pt x="1725834" y="66484"/>
                  <a:pt x="1724977" y="66294"/>
                  <a:pt x="1724501" y="66008"/>
                </a:cubicBezTo>
                <a:cubicBezTo>
                  <a:pt x="1720024" y="63246"/>
                  <a:pt x="1718690" y="63436"/>
                  <a:pt x="1711737" y="64770"/>
                </a:cubicBezTo>
                <a:cubicBezTo>
                  <a:pt x="1706879" y="65818"/>
                  <a:pt x="1701069" y="65818"/>
                  <a:pt x="1695735" y="65818"/>
                </a:cubicBezTo>
                <a:cubicBezTo>
                  <a:pt x="1692497" y="65913"/>
                  <a:pt x="1687449" y="66580"/>
                  <a:pt x="1688211" y="63436"/>
                </a:cubicBezTo>
                <a:cubicBezTo>
                  <a:pt x="1688306" y="63341"/>
                  <a:pt x="1687353" y="63055"/>
                  <a:pt x="1686972" y="63055"/>
                </a:cubicBezTo>
                <a:cubicBezTo>
                  <a:pt x="1686496" y="63055"/>
                  <a:pt x="1685924" y="63436"/>
                  <a:pt x="1685924" y="63627"/>
                </a:cubicBezTo>
                <a:cubicBezTo>
                  <a:pt x="1685734" y="64294"/>
                  <a:pt x="1686115" y="64960"/>
                  <a:pt x="1685734" y="65627"/>
                </a:cubicBezTo>
                <a:cubicBezTo>
                  <a:pt x="1685353" y="66389"/>
                  <a:pt x="1684400" y="67151"/>
                  <a:pt x="1682495" y="66199"/>
                </a:cubicBezTo>
                <a:lnTo>
                  <a:pt x="1676406" y="65934"/>
                </a:lnTo>
                <a:lnTo>
                  <a:pt x="1676590" y="65913"/>
                </a:lnTo>
                <a:cubicBezTo>
                  <a:pt x="1674399" y="65437"/>
                  <a:pt x="1673447" y="65246"/>
                  <a:pt x="1672399" y="65151"/>
                </a:cubicBezTo>
                <a:cubicBezTo>
                  <a:pt x="1671923" y="65056"/>
                  <a:pt x="1671351" y="65246"/>
                  <a:pt x="1670780" y="65246"/>
                </a:cubicBezTo>
                <a:lnTo>
                  <a:pt x="1672146" y="65772"/>
                </a:lnTo>
                <a:lnTo>
                  <a:pt x="1665732" y="65532"/>
                </a:lnTo>
                <a:cubicBezTo>
                  <a:pt x="1665350" y="65341"/>
                  <a:pt x="1664017" y="65532"/>
                  <a:pt x="1663160" y="65532"/>
                </a:cubicBezTo>
                <a:cubicBezTo>
                  <a:pt x="1662017" y="65627"/>
                  <a:pt x="1660874" y="66008"/>
                  <a:pt x="1659731" y="66008"/>
                </a:cubicBezTo>
                <a:cubicBezTo>
                  <a:pt x="1658397" y="65913"/>
                  <a:pt x="1657159" y="65532"/>
                  <a:pt x="1655921" y="65341"/>
                </a:cubicBezTo>
                <a:cubicBezTo>
                  <a:pt x="1656969" y="65056"/>
                  <a:pt x="1657921" y="64675"/>
                  <a:pt x="1658969" y="64389"/>
                </a:cubicBezTo>
                <a:cubicBezTo>
                  <a:pt x="1659826" y="64198"/>
                  <a:pt x="1660874" y="64198"/>
                  <a:pt x="1661826" y="64008"/>
                </a:cubicBezTo>
                <a:cubicBezTo>
                  <a:pt x="1662303" y="63913"/>
                  <a:pt x="1662493" y="63627"/>
                  <a:pt x="1662874" y="63436"/>
                </a:cubicBezTo>
                <a:cubicBezTo>
                  <a:pt x="1662398" y="63341"/>
                  <a:pt x="1661826" y="63055"/>
                  <a:pt x="1661445" y="63055"/>
                </a:cubicBezTo>
                <a:cubicBezTo>
                  <a:pt x="1657635" y="63627"/>
                  <a:pt x="1654301" y="63151"/>
                  <a:pt x="1651158" y="62103"/>
                </a:cubicBezTo>
                <a:cubicBezTo>
                  <a:pt x="1650873" y="62008"/>
                  <a:pt x="1650206" y="61912"/>
                  <a:pt x="1650111" y="61912"/>
                </a:cubicBezTo>
                <a:cubicBezTo>
                  <a:pt x="1645157" y="64198"/>
                  <a:pt x="1641919" y="61341"/>
                  <a:pt x="1637919" y="61150"/>
                </a:cubicBezTo>
                <a:cubicBezTo>
                  <a:pt x="1632584" y="60865"/>
                  <a:pt x="1627155" y="60960"/>
                  <a:pt x="1621821" y="60865"/>
                </a:cubicBezTo>
                <a:cubicBezTo>
                  <a:pt x="1619916" y="60769"/>
                  <a:pt x="1616963" y="61436"/>
                  <a:pt x="1617535" y="59531"/>
                </a:cubicBezTo>
                <a:cubicBezTo>
                  <a:pt x="1617535" y="59531"/>
                  <a:pt x="1615820" y="59150"/>
                  <a:pt x="1615154" y="59341"/>
                </a:cubicBezTo>
                <a:cubicBezTo>
                  <a:pt x="1612773" y="59912"/>
                  <a:pt x="1610582" y="60579"/>
                  <a:pt x="1608391" y="61246"/>
                </a:cubicBezTo>
                <a:cubicBezTo>
                  <a:pt x="1604486" y="62484"/>
                  <a:pt x="1602295" y="62389"/>
                  <a:pt x="1598961" y="60865"/>
                </a:cubicBezTo>
                <a:cubicBezTo>
                  <a:pt x="1598390" y="60579"/>
                  <a:pt x="1597913" y="60293"/>
                  <a:pt x="1597247" y="60103"/>
                </a:cubicBezTo>
                <a:lnTo>
                  <a:pt x="1594103" y="59150"/>
                </a:lnTo>
                <a:cubicBezTo>
                  <a:pt x="1595723" y="58960"/>
                  <a:pt x="1597247" y="58483"/>
                  <a:pt x="1598866" y="58483"/>
                </a:cubicBezTo>
                <a:lnTo>
                  <a:pt x="1612011" y="58007"/>
                </a:lnTo>
                <a:cubicBezTo>
                  <a:pt x="1612487" y="57912"/>
                  <a:pt x="1612963" y="57721"/>
                  <a:pt x="1613439" y="57531"/>
                </a:cubicBezTo>
                <a:cubicBezTo>
                  <a:pt x="1612963" y="57436"/>
                  <a:pt x="1612582" y="57150"/>
                  <a:pt x="1612106" y="57150"/>
                </a:cubicBezTo>
                <a:lnTo>
                  <a:pt x="1602390" y="56102"/>
                </a:lnTo>
                <a:cubicBezTo>
                  <a:pt x="1598580" y="55721"/>
                  <a:pt x="1594770" y="55340"/>
                  <a:pt x="1592103" y="57340"/>
                </a:cubicBezTo>
                <a:cubicBezTo>
                  <a:pt x="1591817" y="57531"/>
                  <a:pt x="1589912" y="57721"/>
                  <a:pt x="1589722" y="57531"/>
                </a:cubicBezTo>
                <a:cubicBezTo>
                  <a:pt x="1588960" y="57055"/>
                  <a:pt x="1587912" y="56102"/>
                  <a:pt x="1588388" y="55816"/>
                </a:cubicBezTo>
                <a:cubicBezTo>
                  <a:pt x="1591436" y="53721"/>
                  <a:pt x="1586960" y="53721"/>
                  <a:pt x="1585245" y="53435"/>
                </a:cubicBezTo>
                <a:cubicBezTo>
                  <a:pt x="1578959" y="52387"/>
                  <a:pt x="1578959" y="52483"/>
                  <a:pt x="1578959" y="49339"/>
                </a:cubicBezTo>
                <a:cubicBezTo>
                  <a:pt x="1578959" y="48863"/>
                  <a:pt x="1578482" y="47911"/>
                  <a:pt x="1578006" y="47911"/>
                </a:cubicBezTo>
                <a:cubicBezTo>
                  <a:pt x="1576863" y="47815"/>
                  <a:pt x="1575244" y="47911"/>
                  <a:pt x="1574291" y="48292"/>
                </a:cubicBezTo>
                <a:cubicBezTo>
                  <a:pt x="1572482" y="48863"/>
                  <a:pt x="1571148" y="49816"/>
                  <a:pt x="1569529" y="50482"/>
                </a:cubicBezTo>
                <a:cubicBezTo>
                  <a:pt x="1568291" y="51054"/>
                  <a:pt x="1566671" y="51435"/>
                  <a:pt x="1565338" y="51911"/>
                </a:cubicBezTo>
                <a:cubicBezTo>
                  <a:pt x="1564957" y="52102"/>
                  <a:pt x="1564671" y="52387"/>
                  <a:pt x="1564386" y="52578"/>
                </a:cubicBezTo>
                <a:cubicBezTo>
                  <a:pt x="1569243" y="52864"/>
                  <a:pt x="1562480" y="55054"/>
                  <a:pt x="1566481" y="55531"/>
                </a:cubicBezTo>
                <a:cubicBezTo>
                  <a:pt x="1567053" y="55531"/>
                  <a:pt x="1567815" y="55150"/>
                  <a:pt x="1568481" y="55150"/>
                </a:cubicBezTo>
                <a:cubicBezTo>
                  <a:pt x="1569434" y="54959"/>
                  <a:pt x="1570672" y="54673"/>
                  <a:pt x="1571434" y="54864"/>
                </a:cubicBezTo>
                <a:cubicBezTo>
                  <a:pt x="1572386" y="55054"/>
                  <a:pt x="1572958" y="55626"/>
                  <a:pt x="1573720" y="56102"/>
                </a:cubicBezTo>
                <a:cubicBezTo>
                  <a:pt x="1572767" y="56388"/>
                  <a:pt x="1571815" y="56578"/>
                  <a:pt x="1570862" y="56769"/>
                </a:cubicBezTo>
                <a:cubicBezTo>
                  <a:pt x="1567243" y="57436"/>
                  <a:pt x="1564100" y="57150"/>
                  <a:pt x="1560861" y="56007"/>
                </a:cubicBezTo>
                <a:cubicBezTo>
                  <a:pt x="1559337" y="55531"/>
                  <a:pt x="1556384" y="55531"/>
                  <a:pt x="1554098" y="55531"/>
                </a:cubicBezTo>
                <a:cubicBezTo>
                  <a:pt x="1549526" y="55531"/>
                  <a:pt x="1546478" y="54673"/>
                  <a:pt x="1546383" y="53149"/>
                </a:cubicBezTo>
                <a:cubicBezTo>
                  <a:pt x="1546383" y="52578"/>
                  <a:pt x="1546955" y="51721"/>
                  <a:pt x="1547907" y="51435"/>
                </a:cubicBezTo>
                <a:cubicBezTo>
                  <a:pt x="1548383" y="51244"/>
                  <a:pt x="1550193" y="51721"/>
                  <a:pt x="1551241" y="52006"/>
                </a:cubicBezTo>
                <a:cubicBezTo>
                  <a:pt x="1552860" y="52483"/>
                  <a:pt x="1554384" y="53054"/>
                  <a:pt x="1556099" y="53340"/>
                </a:cubicBezTo>
                <a:cubicBezTo>
                  <a:pt x="1557623" y="53530"/>
                  <a:pt x="1559432" y="53340"/>
                  <a:pt x="1561147" y="53340"/>
                </a:cubicBezTo>
                <a:lnTo>
                  <a:pt x="1557337" y="52006"/>
                </a:lnTo>
                <a:lnTo>
                  <a:pt x="1555051" y="51244"/>
                </a:lnTo>
                <a:cubicBezTo>
                  <a:pt x="1555718" y="50959"/>
                  <a:pt x="1556384" y="50482"/>
                  <a:pt x="1557146" y="50387"/>
                </a:cubicBezTo>
                <a:cubicBezTo>
                  <a:pt x="1559051" y="50101"/>
                  <a:pt x="1560957" y="50006"/>
                  <a:pt x="1562957" y="49816"/>
                </a:cubicBezTo>
                <a:lnTo>
                  <a:pt x="1566671" y="49435"/>
                </a:lnTo>
                <a:cubicBezTo>
                  <a:pt x="1566195" y="48863"/>
                  <a:pt x="1566005" y="48196"/>
                  <a:pt x="1565148" y="47720"/>
                </a:cubicBezTo>
                <a:cubicBezTo>
                  <a:pt x="1562004" y="46006"/>
                  <a:pt x="1562004" y="45434"/>
                  <a:pt x="1566671" y="45434"/>
                </a:cubicBezTo>
                <a:cubicBezTo>
                  <a:pt x="1570291" y="45434"/>
                  <a:pt x="1570767" y="43815"/>
                  <a:pt x="1573339" y="43434"/>
                </a:cubicBezTo>
                <a:cubicBezTo>
                  <a:pt x="1576196" y="45244"/>
                  <a:pt x="1579244" y="46577"/>
                  <a:pt x="1584769" y="46006"/>
                </a:cubicBezTo>
                <a:lnTo>
                  <a:pt x="1589141" y="47336"/>
                </a:lnTo>
                <a:lnTo>
                  <a:pt x="1589055" y="47339"/>
                </a:lnTo>
                <a:lnTo>
                  <a:pt x="1588967" y="47417"/>
                </a:lnTo>
                <a:lnTo>
                  <a:pt x="1582864" y="50006"/>
                </a:lnTo>
                <a:cubicBezTo>
                  <a:pt x="1582388" y="50292"/>
                  <a:pt x="1582578" y="50863"/>
                  <a:pt x="1582578" y="51340"/>
                </a:cubicBezTo>
                <a:cubicBezTo>
                  <a:pt x="1583340" y="51244"/>
                  <a:pt x="1584674" y="51244"/>
                  <a:pt x="1584959" y="50959"/>
                </a:cubicBezTo>
                <a:lnTo>
                  <a:pt x="1588967" y="47417"/>
                </a:lnTo>
                <a:lnTo>
                  <a:pt x="1589150" y="47339"/>
                </a:lnTo>
                <a:lnTo>
                  <a:pt x="1589141" y="47336"/>
                </a:lnTo>
                <a:lnTo>
                  <a:pt x="1594865" y="47149"/>
                </a:lnTo>
                <a:cubicBezTo>
                  <a:pt x="1599057" y="47625"/>
                  <a:pt x="1603152" y="48387"/>
                  <a:pt x="1607343" y="49054"/>
                </a:cubicBezTo>
                <a:lnTo>
                  <a:pt x="1610201" y="49435"/>
                </a:lnTo>
                <a:cubicBezTo>
                  <a:pt x="1609344" y="49911"/>
                  <a:pt x="1608582" y="50482"/>
                  <a:pt x="1607438" y="50863"/>
                </a:cubicBezTo>
                <a:cubicBezTo>
                  <a:pt x="1606867" y="51054"/>
                  <a:pt x="1605629" y="50673"/>
                  <a:pt x="1604676" y="50673"/>
                </a:cubicBezTo>
                <a:cubicBezTo>
                  <a:pt x="1603248" y="50768"/>
                  <a:pt x="1601247" y="50768"/>
                  <a:pt x="1600580" y="51244"/>
                </a:cubicBezTo>
                <a:cubicBezTo>
                  <a:pt x="1599819" y="51721"/>
                  <a:pt x="1599819" y="52768"/>
                  <a:pt x="1600390" y="53340"/>
                </a:cubicBezTo>
                <a:cubicBezTo>
                  <a:pt x="1600676" y="53626"/>
                  <a:pt x="1602962" y="53626"/>
                  <a:pt x="1604295" y="53626"/>
                </a:cubicBezTo>
                <a:cubicBezTo>
                  <a:pt x="1604867" y="53721"/>
                  <a:pt x="1605724" y="53530"/>
                  <a:pt x="1606200" y="53626"/>
                </a:cubicBezTo>
                <a:cubicBezTo>
                  <a:pt x="1614487" y="55245"/>
                  <a:pt x="1622678" y="55245"/>
                  <a:pt x="1630679" y="53054"/>
                </a:cubicBezTo>
                <a:cubicBezTo>
                  <a:pt x="1631441" y="52864"/>
                  <a:pt x="1632965" y="53245"/>
                  <a:pt x="1634108" y="53435"/>
                </a:cubicBezTo>
                <a:lnTo>
                  <a:pt x="1636775" y="53435"/>
                </a:lnTo>
                <a:cubicBezTo>
                  <a:pt x="1636775" y="53054"/>
                  <a:pt x="1637252" y="52387"/>
                  <a:pt x="1636775" y="52197"/>
                </a:cubicBezTo>
                <a:cubicBezTo>
                  <a:pt x="1635251" y="51530"/>
                  <a:pt x="1633537" y="50768"/>
                  <a:pt x="1631727" y="50673"/>
                </a:cubicBezTo>
                <a:cubicBezTo>
                  <a:pt x="1629536" y="50482"/>
                  <a:pt x="1626107" y="50101"/>
                  <a:pt x="1626107" y="52197"/>
                </a:cubicBezTo>
                <a:cubicBezTo>
                  <a:pt x="1626107" y="52387"/>
                  <a:pt x="1624203" y="52578"/>
                  <a:pt x="1623155" y="52768"/>
                </a:cubicBezTo>
                <a:cubicBezTo>
                  <a:pt x="1621726" y="50482"/>
                  <a:pt x="1618202" y="51149"/>
                  <a:pt x="1614868" y="51530"/>
                </a:cubicBezTo>
                <a:cubicBezTo>
                  <a:pt x="1614296" y="51530"/>
                  <a:pt x="1613153" y="51340"/>
                  <a:pt x="1612963" y="51149"/>
                </a:cubicBezTo>
                <a:cubicBezTo>
                  <a:pt x="1612677" y="50863"/>
                  <a:pt x="1613058" y="50101"/>
                  <a:pt x="1613439" y="50101"/>
                </a:cubicBezTo>
                <a:cubicBezTo>
                  <a:pt x="1615058" y="49816"/>
                  <a:pt x="1616773" y="49720"/>
                  <a:pt x="1618392" y="49530"/>
                </a:cubicBezTo>
                <a:lnTo>
                  <a:pt x="1621059" y="49244"/>
                </a:lnTo>
                <a:cubicBezTo>
                  <a:pt x="1619821" y="48101"/>
                  <a:pt x="1619249" y="46482"/>
                  <a:pt x="1617249" y="45815"/>
                </a:cubicBezTo>
                <a:cubicBezTo>
                  <a:pt x="1614011" y="44767"/>
                  <a:pt x="1609534" y="44482"/>
                  <a:pt x="1606010" y="43624"/>
                </a:cubicBezTo>
                <a:cubicBezTo>
                  <a:pt x="1604009" y="43148"/>
                  <a:pt x="1603248" y="43053"/>
                  <a:pt x="1601628" y="43910"/>
                </a:cubicBezTo>
                <a:cubicBezTo>
                  <a:pt x="1600104" y="44672"/>
                  <a:pt x="1597913" y="45625"/>
                  <a:pt x="1595818" y="45720"/>
                </a:cubicBezTo>
                <a:lnTo>
                  <a:pt x="1580439" y="40499"/>
                </a:lnTo>
                <a:lnTo>
                  <a:pt x="1580483" y="40481"/>
                </a:lnTo>
                <a:lnTo>
                  <a:pt x="1580511" y="40466"/>
                </a:lnTo>
                <a:lnTo>
                  <a:pt x="1582673" y="40195"/>
                </a:lnTo>
                <a:cubicBezTo>
                  <a:pt x="1583626" y="39910"/>
                  <a:pt x="1584483" y="39529"/>
                  <a:pt x="1585340" y="39243"/>
                </a:cubicBezTo>
                <a:cubicBezTo>
                  <a:pt x="1585340" y="39243"/>
                  <a:pt x="1585055" y="39052"/>
                  <a:pt x="1585055" y="39052"/>
                </a:cubicBezTo>
                <a:cubicBezTo>
                  <a:pt x="1584007" y="39243"/>
                  <a:pt x="1582959" y="39338"/>
                  <a:pt x="1582007" y="39624"/>
                </a:cubicBezTo>
                <a:lnTo>
                  <a:pt x="1580511" y="40466"/>
                </a:lnTo>
                <a:lnTo>
                  <a:pt x="1580387" y="40481"/>
                </a:lnTo>
                <a:lnTo>
                  <a:pt x="1580439" y="40499"/>
                </a:lnTo>
                <a:lnTo>
                  <a:pt x="1573148" y="43434"/>
                </a:lnTo>
                <a:cubicBezTo>
                  <a:pt x="1573720" y="42481"/>
                  <a:pt x="1572863" y="42291"/>
                  <a:pt x="1570958" y="42481"/>
                </a:cubicBezTo>
                <a:cubicBezTo>
                  <a:pt x="1569910" y="42672"/>
                  <a:pt x="1568862" y="42672"/>
                  <a:pt x="1567815" y="42672"/>
                </a:cubicBezTo>
                <a:cubicBezTo>
                  <a:pt x="1567815" y="42005"/>
                  <a:pt x="1567148" y="41148"/>
                  <a:pt x="1567815" y="40767"/>
                </a:cubicBezTo>
                <a:cubicBezTo>
                  <a:pt x="1570958" y="39148"/>
                  <a:pt x="1568672" y="39243"/>
                  <a:pt x="1566005" y="39338"/>
                </a:cubicBezTo>
                <a:cubicBezTo>
                  <a:pt x="1565814" y="39338"/>
                  <a:pt x="1565624" y="39338"/>
                  <a:pt x="1565433" y="39338"/>
                </a:cubicBezTo>
                <a:lnTo>
                  <a:pt x="1558083" y="38936"/>
                </a:lnTo>
                <a:lnTo>
                  <a:pt x="1558385" y="38671"/>
                </a:lnTo>
                <a:lnTo>
                  <a:pt x="1553432" y="38100"/>
                </a:lnTo>
                <a:lnTo>
                  <a:pt x="1553527" y="38005"/>
                </a:lnTo>
                <a:lnTo>
                  <a:pt x="1552955" y="38005"/>
                </a:lnTo>
                <a:lnTo>
                  <a:pt x="1555771" y="38809"/>
                </a:lnTo>
                <a:lnTo>
                  <a:pt x="1546288" y="38290"/>
                </a:lnTo>
                <a:cubicBezTo>
                  <a:pt x="1541621" y="37909"/>
                  <a:pt x="1541811" y="37814"/>
                  <a:pt x="1542002" y="39910"/>
                </a:cubicBezTo>
                <a:cubicBezTo>
                  <a:pt x="1542002" y="40672"/>
                  <a:pt x="1540859" y="41624"/>
                  <a:pt x="1539811" y="42291"/>
                </a:cubicBezTo>
                <a:cubicBezTo>
                  <a:pt x="1538763" y="42958"/>
                  <a:pt x="1537334" y="43624"/>
                  <a:pt x="1535715" y="43910"/>
                </a:cubicBezTo>
                <a:cubicBezTo>
                  <a:pt x="1534572" y="44101"/>
                  <a:pt x="1532286" y="44101"/>
                  <a:pt x="1531715" y="43720"/>
                </a:cubicBezTo>
                <a:lnTo>
                  <a:pt x="1522735" y="40545"/>
                </a:lnTo>
                <a:lnTo>
                  <a:pt x="1535429" y="41815"/>
                </a:lnTo>
                <a:cubicBezTo>
                  <a:pt x="1535906" y="41815"/>
                  <a:pt x="1536477" y="41624"/>
                  <a:pt x="1536953" y="41624"/>
                </a:cubicBezTo>
                <a:cubicBezTo>
                  <a:pt x="1536763" y="41434"/>
                  <a:pt x="1536191" y="40957"/>
                  <a:pt x="1536191" y="40957"/>
                </a:cubicBezTo>
                <a:lnTo>
                  <a:pt x="1536191" y="40862"/>
                </a:lnTo>
                <a:lnTo>
                  <a:pt x="1524952" y="38386"/>
                </a:lnTo>
                <a:lnTo>
                  <a:pt x="1524571" y="38767"/>
                </a:lnTo>
                <a:cubicBezTo>
                  <a:pt x="1523809" y="38862"/>
                  <a:pt x="1522952" y="38767"/>
                  <a:pt x="1522190" y="38957"/>
                </a:cubicBezTo>
                <a:cubicBezTo>
                  <a:pt x="1521142" y="39243"/>
                  <a:pt x="1520190" y="39529"/>
                  <a:pt x="1519142" y="39814"/>
                </a:cubicBezTo>
                <a:lnTo>
                  <a:pt x="1519831" y="39970"/>
                </a:lnTo>
                <a:lnTo>
                  <a:pt x="1511617" y="38576"/>
                </a:lnTo>
                <a:cubicBezTo>
                  <a:pt x="1509807" y="38290"/>
                  <a:pt x="1509521" y="38005"/>
                  <a:pt x="1508950" y="39338"/>
                </a:cubicBezTo>
                <a:cubicBezTo>
                  <a:pt x="1508093" y="41529"/>
                  <a:pt x="1510855" y="42386"/>
                  <a:pt x="1513522" y="43434"/>
                </a:cubicBezTo>
                <a:cubicBezTo>
                  <a:pt x="1514284" y="43720"/>
                  <a:pt x="1514474" y="44291"/>
                  <a:pt x="1514951" y="44767"/>
                </a:cubicBezTo>
                <a:cubicBezTo>
                  <a:pt x="1513903" y="44767"/>
                  <a:pt x="1512474" y="45053"/>
                  <a:pt x="1511807" y="44767"/>
                </a:cubicBezTo>
                <a:cubicBezTo>
                  <a:pt x="1507998" y="43243"/>
                  <a:pt x="1504092" y="41815"/>
                  <a:pt x="1500854" y="40005"/>
                </a:cubicBezTo>
                <a:cubicBezTo>
                  <a:pt x="1498187" y="38481"/>
                  <a:pt x="1498568" y="38290"/>
                  <a:pt x="1494377" y="39148"/>
                </a:cubicBezTo>
                <a:lnTo>
                  <a:pt x="1488090" y="40481"/>
                </a:lnTo>
                <a:cubicBezTo>
                  <a:pt x="1490281" y="40862"/>
                  <a:pt x="1492376" y="41434"/>
                  <a:pt x="1494662" y="41624"/>
                </a:cubicBezTo>
                <a:cubicBezTo>
                  <a:pt x="1497996" y="41910"/>
                  <a:pt x="1499806" y="42196"/>
                  <a:pt x="1495996" y="43624"/>
                </a:cubicBezTo>
                <a:cubicBezTo>
                  <a:pt x="1495520" y="43815"/>
                  <a:pt x="1495520" y="44863"/>
                  <a:pt x="1496091" y="45053"/>
                </a:cubicBezTo>
                <a:cubicBezTo>
                  <a:pt x="1497711" y="45625"/>
                  <a:pt x="1499615" y="46006"/>
                  <a:pt x="1501520" y="46482"/>
                </a:cubicBezTo>
                <a:cubicBezTo>
                  <a:pt x="1501806" y="46577"/>
                  <a:pt x="1502663" y="46291"/>
                  <a:pt x="1502663" y="46291"/>
                </a:cubicBezTo>
                <a:lnTo>
                  <a:pt x="1508283" y="45434"/>
                </a:lnTo>
                <a:lnTo>
                  <a:pt x="1505330" y="49054"/>
                </a:lnTo>
                <a:cubicBezTo>
                  <a:pt x="1505045" y="49435"/>
                  <a:pt x="1504473" y="49720"/>
                  <a:pt x="1503997" y="50101"/>
                </a:cubicBezTo>
                <a:cubicBezTo>
                  <a:pt x="1504949" y="49911"/>
                  <a:pt x="1505902" y="49816"/>
                  <a:pt x="1506664" y="49911"/>
                </a:cubicBezTo>
                <a:cubicBezTo>
                  <a:pt x="1507236" y="50101"/>
                  <a:pt x="1507998" y="50863"/>
                  <a:pt x="1507902" y="50863"/>
                </a:cubicBezTo>
                <a:cubicBezTo>
                  <a:pt x="1505997" y="51816"/>
                  <a:pt x="1504473" y="52864"/>
                  <a:pt x="1506854" y="53816"/>
                </a:cubicBezTo>
                <a:cubicBezTo>
                  <a:pt x="1508188" y="54388"/>
                  <a:pt x="1510760" y="54197"/>
                  <a:pt x="1512760" y="54388"/>
                </a:cubicBezTo>
                <a:lnTo>
                  <a:pt x="1518475" y="54959"/>
                </a:lnTo>
                <a:cubicBezTo>
                  <a:pt x="1521523" y="55245"/>
                  <a:pt x="1524571" y="55721"/>
                  <a:pt x="1527619" y="55721"/>
                </a:cubicBezTo>
                <a:cubicBezTo>
                  <a:pt x="1530572" y="55721"/>
                  <a:pt x="1531619" y="55816"/>
                  <a:pt x="1529810" y="57150"/>
                </a:cubicBezTo>
                <a:cubicBezTo>
                  <a:pt x="1529524" y="57340"/>
                  <a:pt x="1529333" y="57626"/>
                  <a:pt x="1529048" y="57817"/>
                </a:cubicBezTo>
                <a:cubicBezTo>
                  <a:pt x="1529810" y="57817"/>
                  <a:pt x="1530667" y="57912"/>
                  <a:pt x="1531334" y="57817"/>
                </a:cubicBezTo>
                <a:cubicBezTo>
                  <a:pt x="1532858" y="57531"/>
                  <a:pt x="1534286" y="57055"/>
                  <a:pt x="1535811" y="56959"/>
                </a:cubicBezTo>
                <a:lnTo>
                  <a:pt x="1535828" y="56968"/>
                </a:lnTo>
                <a:lnTo>
                  <a:pt x="1536192" y="56769"/>
                </a:lnTo>
                <a:cubicBezTo>
                  <a:pt x="1536859" y="56769"/>
                  <a:pt x="1537525" y="56769"/>
                  <a:pt x="1539049" y="56864"/>
                </a:cubicBezTo>
                <a:cubicBezTo>
                  <a:pt x="1538002" y="57245"/>
                  <a:pt x="1537620" y="57436"/>
                  <a:pt x="1537240" y="57531"/>
                </a:cubicBezTo>
                <a:lnTo>
                  <a:pt x="1536863" y="57497"/>
                </a:lnTo>
                <a:lnTo>
                  <a:pt x="1540097" y="59150"/>
                </a:lnTo>
                <a:cubicBezTo>
                  <a:pt x="1540192" y="59341"/>
                  <a:pt x="1538001" y="60103"/>
                  <a:pt x="1536763" y="60103"/>
                </a:cubicBezTo>
                <a:cubicBezTo>
                  <a:pt x="1530000" y="60293"/>
                  <a:pt x="1523142" y="60007"/>
                  <a:pt x="1517237" y="62103"/>
                </a:cubicBezTo>
                <a:cubicBezTo>
                  <a:pt x="1516761" y="62198"/>
                  <a:pt x="1514951" y="61817"/>
                  <a:pt x="1514474" y="61436"/>
                </a:cubicBezTo>
                <a:cubicBezTo>
                  <a:pt x="1512950" y="60388"/>
                  <a:pt x="1511331" y="59817"/>
                  <a:pt x="1508474" y="60103"/>
                </a:cubicBezTo>
                <a:cubicBezTo>
                  <a:pt x="1507712" y="60198"/>
                  <a:pt x="1506759" y="59912"/>
                  <a:pt x="1505902" y="59817"/>
                </a:cubicBezTo>
                <a:cubicBezTo>
                  <a:pt x="1506759" y="58960"/>
                  <a:pt x="1507331" y="58102"/>
                  <a:pt x="1508474" y="57340"/>
                </a:cubicBezTo>
                <a:cubicBezTo>
                  <a:pt x="1508855" y="57150"/>
                  <a:pt x="1510474" y="57150"/>
                  <a:pt x="1511522" y="57150"/>
                </a:cubicBezTo>
                <a:cubicBezTo>
                  <a:pt x="1511998" y="57245"/>
                  <a:pt x="1512188" y="57721"/>
                  <a:pt x="1512665" y="57817"/>
                </a:cubicBezTo>
                <a:cubicBezTo>
                  <a:pt x="1513712" y="58102"/>
                  <a:pt x="1515332" y="58579"/>
                  <a:pt x="1515998" y="58388"/>
                </a:cubicBezTo>
                <a:cubicBezTo>
                  <a:pt x="1516856" y="58198"/>
                  <a:pt x="1517808" y="57245"/>
                  <a:pt x="1517427" y="56864"/>
                </a:cubicBezTo>
                <a:cubicBezTo>
                  <a:pt x="1516856" y="56388"/>
                  <a:pt x="1515332" y="55721"/>
                  <a:pt x="1513998" y="55721"/>
                </a:cubicBezTo>
                <a:cubicBezTo>
                  <a:pt x="1510665" y="55531"/>
                  <a:pt x="1507236" y="55531"/>
                  <a:pt x="1503902" y="55531"/>
                </a:cubicBezTo>
                <a:cubicBezTo>
                  <a:pt x="1501806" y="55531"/>
                  <a:pt x="1500187" y="55435"/>
                  <a:pt x="1499615" y="54102"/>
                </a:cubicBezTo>
                <a:cubicBezTo>
                  <a:pt x="1499139" y="53054"/>
                  <a:pt x="1497329" y="52387"/>
                  <a:pt x="1494662" y="53435"/>
                </a:cubicBezTo>
                <a:cubicBezTo>
                  <a:pt x="1493710" y="53816"/>
                  <a:pt x="1491615" y="53626"/>
                  <a:pt x="1490090" y="53626"/>
                </a:cubicBezTo>
                <a:lnTo>
                  <a:pt x="1483994" y="54007"/>
                </a:lnTo>
                <a:cubicBezTo>
                  <a:pt x="1484280" y="55245"/>
                  <a:pt x="1484090" y="56674"/>
                  <a:pt x="1485233" y="57721"/>
                </a:cubicBezTo>
                <a:cubicBezTo>
                  <a:pt x="1485899" y="58388"/>
                  <a:pt x="1488852" y="58674"/>
                  <a:pt x="1490852" y="58674"/>
                </a:cubicBezTo>
                <a:cubicBezTo>
                  <a:pt x="1492281" y="58769"/>
                  <a:pt x="1493900" y="58007"/>
                  <a:pt x="1495424" y="58007"/>
                </a:cubicBezTo>
                <a:cubicBezTo>
                  <a:pt x="1496663" y="58007"/>
                  <a:pt x="1497996" y="58293"/>
                  <a:pt x="1499330" y="58388"/>
                </a:cubicBezTo>
                <a:cubicBezTo>
                  <a:pt x="1498663" y="58960"/>
                  <a:pt x="1498282" y="59626"/>
                  <a:pt x="1497425" y="60007"/>
                </a:cubicBezTo>
                <a:cubicBezTo>
                  <a:pt x="1494567" y="61341"/>
                  <a:pt x="1486280" y="61436"/>
                  <a:pt x="1483042" y="60198"/>
                </a:cubicBezTo>
                <a:cubicBezTo>
                  <a:pt x="1482470" y="60007"/>
                  <a:pt x="1482185" y="59531"/>
                  <a:pt x="1482185" y="59245"/>
                </a:cubicBezTo>
                <a:cubicBezTo>
                  <a:pt x="1482470" y="57150"/>
                  <a:pt x="1481137" y="55816"/>
                  <a:pt x="1476660" y="55054"/>
                </a:cubicBezTo>
                <a:cubicBezTo>
                  <a:pt x="1475517" y="54864"/>
                  <a:pt x="1475232" y="53340"/>
                  <a:pt x="1474850" y="52387"/>
                </a:cubicBezTo>
                <a:cubicBezTo>
                  <a:pt x="1474374" y="51149"/>
                  <a:pt x="1474088" y="50578"/>
                  <a:pt x="1470755" y="51530"/>
                </a:cubicBezTo>
                <a:cubicBezTo>
                  <a:pt x="1467707" y="52387"/>
                  <a:pt x="1463706" y="52673"/>
                  <a:pt x="1460087" y="53054"/>
                </a:cubicBezTo>
                <a:cubicBezTo>
                  <a:pt x="1459134" y="53149"/>
                  <a:pt x="1457896" y="52673"/>
                  <a:pt x="1456848" y="52483"/>
                </a:cubicBezTo>
                <a:cubicBezTo>
                  <a:pt x="1457420" y="51911"/>
                  <a:pt x="1457801" y="51340"/>
                  <a:pt x="1458563" y="50863"/>
                </a:cubicBezTo>
                <a:lnTo>
                  <a:pt x="1460441" y="50238"/>
                </a:lnTo>
                <a:lnTo>
                  <a:pt x="1459420" y="48196"/>
                </a:lnTo>
                <a:cubicBezTo>
                  <a:pt x="1459801" y="48005"/>
                  <a:pt x="1462849" y="49244"/>
                  <a:pt x="1464754" y="49720"/>
                </a:cubicBezTo>
                <a:cubicBezTo>
                  <a:pt x="1467421" y="50482"/>
                  <a:pt x="1465802" y="50482"/>
                  <a:pt x="1464183" y="50672"/>
                </a:cubicBezTo>
                <a:lnTo>
                  <a:pt x="1461272" y="51172"/>
                </a:lnTo>
                <a:lnTo>
                  <a:pt x="1461325" y="51244"/>
                </a:lnTo>
                <a:cubicBezTo>
                  <a:pt x="1464182" y="49816"/>
                  <a:pt x="1468183" y="51149"/>
                  <a:pt x="1471517" y="49816"/>
                </a:cubicBezTo>
                <a:cubicBezTo>
                  <a:pt x="1474850" y="48387"/>
                  <a:pt x="1479803" y="48196"/>
                  <a:pt x="1484280" y="49244"/>
                </a:cubicBezTo>
                <a:cubicBezTo>
                  <a:pt x="1484757" y="49244"/>
                  <a:pt x="1485899" y="49339"/>
                  <a:pt x="1486090" y="49244"/>
                </a:cubicBezTo>
                <a:cubicBezTo>
                  <a:pt x="1487042" y="48577"/>
                  <a:pt x="1487900" y="47720"/>
                  <a:pt x="1488757" y="46958"/>
                </a:cubicBezTo>
                <a:cubicBezTo>
                  <a:pt x="1485804" y="46768"/>
                  <a:pt x="1488662" y="43720"/>
                  <a:pt x="1483423" y="44482"/>
                </a:cubicBezTo>
                <a:cubicBezTo>
                  <a:pt x="1482280" y="44577"/>
                  <a:pt x="1480470" y="44767"/>
                  <a:pt x="1479899" y="44482"/>
                </a:cubicBezTo>
                <a:cubicBezTo>
                  <a:pt x="1477136" y="43148"/>
                  <a:pt x="1474946" y="44101"/>
                  <a:pt x="1472565" y="44767"/>
                </a:cubicBezTo>
                <a:cubicBezTo>
                  <a:pt x="1471993" y="44958"/>
                  <a:pt x="1470945" y="44767"/>
                  <a:pt x="1470183" y="44767"/>
                </a:cubicBezTo>
                <a:cubicBezTo>
                  <a:pt x="1470374" y="42672"/>
                  <a:pt x="1468659" y="42862"/>
                  <a:pt x="1465611" y="43815"/>
                </a:cubicBezTo>
                <a:cubicBezTo>
                  <a:pt x="1464754" y="44005"/>
                  <a:pt x="1463040" y="43529"/>
                  <a:pt x="1461706" y="43434"/>
                </a:cubicBezTo>
                <a:cubicBezTo>
                  <a:pt x="1457039" y="42958"/>
                  <a:pt x="1452562" y="42100"/>
                  <a:pt x="1447609" y="42577"/>
                </a:cubicBezTo>
                <a:lnTo>
                  <a:pt x="1445513" y="42958"/>
                </a:lnTo>
                <a:cubicBezTo>
                  <a:pt x="1445990" y="43339"/>
                  <a:pt x="1446371" y="43815"/>
                  <a:pt x="1447133" y="44005"/>
                </a:cubicBezTo>
                <a:cubicBezTo>
                  <a:pt x="1449323" y="44482"/>
                  <a:pt x="1451514" y="44958"/>
                  <a:pt x="1453705" y="45434"/>
                </a:cubicBezTo>
                <a:cubicBezTo>
                  <a:pt x="1454467" y="45625"/>
                  <a:pt x="1455134" y="46006"/>
                  <a:pt x="1455800" y="46291"/>
                </a:cubicBezTo>
                <a:cubicBezTo>
                  <a:pt x="1455038" y="46482"/>
                  <a:pt x="1454086" y="46863"/>
                  <a:pt x="1453419" y="46863"/>
                </a:cubicBezTo>
                <a:cubicBezTo>
                  <a:pt x="1450371" y="46672"/>
                  <a:pt x="1447037" y="46482"/>
                  <a:pt x="1444275" y="45910"/>
                </a:cubicBezTo>
                <a:cubicBezTo>
                  <a:pt x="1439132" y="44863"/>
                  <a:pt x="1434369" y="43339"/>
                  <a:pt x="1428845" y="45529"/>
                </a:cubicBezTo>
                <a:cubicBezTo>
                  <a:pt x="1428369" y="45720"/>
                  <a:pt x="1427321" y="45625"/>
                  <a:pt x="1426559" y="45720"/>
                </a:cubicBezTo>
                <a:cubicBezTo>
                  <a:pt x="1425416" y="46006"/>
                  <a:pt x="1424368" y="46291"/>
                  <a:pt x="1423320" y="46577"/>
                </a:cubicBezTo>
                <a:cubicBezTo>
                  <a:pt x="1424463" y="46768"/>
                  <a:pt x="1425511" y="47053"/>
                  <a:pt x="1426559" y="47053"/>
                </a:cubicBezTo>
                <a:cubicBezTo>
                  <a:pt x="1428273" y="47053"/>
                  <a:pt x="1430178" y="46672"/>
                  <a:pt x="1431893" y="46863"/>
                </a:cubicBezTo>
                <a:cubicBezTo>
                  <a:pt x="1433512" y="47053"/>
                  <a:pt x="1434941" y="47720"/>
                  <a:pt x="1436465" y="48101"/>
                </a:cubicBezTo>
                <a:cubicBezTo>
                  <a:pt x="1435226" y="51149"/>
                  <a:pt x="1434941" y="51435"/>
                  <a:pt x="1425987" y="51530"/>
                </a:cubicBezTo>
                <a:cubicBezTo>
                  <a:pt x="1422558" y="51530"/>
                  <a:pt x="1420463" y="51530"/>
                  <a:pt x="1421320" y="53626"/>
                </a:cubicBezTo>
                <a:cubicBezTo>
                  <a:pt x="1421701" y="54578"/>
                  <a:pt x="1420272" y="54769"/>
                  <a:pt x="1418177" y="54673"/>
                </a:cubicBezTo>
                <a:cubicBezTo>
                  <a:pt x="1416462" y="54578"/>
                  <a:pt x="1414557" y="54864"/>
                  <a:pt x="1412748" y="55054"/>
                </a:cubicBezTo>
                <a:cubicBezTo>
                  <a:pt x="1408652" y="55435"/>
                  <a:pt x="1404651" y="56007"/>
                  <a:pt x="1400555" y="56293"/>
                </a:cubicBezTo>
                <a:cubicBezTo>
                  <a:pt x="1400079" y="56293"/>
                  <a:pt x="1398746" y="55245"/>
                  <a:pt x="1398746" y="54673"/>
                </a:cubicBezTo>
                <a:cubicBezTo>
                  <a:pt x="1398936" y="53054"/>
                  <a:pt x="1398460" y="52006"/>
                  <a:pt x="1394078" y="52197"/>
                </a:cubicBezTo>
                <a:cubicBezTo>
                  <a:pt x="1392745" y="52292"/>
                  <a:pt x="1391316" y="51435"/>
                  <a:pt x="1389983" y="50959"/>
                </a:cubicBezTo>
                <a:cubicBezTo>
                  <a:pt x="1391316" y="50578"/>
                  <a:pt x="1392650" y="50101"/>
                  <a:pt x="1394174" y="49911"/>
                </a:cubicBezTo>
                <a:cubicBezTo>
                  <a:pt x="1396555" y="49625"/>
                  <a:pt x="1399127" y="49625"/>
                  <a:pt x="1401508" y="49530"/>
                </a:cubicBezTo>
                <a:cubicBezTo>
                  <a:pt x="1404365" y="49339"/>
                  <a:pt x="1402746" y="48577"/>
                  <a:pt x="1402556" y="47911"/>
                </a:cubicBezTo>
                <a:cubicBezTo>
                  <a:pt x="1402270" y="47053"/>
                  <a:pt x="1402270" y="46196"/>
                  <a:pt x="1402175" y="45434"/>
                </a:cubicBezTo>
                <a:lnTo>
                  <a:pt x="1407435" y="45434"/>
                </a:lnTo>
                <a:lnTo>
                  <a:pt x="1406651" y="43624"/>
                </a:lnTo>
                <a:lnTo>
                  <a:pt x="1409366" y="45434"/>
                </a:lnTo>
                <a:lnTo>
                  <a:pt x="1410842" y="45434"/>
                </a:lnTo>
                <a:lnTo>
                  <a:pt x="1410625" y="46274"/>
                </a:lnTo>
                <a:lnTo>
                  <a:pt x="1410937" y="46482"/>
                </a:lnTo>
                <a:lnTo>
                  <a:pt x="1410571" y="46482"/>
                </a:lnTo>
                <a:lnTo>
                  <a:pt x="1409509" y="50578"/>
                </a:lnTo>
                <a:cubicBezTo>
                  <a:pt x="1408461" y="51054"/>
                  <a:pt x="1407604" y="51625"/>
                  <a:pt x="1406651" y="52102"/>
                </a:cubicBezTo>
                <a:cubicBezTo>
                  <a:pt x="1408080" y="52006"/>
                  <a:pt x="1409604" y="52197"/>
                  <a:pt x="1410938" y="52006"/>
                </a:cubicBezTo>
                <a:cubicBezTo>
                  <a:pt x="1417034" y="50959"/>
                  <a:pt x="1416938" y="50959"/>
                  <a:pt x="1416081" y="47911"/>
                </a:cubicBezTo>
                <a:cubicBezTo>
                  <a:pt x="1415986" y="47530"/>
                  <a:pt x="1415891" y="46863"/>
                  <a:pt x="1416367" y="46672"/>
                </a:cubicBezTo>
                <a:cubicBezTo>
                  <a:pt x="1423415" y="44005"/>
                  <a:pt x="1430178" y="40767"/>
                  <a:pt x="1440656" y="42386"/>
                </a:cubicBezTo>
                <a:cubicBezTo>
                  <a:pt x="1441132" y="42481"/>
                  <a:pt x="1441894" y="42196"/>
                  <a:pt x="1442561" y="42196"/>
                </a:cubicBezTo>
                <a:cubicBezTo>
                  <a:pt x="1442275" y="41815"/>
                  <a:pt x="1442180" y="41148"/>
                  <a:pt x="1441703" y="41148"/>
                </a:cubicBezTo>
                <a:cubicBezTo>
                  <a:pt x="1438084" y="40672"/>
                  <a:pt x="1436179" y="38005"/>
                  <a:pt x="1431036" y="39243"/>
                </a:cubicBezTo>
                <a:cubicBezTo>
                  <a:pt x="1430369" y="39433"/>
                  <a:pt x="1428178" y="38767"/>
                  <a:pt x="1428178" y="38767"/>
                </a:cubicBezTo>
                <a:cubicBezTo>
                  <a:pt x="1429226" y="36862"/>
                  <a:pt x="1422273" y="38290"/>
                  <a:pt x="1423892" y="36290"/>
                </a:cubicBezTo>
                <a:cubicBezTo>
                  <a:pt x="1423034" y="36290"/>
                  <a:pt x="1422177" y="36195"/>
                  <a:pt x="1421511" y="36290"/>
                </a:cubicBezTo>
                <a:cubicBezTo>
                  <a:pt x="1420082" y="36671"/>
                  <a:pt x="1418748" y="37052"/>
                  <a:pt x="1417319" y="37433"/>
                </a:cubicBezTo>
                <a:cubicBezTo>
                  <a:pt x="1412366" y="38767"/>
                  <a:pt x="1407890" y="38100"/>
                  <a:pt x="1405223" y="35719"/>
                </a:cubicBezTo>
                <a:cubicBezTo>
                  <a:pt x="1405032" y="35528"/>
                  <a:pt x="1404937" y="35147"/>
                  <a:pt x="1405032" y="34957"/>
                </a:cubicBezTo>
                <a:cubicBezTo>
                  <a:pt x="1406556" y="31718"/>
                  <a:pt x="1404175" y="30385"/>
                  <a:pt x="1397603" y="30385"/>
                </a:cubicBezTo>
                <a:cubicBezTo>
                  <a:pt x="1393126" y="30289"/>
                  <a:pt x="1388744" y="29718"/>
                  <a:pt x="1384363" y="29242"/>
                </a:cubicBezTo>
                <a:cubicBezTo>
                  <a:pt x="1383982" y="29146"/>
                  <a:pt x="1383696" y="28003"/>
                  <a:pt x="1383791" y="28003"/>
                </a:cubicBezTo>
                <a:cubicBezTo>
                  <a:pt x="1385220" y="27718"/>
                  <a:pt x="1386840" y="27432"/>
                  <a:pt x="1388268" y="27432"/>
                </a:cubicBezTo>
                <a:lnTo>
                  <a:pt x="1401222" y="28384"/>
                </a:lnTo>
                <a:cubicBezTo>
                  <a:pt x="1402079" y="28575"/>
                  <a:pt x="1403508" y="28575"/>
                  <a:pt x="1403794" y="28384"/>
                </a:cubicBezTo>
                <a:cubicBezTo>
                  <a:pt x="1404175" y="28003"/>
                  <a:pt x="1403984" y="27527"/>
                  <a:pt x="1403794" y="27051"/>
                </a:cubicBezTo>
                <a:cubicBezTo>
                  <a:pt x="1403699" y="26670"/>
                  <a:pt x="1403127" y="26384"/>
                  <a:pt x="1402937" y="26003"/>
                </a:cubicBezTo>
                <a:cubicBezTo>
                  <a:pt x="1402651" y="25336"/>
                  <a:pt x="1402461" y="24574"/>
                  <a:pt x="1402175" y="23908"/>
                </a:cubicBezTo>
                <a:cubicBezTo>
                  <a:pt x="1403889" y="24479"/>
                  <a:pt x="1406175" y="24955"/>
                  <a:pt x="1407032" y="25717"/>
                </a:cubicBezTo>
                <a:cubicBezTo>
                  <a:pt x="1408747" y="27337"/>
                  <a:pt x="1413128" y="28575"/>
                  <a:pt x="1416653" y="27908"/>
                </a:cubicBezTo>
                <a:cubicBezTo>
                  <a:pt x="1417700" y="27718"/>
                  <a:pt x="1418653" y="27337"/>
                  <a:pt x="1419605" y="27051"/>
                </a:cubicBezTo>
                <a:cubicBezTo>
                  <a:pt x="1418558" y="26956"/>
                  <a:pt x="1417605" y="26860"/>
                  <a:pt x="1416653" y="26670"/>
                </a:cubicBezTo>
                <a:cubicBezTo>
                  <a:pt x="1416176" y="26575"/>
                  <a:pt x="1415891" y="26289"/>
                  <a:pt x="1415700" y="26098"/>
                </a:cubicBezTo>
                <a:cubicBezTo>
                  <a:pt x="1415605" y="26003"/>
                  <a:pt x="1416272" y="25717"/>
                  <a:pt x="1416462" y="25717"/>
                </a:cubicBezTo>
                <a:cubicBezTo>
                  <a:pt x="1419605" y="25908"/>
                  <a:pt x="1423225" y="25241"/>
                  <a:pt x="1425701" y="26860"/>
                </a:cubicBezTo>
                <a:cubicBezTo>
                  <a:pt x="1426368" y="27337"/>
                  <a:pt x="1428178" y="27337"/>
                  <a:pt x="1429416" y="27527"/>
                </a:cubicBezTo>
                <a:cubicBezTo>
                  <a:pt x="1429321" y="26860"/>
                  <a:pt x="1429797" y="25908"/>
                  <a:pt x="1429035" y="25622"/>
                </a:cubicBezTo>
                <a:cubicBezTo>
                  <a:pt x="1425225" y="24193"/>
                  <a:pt x="1426368" y="24289"/>
                  <a:pt x="1430273" y="23812"/>
                </a:cubicBezTo>
                <a:cubicBezTo>
                  <a:pt x="1433321" y="23431"/>
                  <a:pt x="1436084" y="22479"/>
                  <a:pt x="1438941" y="23622"/>
                </a:cubicBezTo>
                <a:cubicBezTo>
                  <a:pt x="1440751" y="24384"/>
                  <a:pt x="1441799" y="25432"/>
                  <a:pt x="1443323" y="26289"/>
                </a:cubicBezTo>
                <a:cubicBezTo>
                  <a:pt x="1445799" y="27718"/>
                  <a:pt x="1447990" y="27813"/>
                  <a:pt x="1452086" y="27146"/>
                </a:cubicBezTo>
                <a:cubicBezTo>
                  <a:pt x="1458182" y="26194"/>
                  <a:pt x="1465135" y="26289"/>
                  <a:pt x="1471707" y="26194"/>
                </a:cubicBezTo>
                <a:cubicBezTo>
                  <a:pt x="1472660" y="26194"/>
                  <a:pt x="1473707" y="27146"/>
                  <a:pt x="1474660" y="27622"/>
                </a:cubicBezTo>
                <a:cubicBezTo>
                  <a:pt x="1473517" y="27813"/>
                  <a:pt x="1472279" y="28194"/>
                  <a:pt x="1471136" y="28194"/>
                </a:cubicBezTo>
                <a:cubicBezTo>
                  <a:pt x="1467135" y="28099"/>
                  <a:pt x="1463897" y="28099"/>
                  <a:pt x="1461992" y="30385"/>
                </a:cubicBezTo>
                <a:cubicBezTo>
                  <a:pt x="1460753" y="31909"/>
                  <a:pt x="1461896" y="31909"/>
                  <a:pt x="1463897" y="32004"/>
                </a:cubicBezTo>
                <a:lnTo>
                  <a:pt x="1477517" y="32004"/>
                </a:lnTo>
                <a:cubicBezTo>
                  <a:pt x="1478375" y="32004"/>
                  <a:pt x="1479899" y="31623"/>
                  <a:pt x="1479899" y="31432"/>
                </a:cubicBezTo>
                <a:cubicBezTo>
                  <a:pt x="1479423" y="28861"/>
                  <a:pt x="1483042" y="29908"/>
                  <a:pt x="1485519" y="29908"/>
                </a:cubicBezTo>
                <a:cubicBezTo>
                  <a:pt x="1487042" y="29908"/>
                  <a:pt x="1488757" y="30289"/>
                  <a:pt x="1490186" y="30099"/>
                </a:cubicBezTo>
                <a:cubicBezTo>
                  <a:pt x="1491329" y="29908"/>
                  <a:pt x="1492281" y="29337"/>
                  <a:pt x="1493329" y="28956"/>
                </a:cubicBezTo>
                <a:lnTo>
                  <a:pt x="1490186" y="28384"/>
                </a:lnTo>
                <a:lnTo>
                  <a:pt x="1486947" y="27813"/>
                </a:lnTo>
                <a:cubicBezTo>
                  <a:pt x="1487900" y="27527"/>
                  <a:pt x="1488852" y="27051"/>
                  <a:pt x="1489900" y="26860"/>
                </a:cubicBezTo>
                <a:cubicBezTo>
                  <a:pt x="1491329" y="26575"/>
                  <a:pt x="1492948" y="26479"/>
                  <a:pt x="1494472" y="26289"/>
                </a:cubicBezTo>
                <a:cubicBezTo>
                  <a:pt x="1496948" y="25908"/>
                  <a:pt x="1500663" y="26670"/>
                  <a:pt x="1501140" y="24574"/>
                </a:cubicBezTo>
                <a:lnTo>
                  <a:pt x="1511331" y="24574"/>
                </a:lnTo>
                <a:cubicBezTo>
                  <a:pt x="1510950" y="24860"/>
                  <a:pt x="1510665" y="25336"/>
                  <a:pt x="1510093" y="25527"/>
                </a:cubicBezTo>
                <a:cubicBezTo>
                  <a:pt x="1507616" y="26098"/>
                  <a:pt x="1505426" y="26194"/>
                  <a:pt x="1509426" y="27622"/>
                </a:cubicBezTo>
                <a:cubicBezTo>
                  <a:pt x="1513427" y="29051"/>
                  <a:pt x="1516284" y="29432"/>
                  <a:pt x="1520285" y="28194"/>
                </a:cubicBezTo>
                <a:cubicBezTo>
                  <a:pt x="1522571" y="27432"/>
                  <a:pt x="1523428" y="28194"/>
                  <a:pt x="1524285" y="29051"/>
                </a:cubicBezTo>
                <a:cubicBezTo>
                  <a:pt x="1525714" y="30385"/>
                  <a:pt x="1527333" y="30670"/>
                  <a:pt x="1529905" y="29527"/>
                </a:cubicBezTo>
                <a:cubicBezTo>
                  <a:pt x="1533620" y="27908"/>
                  <a:pt x="1541049" y="28289"/>
                  <a:pt x="1545336" y="29527"/>
                </a:cubicBezTo>
                <a:cubicBezTo>
                  <a:pt x="1548288" y="30385"/>
                  <a:pt x="1552384" y="30575"/>
                  <a:pt x="1556099" y="30766"/>
                </a:cubicBezTo>
                <a:cubicBezTo>
                  <a:pt x="1558575" y="30956"/>
                  <a:pt x="1561242" y="30670"/>
                  <a:pt x="1563814" y="30575"/>
                </a:cubicBezTo>
                <a:cubicBezTo>
                  <a:pt x="1564671" y="30575"/>
                  <a:pt x="1565433" y="30289"/>
                  <a:pt x="1566290" y="30099"/>
                </a:cubicBezTo>
                <a:cubicBezTo>
                  <a:pt x="1565719" y="29623"/>
                  <a:pt x="1565338" y="29051"/>
                  <a:pt x="1564576" y="28765"/>
                </a:cubicBezTo>
                <a:cubicBezTo>
                  <a:pt x="1563909" y="28384"/>
                  <a:pt x="1562576" y="28575"/>
                  <a:pt x="1561719" y="28384"/>
                </a:cubicBezTo>
                <a:cubicBezTo>
                  <a:pt x="1561052" y="28194"/>
                  <a:pt x="1560290" y="27813"/>
                  <a:pt x="1560290" y="27622"/>
                </a:cubicBezTo>
                <a:cubicBezTo>
                  <a:pt x="1560385" y="27337"/>
                  <a:pt x="1561242" y="26956"/>
                  <a:pt x="1561909" y="26860"/>
                </a:cubicBezTo>
                <a:cubicBezTo>
                  <a:pt x="1567148" y="26098"/>
                  <a:pt x="1572386" y="26384"/>
                  <a:pt x="1577720" y="26860"/>
                </a:cubicBezTo>
                <a:cubicBezTo>
                  <a:pt x="1579911" y="27051"/>
                  <a:pt x="1582197" y="27051"/>
                  <a:pt x="1584483" y="27051"/>
                </a:cubicBezTo>
                <a:cubicBezTo>
                  <a:pt x="1585436" y="27051"/>
                  <a:pt x="1587055" y="27146"/>
                  <a:pt x="1587055" y="27337"/>
                </a:cubicBezTo>
                <a:cubicBezTo>
                  <a:pt x="1587722" y="28956"/>
                  <a:pt x="1588103" y="29146"/>
                  <a:pt x="1589912" y="27527"/>
                </a:cubicBezTo>
                <a:cubicBezTo>
                  <a:pt x="1592484" y="25241"/>
                  <a:pt x="1597247" y="25051"/>
                  <a:pt x="1601533" y="26765"/>
                </a:cubicBezTo>
                <a:cubicBezTo>
                  <a:pt x="1601723" y="26860"/>
                  <a:pt x="1601342" y="27527"/>
                  <a:pt x="1600866" y="27622"/>
                </a:cubicBezTo>
                <a:cubicBezTo>
                  <a:pt x="1599819" y="27908"/>
                  <a:pt x="1598580" y="27908"/>
                  <a:pt x="1597532" y="28194"/>
                </a:cubicBezTo>
                <a:cubicBezTo>
                  <a:pt x="1597247" y="28289"/>
                  <a:pt x="1597056" y="28765"/>
                  <a:pt x="1597247" y="28956"/>
                </a:cubicBezTo>
                <a:cubicBezTo>
                  <a:pt x="1597342" y="29146"/>
                  <a:pt x="1598199" y="29337"/>
                  <a:pt x="1598580" y="29337"/>
                </a:cubicBezTo>
                <a:cubicBezTo>
                  <a:pt x="1604009" y="28384"/>
                  <a:pt x="1609248" y="28575"/>
                  <a:pt x="1614392" y="29623"/>
                </a:cubicBezTo>
                <a:cubicBezTo>
                  <a:pt x="1614868" y="29718"/>
                  <a:pt x="1615916" y="29432"/>
                  <a:pt x="1616392" y="29242"/>
                </a:cubicBezTo>
                <a:cubicBezTo>
                  <a:pt x="1618297" y="28289"/>
                  <a:pt x="1620202" y="28480"/>
                  <a:pt x="1622488" y="28956"/>
                </a:cubicBezTo>
                <a:cubicBezTo>
                  <a:pt x="1623917" y="29242"/>
                  <a:pt x="1625726" y="29432"/>
                  <a:pt x="1627155" y="29242"/>
                </a:cubicBezTo>
                <a:cubicBezTo>
                  <a:pt x="1628489" y="29051"/>
                  <a:pt x="1629441" y="28384"/>
                  <a:pt x="1630584" y="27908"/>
                </a:cubicBezTo>
                <a:cubicBezTo>
                  <a:pt x="1629727" y="27622"/>
                  <a:pt x="1628774" y="27432"/>
                  <a:pt x="1628012" y="27051"/>
                </a:cubicBezTo>
                <a:lnTo>
                  <a:pt x="1620869" y="23717"/>
                </a:lnTo>
                <a:cubicBezTo>
                  <a:pt x="1622964" y="23431"/>
                  <a:pt x="1624393" y="22288"/>
                  <a:pt x="1627155" y="24003"/>
                </a:cubicBezTo>
                <a:cubicBezTo>
                  <a:pt x="1629917" y="25717"/>
                  <a:pt x="1635251" y="26479"/>
                  <a:pt x="1639538" y="27622"/>
                </a:cubicBezTo>
                <a:cubicBezTo>
                  <a:pt x="1640490" y="27908"/>
                  <a:pt x="1641824" y="27813"/>
                  <a:pt x="1642967" y="27813"/>
                </a:cubicBezTo>
                <a:lnTo>
                  <a:pt x="1652206" y="27241"/>
                </a:lnTo>
                <a:cubicBezTo>
                  <a:pt x="1653444" y="27146"/>
                  <a:pt x="1654682" y="26860"/>
                  <a:pt x="1655921" y="26670"/>
                </a:cubicBezTo>
                <a:cubicBezTo>
                  <a:pt x="1655254" y="26289"/>
                  <a:pt x="1654492" y="25908"/>
                  <a:pt x="1654111" y="25432"/>
                </a:cubicBezTo>
                <a:cubicBezTo>
                  <a:pt x="1653540" y="24955"/>
                  <a:pt x="1652778" y="23908"/>
                  <a:pt x="1653158" y="23812"/>
                </a:cubicBezTo>
                <a:cubicBezTo>
                  <a:pt x="1654873" y="23241"/>
                  <a:pt x="1656969" y="22860"/>
                  <a:pt x="1658874" y="22479"/>
                </a:cubicBezTo>
                <a:cubicBezTo>
                  <a:pt x="1659254" y="22955"/>
                  <a:pt x="1660112" y="23527"/>
                  <a:pt x="1660112" y="24098"/>
                </a:cubicBezTo>
                <a:cubicBezTo>
                  <a:pt x="1660493" y="26575"/>
                  <a:pt x="1660969" y="26575"/>
                  <a:pt x="1666398" y="26098"/>
                </a:cubicBezTo>
                <a:cubicBezTo>
                  <a:pt x="1668970" y="25813"/>
                  <a:pt x="1672018" y="25146"/>
                  <a:pt x="1674780" y="26575"/>
                </a:cubicBezTo>
                <a:cubicBezTo>
                  <a:pt x="1677542" y="28003"/>
                  <a:pt x="1681067" y="26479"/>
                  <a:pt x="1684305" y="26289"/>
                </a:cubicBezTo>
                <a:cubicBezTo>
                  <a:pt x="1684115" y="25908"/>
                  <a:pt x="1683924" y="25146"/>
                  <a:pt x="1683543" y="25146"/>
                </a:cubicBezTo>
                <a:cubicBezTo>
                  <a:pt x="1679352" y="24955"/>
                  <a:pt x="1677828" y="24193"/>
                  <a:pt x="1680209" y="22288"/>
                </a:cubicBezTo>
                <a:cubicBezTo>
                  <a:pt x="1680781" y="21812"/>
                  <a:pt x="1681257" y="20955"/>
                  <a:pt x="1681733" y="20955"/>
                </a:cubicBezTo>
                <a:cubicBezTo>
                  <a:pt x="1683353" y="20955"/>
                  <a:pt x="1685924" y="21145"/>
                  <a:pt x="1686305" y="21622"/>
                </a:cubicBezTo>
                <a:cubicBezTo>
                  <a:pt x="1687639" y="23336"/>
                  <a:pt x="1688591" y="24098"/>
                  <a:pt x="1691640" y="22193"/>
                </a:cubicBezTo>
                <a:cubicBezTo>
                  <a:pt x="1692306" y="21812"/>
                  <a:pt x="1694402" y="21622"/>
                  <a:pt x="1695830" y="21622"/>
                </a:cubicBezTo>
                <a:cubicBezTo>
                  <a:pt x="1696307" y="21526"/>
                  <a:pt x="1697450" y="22288"/>
                  <a:pt x="1697354" y="22288"/>
                </a:cubicBezTo>
                <a:cubicBezTo>
                  <a:pt x="1696592" y="22860"/>
                  <a:pt x="1695830" y="23527"/>
                  <a:pt x="1694687" y="24003"/>
                </a:cubicBezTo>
                <a:cubicBezTo>
                  <a:pt x="1693830" y="24384"/>
                  <a:pt x="1692306" y="24384"/>
                  <a:pt x="1691354" y="24670"/>
                </a:cubicBezTo>
                <a:cubicBezTo>
                  <a:pt x="1690496" y="24860"/>
                  <a:pt x="1690020" y="25432"/>
                  <a:pt x="1689353" y="25813"/>
                </a:cubicBezTo>
                <a:cubicBezTo>
                  <a:pt x="1690496" y="26194"/>
                  <a:pt x="1692306" y="26956"/>
                  <a:pt x="1692782" y="26765"/>
                </a:cubicBezTo>
                <a:cubicBezTo>
                  <a:pt x="1695164" y="26003"/>
                  <a:pt x="1697926" y="25146"/>
                  <a:pt x="1699069" y="24003"/>
                </a:cubicBezTo>
                <a:cubicBezTo>
                  <a:pt x="1700688" y="22288"/>
                  <a:pt x="1702784" y="22003"/>
                  <a:pt x="1705832" y="22288"/>
                </a:cubicBezTo>
                <a:cubicBezTo>
                  <a:pt x="1709070" y="22574"/>
                  <a:pt x="1710213" y="23336"/>
                  <a:pt x="1709737" y="25051"/>
                </a:cubicBezTo>
                <a:cubicBezTo>
                  <a:pt x="1709451" y="26098"/>
                  <a:pt x="1712975" y="26956"/>
                  <a:pt x="1711451" y="28384"/>
                </a:cubicBezTo>
                <a:cubicBezTo>
                  <a:pt x="1712023" y="28480"/>
                  <a:pt x="1712880" y="28480"/>
                  <a:pt x="1712975" y="28480"/>
                </a:cubicBezTo>
                <a:cubicBezTo>
                  <a:pt x="1715261" y="26860"/>
                  <a:pt x="1720215" y="26098"/>
                  <a:pt x="1719833" y="23622"/>
                </a:cubicBezTo>
                <a:cubicBezTo>
                  <a:pt x="1719833" y="23241"/>
                  <a:pt x="1721072" y="22574"/>
                  <a:pt x="1721072" y="22574"/>
                </a:cubicBezTo>
                <a:cubicBezTo>
                  <a:pt x="1726025" y="23717"/>
                  <a:pt x="1726977" y="21241"/>
                  <a:pt x="1729740" y="20383"/>
                </a:cubicBezTo>
                <a:cubicBezTo>
                  <a:pt x="1731073" y="20002"/>
                  <a:pt x="1732407" y="19526"/>
                  <a:pt x="1733454" y="18955"/>
                </a:cubicBezTo>
                <a:cubicBezTo>
                  <a:pt x="1734121" y="18574"/>
                  <a:pt x="1734407" y="17907"/>
                  <a:pt x="1734883" y="17431"/>
                </a:cubicBezTo>
                <a:cubicBezTo>
                  <a:pt x="1733549" y="17335"/>
                  <a:pt x="1731359" y="17050"/>
                  <a:pt x="1730978" y="17335"/>
                </a:cubicBezTo>
                <a:cubicBezTo>
                  <a:pt x="1727644" y="19717"/>
                  <a:pt x="1721262" y="18859"/>
                  <a:pt x="1717262" y="20479"/>
                </a:cubicBezTo>
                <a:cubicBezTo>
                  <a:pt x="1716214" y="20955"/>
                  <a:pt x="1709165" y="18955"/>
                  <a:pt x="1709546" y="18383"/>
                </a:cubicBezTo>
                <a:cubicBezTo>
                  <a:pt x="1709737" y="18097"/>
                  <a:pt x="1711642" y="17716"/>
                  <a:pt x="1712309" y="17812"/>
                </a:cubicBezTo>
                <a:cubicBezTo>
                  <a:pt x="1716500" y="18478"/>
                  <a:pt x="1720310" y="18097"/>
                  <a:pt x="1724024" y="17240"/>
                </a:cubicBezTo>
                <a:cubicBezTo>
                  <a:pt x="1726691" y="16573"/>
                  <a:pt x="1729740" y="16097"/>
                  <a:pt x="1728406" y="14097"/>
                </a:cubicBezTo>
                <a:cubicBezTo>
                  <a:pt x="1728215" y="13716"/>
                  <a:pt x="1729835" y="13144"/>
                  <a:pt x="1730597" y="12668"/>
                </a:cubicBezTo>
                <a:cubicBezTo>
                  <a:pt x="1731168" y="13049"/>
                  <a:pt x="1731454" y="13525"/>
                  <a:pt x="1732216" y="13716"/>
                </a:cubicBezTo>
                <a:cubicBezTo>
                  <a:pt x="1734121" y="14287"/>
                  <a:pt x="1736216" y="14764"/>
                  <a:pt x="1738217" y="15240"/>
                </a:cubicBezTo>
                <a:cubicBezTo>
                  <a:pt x="1739741" y="15526"/>
                  <a:pt x="1742122" y="15621"/>
                  <a:pt x="1742789" y="16192"/>
                </a:cubicBezTo>
                <a:cubicBezTo>
                  <a:pt x="1744884" y="18002"/>
                  <a:pt x="1747361" y="17526"/>
                  <a:pt x="1750313" y="16764"/>
                </a:cubicBezTo>
                <a:cubicBezTo>
                  <a:pt x="1751647" y="16478"/>
                  <a:pt x="1753266" y="16288"/>
                  <a:pt x="1754790" y="16097"/>
                </a:cubicBezTo>
                <a:cubicBezTo>
                  <a:pt x="1755076" y="16002"/>
                  <a:pt x="1755552" y="16383"/>
                  <a:pt x="1755933" y="16573"/>
                </a:cubicBezTo>
                <a:cubicBezTo>
                  <a:pt x="1751171" y="16288"/>
                  <a:pt x="1755838" y="19431"/>
                  <a:pt x="1751552" y="19336"/>
                </a:cubicBezTo>
                <a:cubicBezTo>
                  <a:pt x="1751647" y="19621"/>
                  <a:pt x="1751457" y="20098"/>
                  <a:pt x="1751742" y="20383"/>
                </a:cubicBezTo>
                <a:cubicBezTo>
                  <a:pt x="1752123" y="20860"/>
                  <a:pt x="1752695" y="21241"/>
                  <a:pt x="1753266" y="21717"/>
                </a:cubicBezTo>
                <a:cubicBezTo>
                  <a:pt x="1752219" y="21907"/>
                  <a:pt x="1751266" y="22288"/>
                  <a:pt x="1750218" y="22384"/>
                </a:cubicBezTo>
                <a:lnTo>
                  <a:pt x="1743646" y="22860"/>
                </a:lnTo>
                <a:cubicBezTo>
                  <a:pt x="1742217" y="23050"/>
                  <a:pt x="1741550" y="23146"/>
                  <a:pt x="1740788" y="22193"/>
                </a:cubicBezTo>
                <a:cubicBezTo>
                  <a:pt x="1740217" y="21526"/>
                  <a:pt x="1736693" y="21431"/>
                  <a:pt x="1734502" y="21241"/>
                </a:cubicBezTo>
                <a:cubicBezTo>
                  <a:pt x="1734311" y="21241"/>
                  <a:pt x="1733359" y="21907"/>
                  <a:pt x="1733549" y="22098"/>
                </a:cubicBezTo>
                <a:cubicBezTo>
                  <a:pt x="1734121" y="22860"/>
                  <a:pt x="1734788" y="24098"/>
                  <a:pt x="1735836" y="24193"/>
                </a:cubicBezTo>
                <a:cubicBezTo>
                  <a:pt x="1738979" y="24574"/>
                  <a:pt x="1739741" y="25527"/>
                  <a:pt x="1740884" y="26670"/>
                </a:cubicBezTo>
                <a:cubicBezTo>
                  <a:pt x="1743551" y="29432"/>
                  <a:pt x="1755362" y="29718"/>
                  <a:pt x="1760124" y="28194"/>
                </a:cubicBezTo>
                <a:cubicBezTo>
                  <a:pt x="1760886" y="28003"/>
                  <a:pt x="1761553" y="27432"/>
                  <a:pt x="1762410" y="27337"/>
                </a:cubicBezTo>
                <a:cubicBezTo>
                  <a:pt x="1764315" y="27051"/>
                  <a:pt x="1766220" y="27051"/>
                  <a:pt x="1768125" y="27051"/>
                </a:cubicBezTo>
                <a:cubicBezTo>
                  <a:pt x="1768220" y="27051"/>
                  <a:pt x="1768697" y="27908"/>
                  <a:pt x="1768411" y="28003"/>
                </a:cubicBezTo>
                <a:cubicBezTo>
                  <a:pt x="1766887" y="28765"/>
                  <a:pt x="1765268" y="29337"/>
                  <a:pt x="1763553" y="29908"/>
                </a:cubicBezTo>
                <a:cubicBezTo>
                  <a:pt x="1763077" y="30099"/>
                  <a:pt x="1762029" y="29813"/>
                  <a:pt x="1761267" y="29813"/>
                </a:cubicBezTo>
                <a:cubicBezTo>
                  <a:pt x="1760791" y="29813"/>
                  <a:pt x="1759934" y="30099"/>
                  <a:pt x="1759934" y="30194"/>
                </a:cubicBezTo>
                <a:cubicBezTo>
                  <a:pt x="1759934" y="30480"/>
                  <a:pt x="1760315" y="30861"/>
                  <a:pt x="1760791" y="31051"/>
                </a:cubicBezTo>
                <a:cubicBezTo>
                  <a:pt x="1761839" y="31337"/>
                  <a:pt x="1763267" y="31337"/>
                  <a:pt x="1764029" y="31718"/>
                </a:cubicBezTo>
                <a:cubicBezTo>
                  <a:pt x="1764506" y="32004"/>
                  <a:pt x="1764696" y="32861"/>
                  <a:pt x="1764220" y="33052"/>
                </a:cubicBezTo>
                <a:cubicBezTo>
                  <a:pt x="1762410" y="34004"/>
                  <a:pt x="1758505" y="33433"/>
                  <a:pt x="1756695" y="32480"/>
                </a:cubicBezTo>
                <a:cubicBezTo>
                  <a:pt x="1755838" y="32004"/>
                  <a:pt x="1754028" y="31909"/>
                  <a:pt x="1752599" y="31623"/>
                </a:cubicBezTo>
                <a:lnTo>
                  <a:pt x="1752980" y="32671"/>
                </a:lnTo>
                <a:cubicBezTo>
                  <a:pt x="1749361" y="32956"/>
                  <a:pt x="1748885" y="34766"/>
                  <a:pt x="1746408" y="35528"/>
                </a:cubicBezTo>
                <a:cubicBezTo>
                  <a:pt x="1744979" y="35909"/>
                  <a:pt x="1742598" y="35528"/>
                  <a:pt x="1740598" y="35528"/>
                </a:cubicBezTo>
                <a:cubicBezTo>
                  <a:pt x="1742027" y="36100"/>
                  <a:pt x="1743646" y="36481"/>
                  <a:pt x="1744789" y="37147"/>
                </a:cubicBezTo>
                <a:lnTo>
                  <a:pt x="1745775" y="38671"/>
                </a:lnTo>
                <a:lnTo>
                  <a:pt x="1745646" y="38671"/>
                </a:lnTo>
                <a:lnTo>
                  <a:pt x="1745575" y="38866"/>
                </a:lnTo>
                <a:lnTo>
                  <a:pt x="1738788" y="41434"/>
                </a:lnTo>
                <a:cubicBezTo>
                  <a:pt x="1738407" y="42005"/>
                  <a:pt x="1736216" y="42386"/>
                  <a:pt x="1734692" y="42577"/>
                </a:cubicBezTo>
                <a:cubicBezTo>
                  <a:pt x="1734216" y="42577"/>
                  <a:pt x="1732978" y="41719"/>
                  <a:pt x="1732597" y="41148"/>
                </a:cubicBezTo>
                <a:cubicBezTo>
                  <a:pt x="1732311" y="40767"/>
                  <a:pt x="1732787" y="40195"/>
                  <a:pt x="1732978" y="39624"/>
                </a:cubicBezTo>
                <a:cubicBezTo>
                  <a:pt x="1731740" y="39910"/>
                  <a:pt x="1730311" y="40005"/>
                  <a:pt x="1729263" y="40386"/>
                </a:cubicBezTo>
                <a:cubicBezTo>
                  <a:pt x="1726977" y="41148"/>
                  <a:pt x="1725167" y="42005"/>
                  <a:pt x="1726787" y="43529"/>
                </a:cubicBezTo>
                <a:cubicBezTo>
                  <a:pt x="1727073" y="43720"/>
                  <a:pt x="1725739" y="44386"/>
                  <a:pt x="1725167" y="44767"/>
                </a:cubicBezTo>
                <a:cubicBezTo>
                  <a:pt x="1724405" y="44482"/>
                  <a:pt x="1722882" y="44101"/>
                  <a:pt x="1722882" y="43815"/>
                </a:cubicBezTo>
                <a:cubicBezTo>
                  <a:pt x="1722786" y="42386"/>
                  <a:pt x="1723358" y="40957"/>
                  <a:pt x="1723358" y="39624"/>
                </a:cubicBezTo>
                <a:cubicBezTo>
                  <a:pt x="1723358" y="38957"/>
                  <a:pt x="1722215" y="38386"/>
                  <a:pt x="1721643" y="37719"/>
                </a:cubicBezTo>
                <a:cubicBezTo>
                  <a:pt x="1721072" y="38100"/>
                  <a:pt x="1720500" y="38576"/>
                  <a:pt x="1719738" y="38957"/>
                </a:cubicBezTo>
                <a:cubicBezTo>
                  <a:pt x="1719071" y="39338"/>
                  <a:pt x="1718119" y="39624"/>
                  <a:pt x="1717262" y="39910"/>
                </a:cubicBezTo>
                <a:cubicBezTo>
                  <a:pt x="1716786" y="39624"/>
                  <a:pt x="1715928" y="39243"/>
                  <a:pt x="1716024" y="39052"/>
                </a:cubicBezTo>
                <a:cubicBezTo>
                  <a:pt x="1718214" y="35719"/>
                  <a:pt x="1711737" y="35623"/>
                  <a:pt x="1708308" y="34766"/>
                </a:cubicBezTo>
                <a:cubicBezTo>
                  <a:pt x="1704879" y="33909"/>
                  <a:pt x="1700498" y="33623"/>
                  <a:pt x="1696783" y="34957"/>
                </a:cubicBezTo>
                <a:cubicBezTo>
                  <a:pt x="1696116" y="35242"/>
                  <a:pt x="1695069" y="35909"/>
                  <a:pt x="1695259" y="35909"/>
                </a:cubicBezTo>
                <a:cubicBezTo>
                  <a:pt x="1699545" y="38576"/>
                  <a:pt x="1692592" y="37719"/>
                  <a:pt x="1691258" y="38576"/>
                </a:cubicBezTo>
                <a:cubicBezTo>
                  <a:pt x="1690782" y="38481"/>
                  <a:pt x="1689734" y="38386"/>
                  <a:pt x="1689734" y="38195"/>
                </a:cubicBezTo>
                <a:cubicBezTo>
                  <a:pt x="1689544" y="37243"/>
                  <a:pt x="1689544" y="36290"/>
                  <a:pt x="1689544" y="35338"/>
                </a:cubicBezTo>
                <a:cubicBezTo>
                  <a:pt x="1687353" y="35623"/>
                  <a:pt x="1684782" y="36385"/>
                  <a:pt x="1683257" y="36004"/>
                </a:cubicBezTo>
                <a:cubicBezTo>
                  <a:pt x="1679543" y="35147"/>
                  <a:pt x="1676685" y="35909"/>
                  <a:pt x="1673542" y="36481"/>
                </a:cubicBezTo>
                <a:cubicBezTo>
                  <a:pt x="1672208" y="36766"/>
                  <a:pt x="1670780" y="36862"/>
                  <a:pt x="1672208" y="35814"/>
                </a:cubicBezTo>
                <a:cubicBezTo>
                  <a:pt x="1671065" y="35719"/>
                  <a:pt x="1669541" y="35433"/>
                  <a:pt x="1668779" y="35623"/>
                </a:cubicBezTo>
                <a:cubicBezTo>
                  <a:pt x="1666779" y="36195"/>
                  <a:pt x="1665160" y="37052"/>
                  <a:pt x="1663445" y="37814"/>
                </a:cubicBezTo>
                <a:cubicBezTo>
                  <a:pt x="1665732" y="38671"/>
                  <a:pt x="1667922" y="39624"/>
                  <a:pt x="1670399" y="40386"/>
                </a:cubicBezTo>
                <a:cubicBezTo>
                  <a:pt x="1671828" y="40862"/>
                  <a:pt x="1673637" y="40957"/>
                  <a:pt x="1673637" y="39624"/>
                </a:cubicBezTo>
                <a:cubicBezTo>
                  <a:pt x="1673732" y="38100"/>
                  <a:pt x="1675828" y="38386"/>
                  <a:pt x="1677924" y="38767"/>
                </a:cubicBezTo>
                <a:lnTo>
                  <a:pt x="1688211" y="40291"/>
                </a:lnTo>
                <a:cubicBezTo>
                  <a:pt x="1692401" y="40957"/>
                  <a:pt x="1692020" y="39910"/>
                  <a:pt x="1691163" y="38576"/>
                </a:cubicBezTo>
                <a:lnTo>
                  <a:pt x="1702117" y="40576"/>
                </a:lnTo>
                <a:cubicBezTo>
                  <a:pt x="1704403" y="40957"/>
                  <a:pt x="1706784" y="41053"/>
                  <a:pt x="1709070" y="41338"/>
                </a:cubicBezTo>
                <a:lnTo>
                  <a:pt x="1714499" y="42005"/>
                </a:lnTo>
                <a:lnTo>
                  <a:pt x="1709928" y="43243"/>
                </a:lnTo>
                <a:cubicBezTo>
                  <a:pt x="1709356" y="43434"/>
                  <a:pt x="1708499" y="43720"/>
                  <a:pt x="1708308" y="44005"/>
                </a:cubicBezTo>
                <a:cubicBezTo>
                  <a:pt x="1707832" y="44863"/>
                  <a:pt x="1704879" y="45815"/>
                  <a:pt x="1707832" y="46672"/>
                </a:cubicBezTo>
                <a:cubicBezTo>
                  <a:pt x="1709832" y="47244"/>
                  <a:pt x="1711928" y="47244"/>
                  <a:pt x="1712880" y="45720"/>
                </a:cubicBezTo>
                <a:cubicBezTo>
                  <a:pt x="1713166" y="45244"/>
                  <a:pt x="1715261" y="44863"/>
                  <a:pt x="1716690" y="44672"/>
                </a:cubicBezTo>
                <a:cubicBezTo>
                  <a:pt x="1717548" y="44577"/>
                  <a:pt x="1718976" y="44672"/>
                  <a:pt x="1719357" y="44958"/>
                </a:cubicBezTo>
                <a:cubicBezTo>
                  <a:pt x="1719738" y="45148"/>
                  <a:pt x="1719357" y="45815"/>
                  <a:pt x="1718881" y="46196"/>
                </a:cubicBezTo>
                <a:cubicBezTo>
                  <a:pt x="1716500" y="48101"/>
                  <a:pt x="1712785" y="48768"/>
                  <a:pt x="1708213" y="48768"/>
                </a:cubicBezTo>
                <a:cubicBezTo>
                  <a:pt x="1703069" y="47625"/>
                  <a:pt x="1697831" y="47911"/>
                  <a:pt x="1692687" y="48577"/>
                </a:cubicBezTo>
                <a:cubicBezTo>
                  <a:pt x="1690782" y="48863"/>
                  <a:pt x="1688973" y="49339"/>
                  <a:pt x="1687067" y="49720"/>
                </a:cubicBezTo>
                <a:cubicBezTo>
                  <a:pt x="1688782" y="49625"/>
                  <a:pt x="1690496" y="49530"/>
                  <a:pt x="1692211" y="49530"/>
                </a:cubicBezTo>
                <a:cubicBezTo>
                  <a:pt x="1694402" y="49625"/>
                  <a:pt x="1696592" y="50006"/>
                  <a:pt x="1698688" y="49911"/>
                </a:cubicBezTo>
                <a:cubicBezTo>
                  <a:pt x="1701926" y="49720"/>
                  <a:pt x="1705070" y="49149"/>
                  <a:pt x="1708213" y="48768"/>
                </a:cubicBezTo>
                <a:cubicBezTo>
                  <a:pt x="1711070" y="49720"/>
                  <a:pt x="1713928" y="50197"/>
                  <a:pt x="1717738" y="49720"/>
                </a:cubicBezTo>
                <a:cubicBezTo>
                  <a:pt x="1723834" y="48958"/>
                  <a:pt x="1728978" y="46863"/>
                  <a:pt x="1735740" y="47244"/>
                </a:cubicBezTo>
                <a:cubicBezTo>
                  <a:pt x="1736312" y="47244"/>
                  <a:pt x="1737074" y="46863"/>
                  <a:pt x="1737740" y="46672"/>
                </a:cubicBezTo>
                <a:lnTo>
                  <a:pt x="1743455" y="44672"/>
                </a:lnTo>
                <a:lnTo>
                  <a:pt x="1745575" y="38866"/>
                </a:lnTo>
                <a:lnTo>
                  <a:pt x="1745837" y="38767"/>
                </a:lnTo>
                <a:lnTo>
                  <a:pt x="1745775" y="38671"/>
                </a:lnTo>
                <a:lnTo>
                  <a:pt x="1759934" y="38671"/>
                </a:lnTo>
                <a:cubicBezTo>
                  <a:pt x="1760791" y="38671"/>
                  <a:pt x="1762505" y="38100"/>
                  <a:pt x="1762505" y="37814"/>
                </a:cubicBezTo>
                <a:cubicBezTo>
                  <a:pt x="1762601" y="35528"/>
                  <a:pt x="1766601" y="35528"/>
                  <a:pt x="1769649" y="35052"/>
                </a:cubicBezTo>
                <a:cubicBezTo>
                  <a:pt x="1770411" y="34861"/>
                  <a:pt x="1772602" y="35242"/>
                  <a:pt x="1772602" y="35433"/>
                </a:cubicBezTo>
                <a:cubicBezTo>
                  <a:pt x="1772792" y="38386"/>
                  <a:pt x="1777174" y="36671"/>
                  <a:pt x="1779841" y="36862"/>
                </a:cubicBezTo>
                <a:cubicBezTo>
                  <a:pt x="1780984" y="36862"/>
                  <a:pt x="1782413" y="36957"/>
                  <a:pt x="1783270" y="37243"/>
                </a:cubicBezTo>
                <a:cubicBezTo>
                  <a:pt x="1786318" y="38290"/>
                  <a:pt x="1794795" y="38005"/>
                  <a:pt x="1797367" y="36576"/>
                </a:cubicBezTo>
                <a:cubicBezTo>
                  <a:pt x="1797748" y="36385"/>
                  <a:pt x="1797557" y="35528"/>
                  <a:pt x="1797176" y="35433"/>
                </a:cubicBezTo>
                <a:cubicBezTo>
                  <a:pt x="1794986" y="34671"/>
                  <a:pt x="1793843" y="33147"/>
                  <a:pt x="1789652" y="33909"/>
                </a:cubicBezTo>
                <a:cubicBezTo>
                  <a:pt x="1787366" y="34385"/>
                  <a:pt x="1784032" y="33433"/>
                  <a:pt x="1781174" y="32956"/>
                </a:cubicBezTo>
                <a:cubicBezTo>
                  <a:pt x="1780603" y="32861"/>
                  <a:pt x="1779841" y="32290"/>
                  <a:pt x="1779936" y="32099"/>
                </a:cubicBezTo>
                <a:cubicBezTo>
                  <a:pt x="1780127" y="31718"/>
                  <a:pt x="1780889" y="31147"/>
                  <a:pt x="1781651" y="31147"/>
                </a:cubicBezTo>
                <a:cubicBezTo>
                  <a:pt x="1785270" y="30766"/>
                  <a:pt x="1789080" y="30385"/>
                  <a:pt x="1792795" y="30194"/>
                </a:cubicBezTo>
                <a:cubicBezTo>
                  <a:pt x="1794128" y="30099"/>
                  <a:pt x="1796605" y="30575"/>
                  <a:pt x="1796891" y="31051"/>
                </a:cubicBezTo>
                <a:cubicBezTo>
                  <a:pt x="1798510" y="33718"/>
                  <a:pt x="1800605" y="32194"/>
                  <a:pt x="1802320" y="31147"/>
                </a:cubicBezTo>
                <a:cubicBezTo>
                  <a:pt x="1804701" y="29718"/>
                  <a:pt x="1807463" y="28861"/>
                  <a:pt x="1811559" y="29432"/>
                </a:cubicBezTo>
                <a:cubicBezTo>
                  <a:pt x="1812131" y="29527"/>
                  <a:pt x="1812988" y="29527"/>
                  <a:pt x="1813369" y="29432"/>
                </a:cubicBezTo>
                <a:cubicBezTo>
                  <a:pt x="1821465" y="26765"/>
                  <a:pt x="1830038" y="28289"/>
                  <a:pt x="1838420" y="28670"/>
                </a:cubicBezTo>
                <a:cubicBezTo>
                  <a:pt x="1839944" y="28765"/>
                  <a:pt x="1841658" y="28670"/>
                  <a:pt x="1843087" y="28384"/>
                </a:cubicBezTo>
                <a:lnTo>
                  <a:pt x="1856612" y="25908"/>
                </a:lnTo>
                <a:cubicBezTo>
                  <a:pt x="1857470" y="25717"/>
                  <a:pt x="1858422" y="25241"/>
                  <a:pt x="1858708" y="24765"/>
                </a:cubicBezTo>
                <a:cubicBezTo>
                  <a:pt x="1858899" y="24574"/>
                  <a:pt x="1857755" y="24003"/>
                  <a:pt x="1856994" y="23812"/>
                </a:cubicBezTo>
                <a:cubicBezTo>
                  <a:pt x="1850802" y="22479"/>
                  <a:pt x="1849850" y="22955"/>
                  <a:pt x="1843849" y="24955"/>
                </a:cubicBezTo>
                <a:cubicBezTo>
                  <a:pt x="1840801" y="26003"/>
                  <a:pt x="1835943" y="25813"/>
                  <a:pt x="1831943" y="26194"/>
                </a:cubicBezTo>
                <a:cubicBezTo>
                  <a:pt x="1831943" y="25717"/>
                  <a:pt x="1831466" y="25051"/>
                  <a:pt x="1831943" y="24860"/>
                </a:cubicBezTo>
                <a:cubicBezTo>
                  <a:pt x="1835657" y="23146"/>
                  <a:pt x="1833086" y="22860"/>
                  <a:pt x="1829942" y="22384"/>
                </a:cubicBezTo>
                <a:cubicBezTo>
                  <a:pt x="1827466" y="22003"/>
                  <a:pt x="1825275" y="21431"/>
                  <a:pt x="1822989" y="20860"/>
                </a:cubicBezTo>
                <a:cubicBezTo>
                  <a:pt x="1822418" y="20764"/>
                  <a:pt x="1822227" y="20288"/>
                  <a:pt x="1821846" y="20002"/>
                </a:cubicBezTo>
                <a:cubicBezTo>
                  <a:pt x="1822703" y="19812"/>
                  <a:pt x="1823561" y="19526"/>
                  <a:pt x="1824418" y="19526"/>
                </a:cubicBezTo>
                <a:cubicBezTo>
                  <a:pt x="1825180" y="19526"/>
                  <a:pt x="1825942" y="19812"/>
                  <a:pt x="1826704" y="19812"/>
                </a:cubicBezTo>
                <a:cubicBezTo>
                  <a:pt x="1827561" y="19907"/>
                  <a:pt x="1828323" y="19812"/>
                  <a:pt x="1829180" y="19812"/>
                </a:cubicBezTo>
                <a:cubicBezTo>
                  <a:pt x="1828704" y="19431"/>
                  <a:pt x="1828228" y="18764"/>
                  <a:pt x="1827561" y="18764"/>
                </a:cubicBezTo>
                <a:lnTo>
                  <a:pt x="1817655" y="17907"/>
                </a:lnTo>
                <a:cubicBezTo>
                  <a:pt x="1816798" y="17907"/>
                  <a:pt x="1815274" y="17335"/>
                  <a:pt x="1815274" y="17335"/>
                </a:cubicBezTo>
                <a:cubicBezTo>
                  <a:pt x="1816322" y="16192"/>
                  <a:pt x="1815750" y="15335"/>
                  <a:pt x="1813559" y="14668"/>
                </a:cubicBezTo>
                <a:cubicBezTo>
                  <a:pt x="1813369" y="14573"/>
                  <a:pt x="1813559" y="13716"/>
                  <a:pt x="1813940" y="13716"/>
                </a:cubicBezTo>
                <a:cubicBezTo>
                  <a:pt x="1815465" y="13430"/>
                  <a:pt x="1817369" y="12763"/>
                  <a:pt x="1818798" y="12954"/>
                </a:cubicBezTo>
                <a:lnTo>
                  <a:pt x="1835562" y="15430"/>
                </a:lnTo>
                <a:cubicBezTo>
                  <a:pt x="1837372" y="15621"/>
                  <a:pt x="1839372" y="15621"/>
                  <a:pt x="1841373" y="15621"/>
                </a:cubicBezTo>
                <a:cubicBezTo>
                  <a:pt x="1842801" y="15716"/>
                  <a:pt x="1844897" y="15526"/>
                  <a:pt x="1845373" y="15811"/>
                </a:cubicBezTo>
                <a:cubicBezTo>
                  <a:pt x="1846135" y="16383"/>
                  <a:pt x="1846040" y="17240"/>
                  <a:pt x="1845849" y="18002"/>
                </a:cubicBezTo>
                <a:cubicBezTo>
                  <a:pt x="1845849" y="18193"/>
                  <a:pt x="1843658" y="18193"/>
                  <a:pt x="1842515" y="18288"/>
                </a:cubicBezTo>
                <a:cubicBezTo>
                  <a:pt x="1841182" y="18383"/>
                  <a:pt x="1839753" y="18574"/>
                  <a:pt x="1838610" y="18859"/>
                </a:cubicBezTo>
                <a:cubicBezTo>
                  <a:pt x="1838039" y="18955"/>
                  <a:pt x="1837753" y="19812"/>
                  <a:pt x="1838039" y="19907"/>
                </a:cubicBezTo>
                <a:cubicBezTo>
                  <a:pt x="1839467" y="20479"/>
                  <a:pt x="1840991" y="21050"/>
                  <a:pt x="1842706" y="21145"/>
                </a:cubicBezTo>
                <a:cubicBezTo>
                  <a:pt x="1843944" y="21241"/>
                  <a:pt x="1845468" y="20669"/>
                  <a:pt x="1846611" y="20288"/>
                </a:cubicBezTo>
                <a:cubicBezTo>
                  <a:pt x="1853755" y="17907"/>
                  <a:pt x="1860518" y="18383"/>
                  <a:pt x="1866233" y="21526"/>
                </a:cubicBezTo>
                <a:cubicBezTo>
                  <a:pt x="1867566" y="22288"/>
                  <a:pt x="1870519" y="24670"/>
                  <a:pt x="1871186" y="21050"/>
                </a:cubicBezTo>
                <a:cubicBezTo>
                  <a:pt x="1871281" y="20574"/>
                  <a:pt x="1875186" y="20193"/>
                  <a:pt x="1877377" y="19812"/>
                </a:cubicBezTo>
                <a:lnTo>
                  <a:pt x="1876234" y="20764"/>
                </a:lnTo>
                <a:cubicBezTo>
                  <a:pt x="1875948" y="21050"/>
                  <a:pt x="1875758" y="21336"/>
                  <a:pt x="1875472" y="21622"/>
                </a:cubicBezTo>
                <a:cubicBezTo>
                  <a:pt x="1876234" y="21717"/>
                  <a:pt x="1877186" y="21907"/>
                  <a:pt x="1877663" y="21812"/>
                </a:cubicBezTo>
                <a:cubicBezTo>
                  <a:pt x="1878901" y="21431"/>
                  <a:pt x="1879949" y="20955"/>
                  <a:pt x="1880996" y="20479"/>
                </a:cubicBezTo>
                <a:lnTo>
                  <a:pt x="1877377" y="19812"/>
                </a:lnTo>
                <a:lnTo>
                  <a:pt x="1875472" y="18383"/>
                </a:lnTo>
                <a:cubicBezTo>
                  <a:pt x="1873948" y="17240"/>
                  <a:pt x="1875377" y="15621"/>
                  <a:pt x="1878139" y="15335"/>
                </a:cubicBezTo>
                <a:lnTo>
                  <a:pt x="1889093" y="14192"/>
                </a:lnTo>
                <a:cubicBezTo>
                  <a:pt x="1889950" y="14002"/>
                  <a:pt x="1890807" y="13906"/>
                  <a:pt x="1891474" y="14002"/>
                </a:cubicBezTo>
                <a:cubicBezTo>
                  <a:pt x="1892903" y="14287"/>
                  <a:pt x="1894236" y="14668"/>
                  <a:pt x="1895665" y="14954"/>
                </a:cubicBezTo>
                <a:lnTo>
                  <a:pt x="1892141" y="16288"/>
                </a:lnTo>
                <a:cubicBezTo>
                  <a:pt x="1891665" y="16478"/>
                  <a:pt x="1890998" y="16573"/>
                  <a:pt x="1890426" y="16573"/>
                </a:cubicBezTo>
                <a:lnTo>
                  <a:pt x="1885664" y="17240"/>
                </a:lnTo>
                <a:lnTo>
                  <a:pt x="1888998" y="19336"/>
                </a:lnTo>
                <a:cubicBezTo>
                  <a:pt x="1889474" y="19621"/>
                  <a:pt x="1890045" y="19907"/>
                  <a:pt x="1890045" y="20193"/>
                </a:cubicBezTo>
                <a:cubicBezTo>
                  <a:pt x="1889950" y="20669"/>
                  <a:pt x="1889283" y="21050"/>
                  <a:pt x="1888902" y="21526"/>
                </a:cubicBezTo>
                <a:cubicBezTo>
                  <a:pt x="1890426" y="21431"/>
                  <a:pt x="1892141" y="21431"/>
                  <a:pt x="1893379" y="21050"/>
                </a:cubicBezTo>
                <a:cubicBezTo>
                  <a:pt x="1894998" y="20574"/>
                  <a:pt x="1896808" y="19812"/>
                  <a:pt x="1897570" y="19050"/>
                </a:cubicBezTo>
                <a:cubicBezTo>
                  <a:pt x="1899475" y="16954"/>
                  <a:pt x="1902999" y="17145"/>
                  <a:pt x="1905476" y="18097"/>
                </a:cubicBezTo>
                <a:cubicBezTo>
                  <a:pt x="1910810" y="20098"/>
                  <a:pt x="1916525" y="19240"/>
                  <a:pt x="1922145" y="19050"/>
                </a:cubicBezTo>
                <a:cubicBezTo>
                  <a:pt x="1922525" y="19050"/>
                  <a:pt x="1923002" y="18859"/>
                  <a:pt x="1923478" y="18669"/>
                </a:cubicBezTo>
                <a:cubicBezTo>
                  <a:pt x="1923192" y="18478"/>
                  <a:pt x="1922811" y="18097"/>
                  <a:pt x="1922621" y="18097"/>
                </a:cubicBezTo>
                <a:cubicBezTo>
                  <a:pt x="1918620" y="18478"/>
                  <a:pt x="1917001" y="16859"/>
                  <a:pt x="1914239" y="16097"/>
                </a:cubicBezTo>
                <a:cubicBezTo>
                  <a:pt x="1910238" y="15049"/>
                  <a:pt x="1905380" y="14668"/>
                  <a:pt x="1900904" y="14002"/>
                </a:cubicBezTo>
                <a:cubicBezTo>
                  <a:pt x="1899856" y="13811"/>
                  <a:pt x="1898903" y="13525"/>
                  <a:pt x="1897856" y="13335"/>
                </a:cubicBezTo>
                <a:cubicBezTo>
                  <a:pt x="1898903" y="13049"/>
                  <a:pt x="1899856" y="12382"/>
                  <a:pt x="1900999" y="12382"/>
                </a:cubicBezTo>
                <a:cubicBezTo>
                  <a:pt x="1902713" y="12192"/>
                  <a:pt x="1905190" y="12001"/>
                  <a:pt x="1906238" y="12478"/>
                </a:cubicBezTo>
                <a:cubicBezTo>
                  <a:pt x="1909476" y="13811"/>
                  <a:pt x="1912524" y="13525"/>
                  <a:pt x="1915572" y="12668"/>
                </a:cubicBezTo>
                <a:cubicBezTo>
                  <a:pt x="1919763" y="11430"/>
                  <a:pt x="1923192" y="13049"/>
                  <a:pt x="1927002" y="13240"/>
                </a:cubicBezTo>
                <a:cubicBezTo>
                  <a:pt x="1927478" y="13335"/>
                  <a:pt x="1928145" y="13716"/>
                  <a:pt x="1928145" y="13811"/>
                </a:cubicBezTo>
                <a:cubicBezTo>
                  <a:pt x="1926145" y="17145"/>
                  <a:pt x="1932432" y="16097"/>
                  <a:pt x="1935003" y="16478"/>
                </a:cubicBezTo>
                <a:cubicBezTo>
                  <a:pt x="1938146" y="16954"/>
                  <a:pt x="1940147" y="17145"/>
                  <a:pt x="1939194" y="19050"/>
                </a:cubicBezTo>
                <a:cubicBezTo>
                  <a:pt x="1938337" y="20860"/>
                  <a:pt x="1940909" y="21145"/>
                  <a:pt x="1943957" y="20860"/>
                </a:cubicBezTo>
                <a:lnTo>
                  <a:pt x="1952910" y="20098"/>
                </a:lnTo>
                <a:cubicBezTo>
                  <a:pt x="1953672" y="20002"/>
                  <a:pt x="1954625" y="20383"/>
                  <a:pt x="1955482" y="20574"/>
                </a:cubicBezTo>
                <a:cubicBezTo>
                  <a:pt x="1954815" y="20764"/>
                  <a:pt x="1953863" y="20860"/>
                  <a:pt x="1953672" y="21145"/>
                </a:cubicBezTo>
                <a:cubicBezTo>
                  <a:pt x="1953101" y="21812"/>
                  <a:pt x="1952244" y="22669"/>
                  <a:pt x="1952720" y="23050"/>
                </a:cubicBezTo>
                <a:cubicBezTo>
                  <a:pt x="1953387" y="23527"/>
                  <a:pt x="1955291" y="23622"/>
                  <a:pt x="1956625" y="23908"/>
                </a:cubicBezTo>
                <a:cubicBezTo>
                  <a:pt x="1956625" y="23908"/>
                  <a:pt x="1956816" y="23717"/>
                  <a:pt x="1957006" y="23717"/>
                </a:cubicBezTo>
                <a:cubicBezTo>
                  <a:pt x="1962530" y="22574"/>
                  <a:pt x="1967960" y="20860"/>
                  <a:pt x="1974437" y="22288"/>
                </a:cubicBezTo>
                <a:cubicBezTo>
                  <a:pt x="1975008" y="22479"/>
                  <a:pt x="1976056" y="22003"/>
                  <a:pt x="1976913" y="21812"/>
                </a:cubicBezTo>
                <a:cubicBezTo>
                  <a:pt x="1976342" y="21526"/>
                  <a:pt x="1975770" y="21145"/>
                  <a:pt x="1975008" y="20955"/>
                </a:cubicBezTo>
                <a:cubicBezTo>
                  <a:pt x="1973199" y="20479"/>
                  <a:pt x="1971294" y="20193"/>
                  <a:pt x="1969674" y="19621"/>
                </a:cubicBezTo>
                <a:cubicBezTo>
                  <a:pt x="1969007" y="19336"/>
                  <a:pt x="1968912" y="18764"/>
                  <a:pt x="1968626" y="18383"/>
                </a:cubicBezTo>
                <a:cubicBezTo>
                  <a:pt x="1969484" y="18193"/>
                  <a:pt x="1970532" y="17907"/>
                  <a:pt x="1971198" y="18002"/>
                </a:cubicBezTo>
                <a:cubicBezTo>
                  <a:pt x="1975199" y="18764"/>
                  <a:pt x="1978437" y="18764"/>
                  <a:pt x="1982819" y="17716"/>
                </a:cubicBezTo>
                <a:cubicBezTo>
                  <a:pt x="1986438" y="16859"/>
                  <a:pt x="1991487" y="16954"/>
                  <a:pt x="1995773" y="16097"/>
                </a:cubicBezTo>
                <a:cubicBezTo>
                  <a:pt x="1997011" y="15811"/>
                  <a:pt x="1999583" y="16288"/>
                  <a:pt x="2000535" y="16764"/>
                </a:cubicBezTo>
                <a:cubicBezTo>
                  <a:pt x="2003298" y="18193"/>
                  <a:pt x="2006822" y="18383"/>
                  <a:pt x="2010441" y="18478"/>
                </a:cubicBezTo>
                <a:cubicBezTo>
                  <a:pt x="2013680" y="18574"/>
                  <a:pt x="2013584" y="18574"/>
                  <a:pt x="2012727" y="17050"/>
                </a:cubicBezTo>
                <a:cubicBezTo>
                  <a:pt x="2012537" y="16669"/>
                  <a:pt x="2013013" y="16002"/>
                  <a:pt x="2013584" y="15907"/>
                </a:cubicBezTo>
                <a:cubicBezTo>
                  <a:pt x="2016347" y="15526"/>
                  <a:pt x="2019204" y="15049"/>
                  <a:pt x="2022062" y="14668"/>
                </a:cubicBezTo>
                <a:lnTo>
                  <a:pt x="2030539" y="13240"/>
                </a:lnTo>
                <a:cubicBezTo>
                  <a:pt x="2032063" y="12954"/>
                  <a:pt x="2033682" y="12859"/>
                  <a:pt x="2035111" y="12954"/>
                </a:cubicBezTo>
                <a:cubicBezTo>
                  <a:pt x="2035968" y="13049"/>
                  <a:pt x="2036540" y="13716"/>
                  <a:pt x="2037302" y="14097"/>
                </a:cubicBezTo>
                <a:cubicBezTo>
                  <a:pt x="2036445" y="14287"/>
                  <a:pt x="2035492" y="14573"/>
                  <a:pt x="2034825" y="14573"/>
                </a:cubicBezTo>
                <a:cubicBezTo>
                  <a:pt x="2031587" y="14192"/>
                  <a:pt x="2031873" y="15049"/>
                  <a:pt x="2031587" y="16097"/>
                </a:cubicBezTo>
                <a:cubicBezTo>
                  <a:pt x="2031111" y="17812"/>
                  <a:pt x="2028920" y="18383"/>
                  <a:pt x="2025110" y="18193"/>
                </a:cubicBezTo>
                <a:cubicBezTo>
                  <a:pt x="2022538" y="18002"/>
                  <a:pt x="2019776" y="18478"/>
                  <a:pt x="2017109" y="18669"/>
                </a:cubicBezTo>
                <a:lnTo>
                  <a:pt x="2002250" y="19431"/>
                </a:lnTo>
                <a:cubicBezTo>
                  <a:pt x="2000440" y="19526"/>
                  <a:pt x="1998535" y="19526"/>
                  <a:pt x="1997106" y="19907"/>
                </a:cubicBezTo>
                <a:cubicBezTo>
                  <a:pt x="1995106" y="20479"/>
                  <a:pt x="1993296" y="21812"/>
                  <a:pt x="1992725" y="19526"/>
                </a:cubicBezTo>
                <a:cubicBezTo>
                  <a:pt x="1989677" y="19812"/>
                  <a:pt x="1986533" y="20002"/>
                  <a:pt x="1983581" y="20479"/>
                </a:cubicBezTo>
                <a:cubicBezTo>
                  <a:pt x="1982819" y="20669"/>
                  <a:pt x="1982533" y="21812"/>
                  <a:pt x="1982819" y="22384"/>
                </a:cubicBezTo>
                <a:cubicBezTo>
                  <a:pt x="1983771" y="23908"/>
                  <a:pt x="1982914" y="24193"/>
                  <a:pt x="1980057" y="23527"/>
                </a:cubicBezTo>
                <a:cubicBezTo>
                  <a:pt x="1979675" y="23336"/>
                  <a:pt x="1978913" y="23336"/>
                  <a:pt x="1978913" y="23336"/>
                </a:cubicBezTo>
                <a:lnTo>
                  <a:pt x="1976056" y="24384"/>
                </a:lnTo>
                <a:cubicBezTo>
                  <a:pt x="1977008" y="24670"/>
                  <a:pt x="1978056" y="25051"/>
                  <a:pt x="1978913" y="25051"/>
                </a:cubicBezTo>
                <a:cubicBezTo>
                  <a:pt x="1983104" y="24765"/>
                  <a:pt x="1987581" y="24670"/>
                  <a:pt x="1991201" y="23812"/>
                </a:cubicBezTo>
                <a:cubicBezTo>
                  <a:pt x="1994820" y="22955"/>
                  <a:pt x="1997678" y="23336"/>
                  <a:pt x="2000916" y="23812"/>
                </a:cubicBezTo>
                <a:cubicBezTo>
                  <a:pt x="2005393" y="24384"/>
                  <a:pt x="2005774" y="24193"/>
                  <a:pt x="2006631" y="21907"/>
                </a:cubicBezTo>
                <a:cubicBezTo>
                  <a:pt x="2006822" y="21431"/>
                  <a:pt x="2009298" y="20860"/>
                  <a:pt x="2010822" y="20764"/>
                </a:cubicBezTo>
                <a:cubicBezTo>
                  <a:pt x="2012918" y="20574"/>
                  <a:pt x="2013584" y="21145"/>
                  <a:pt x="2013108" y="22193"/>
                </a:cubicBezTo>
                <a:cubicBezTo>
                  <a:pt x="2012823" y="22765"/>
                  <a:pt x="2013299" y="23336"/>
                  <a:pt x="2013489" y="23908"/>
                </a:cubicBezTo>
                <a:cubicBezTo>
                  <a:pt x="2014537" y="23431"/>
                  <a:pt x="2016061" y="23146"/>
                  <a:pt x="2016347" y="22669"/>
                </a:cubicBezTo>
                <a:cubicBezTo>
                  <a:pt x="2017490" y="20860"/>
                  <a:pt x="2019299" y="20574"/>
                  <a:pt x="2023109" y="21145"/>
                </a:cubicBezTo>
                <a:cubicBezTo>
                  <a:pt x="2026157" y="21526"/>
                  <a:pt x="2029682" y="21145"/>
                  <a:pt x="2032920" y="21145"/>
                </a:cubicBezTo>
                <a:cubicBezTo>
                  <a:pt x="2033492" y="21145"/>
                  <a:pt x="2034444" y="20764"/>
                  <a:pt x="2034444" y="20479"/>
                </a:cubicBezTo>
                <a:cubicBezTo>
                  <a:pt x="2034730" y="18383"/>
                  <a:pt x="2037683" y="18383"/>
                  <a:pt x="2040921" y="18478"/>
                </a:cubicBezTo>
                <a:lnTo>
                  <a:pt x="2048065" y="18669"/>
                </a:lnTo>
                <a:cubicBezTo>
                  <a:pt x="2046541" y="20955"/>
                  <a:pt x="2050446" y="21526"/>
                  <a:pt x="2053208" y="21717"/>
                </a:cubicBezTo>
                <a:cubicBezTo>
                  <a:pt x="2058733" y="22193"/>
                  <a:pt x="2064448" y="22193"/>
                  <a:pt x="2070068" y="22193"/>
                </a:cubicBezTo>
                <a:cubicBezTo>
                  <a:pt x="2073306" y="22193"/>
                  <a:pt x="2076640" y="21907"/>
                  <a:pt x="2079878" y="21717"/>
                </a:cubicBezTo>
                <a:cubicBezTo>
                  <a:pt x="2081307" y="21622"/>
                  <a:pt x="2082641" y="21431"/>
                  <a:pt x="2084070" y="21241"/>
                </a:cubicBezTo>
                <a:cubicBezTo>
                  <a:pt x="2082355" y="20764"/>
                  <a:pt x="2080641" y="20288"/>
                  <a:pt x="2078831" y="20002"/>
                </a:cubicBezTo>
                <a:cubicBezTo>
                  <a:pt x="2077592" y="19812"/>
                  <a:pt x="2075878" y="20288"/>
                  <a:pt x="2074735" y="20098"/>
                </a:cubicBezTo>
                <a:cubicBezTo>
                  <a:pt x="2072068" y="19526"/>
                  <a:pt x="2069496" y="18764"/>
                  <a:pt x="2067115" y="18002"/>
                </a:cubicBezTo>
                <a:cubicBezTo>
                  <a:pt x="2066639" y="17907"/>
                  <a:pt x="2066829" y="17240"/>
                  <a:pt x="2066734" y="16764"/>
                </a:cubicBezTo>
                <a:cubicBezTo>
                  <a:pt x="2065400" y="16954"/>
                  <a:pt x="2063876" y="17145"/>
                  <a:pt x="2062638" y="17526"/>
                </a:cubicBezTo>
                <a:cubicBezTo>
                  <a:pt x="2061591" y="17716"/>
                  <a:pt x="2060924" y="18288"/>
                  <a:pt x="2059971" y="18574"/>
                </a:cubicBezTo>
                <a:cubicBezTo>
                  <a:pt x="2056066" y="19812"/>
                  <a:pt x="2052066" y="19050"/>
                  <a:pt x="2048065" y="18574"/>
                </a:cubicBezTo>
                <a:cubicBezTo>
                  <a:pt x="2048541" y="15526"/>
                  <a:pt x="2051494" y="14287"/>
                  <a:pt x="2057876" y="14383"/>
                </a:cubicBezTo>
                <a:cubicBezTo>
                  <a:pt x="2061209" y="14478"/>
                  <a:pt x="2064638" y="14573"/>
                  <a:pt x="2063495" y="12097"/>
                </a:cubicBezTo>
                <a:cubicBezTo>
                  <a:pt x="2063400" y="11906"/>
                  <a:pt x="2064734" y="11239"/>
                  <a:pt x="2065210" y="11239"/>
                </a:cubicBezTo>
                <a:cubicBezTo>
                  <a:pt x="2066162" y="11335"/>
                  <a:pt x="2067591" y="11811"/>
                  <a:pt x="2067591" y="12097"/>
                </a:cubicBezTo>
                <a:cubicBezTo>
                  <a:pt x="2067782" y="13621"/>
                  <a:pt x="2073116" y="14097"/>
                  <a:pt x="2071306" y="16097"/>
                </a:cubicBezTo>
                <a:cubicBezTo>
                  <a:pt x="2071306" y="16097"/>
                  <a:pt x="2072925" y="16573"/>
                  <a:pt x="2073782" y="16573"/>
                </a:cubicBezTo>
                <a:cubicBezTo>
                  <a:pt x="2076164" y="16478"/>
                  <a:pt x="2078450" y="16192"/>
                  <a:pt x="2080831" y="16002"/>
                </a:cubicBezTo>
                <a:lnTo>
                  <a:pt x="2083162" y="16176"/>
                </a:lnTo>
                <a:lnTo>
                  <a:pt x="2087784" y="14763"/>
                </a:lnTo>
                <a:cubicBezTo>
                  <a:pt x="2088260" y="14763"/>
                  <a:pt x="2089023" y="15049"/>
                  <a:pt x="2089594" y="15144"/>
                </a:cubicBezTo>
                <a:cubicBezTo>
                  <a:pt x="2089118" y="15430"/>
                  <a:pt x="2088832" y="15811"/>
                  <a:pt x="2088260" y="15906"/>
                </a:cubicBezTo>
                <a:lnTo>
                  <a:pt x="2084839" y="16301"/>
                </a:lnTo>
                <a:lnTo>
                  <a:pt x="2089784" y="16669"/>
                </a:lnTo>
                <a:cubicBezTo>
                  <a:pt x="2091594" y="15621"/>
                  <a:pt x="2093023" y="15335"/>
                  <a:pt x="2095119" y="16288"/>
                </a:cubicBezTo>
                <a:cubicBezTo>
                  <a:pt x="2097119" y="17145"/>
                  <a:pt x="2098738" y="16764"/>
                  <a:pt x="2101024" y="16288"/>
                </a:cubicBezTo>
                <a:cubicBezTo>
                  <a:pt x="2105120" y="15335"/>
                  <a:pt x="2109406" y="14383"/>
                  <a:pt x="2114073" y="15240"/>
                </a:cubicBezTo>
                <a:cubicBezTo>
                  <a:pt x="2117407" y="15907"/>
                  <a:pt x="2118645" y="14478"/>
                  <a:pt x="2120645" y="13811"/>
                </a:cubicBezTo>
                <a:cubicBezTo>
                  <a:pt x="2122074" y="13335"/>
                  <a:pt x="2124074" y="12192"/>
                  <a:pt x="2124837" y="12382"/>
                </a:cubicBezTo>
                <a:cubicBezTo>
                  <a:pt x="2127123" y="12859"/>
                  <a:pt x="2129123" y="13716"/>
                  <a:pt x="2130742" y="14668"/>
                </a:cubicBezTo>
                <a:cubicBezTo>
                  <a:pt x="2131123" y="14859"/>
                  <a:pt x="2129790" y="15811"/>
                  <a:pt x="2129313" y="16478"/>
                </a:cubicBezTo>
                <a:cubicBezTo>
                  <a:pt x="2129123" y="16859"/>
                  <a:pt x="2129028" y="17240"/>
                  <a:pt x="2128932" y="17621"/>
                </a:cubicBezTo>
                <a:cubicBezTo>
                  <a:pt x="2129885" y="17621"/>
                  <a:pt x="2131504" y="17812"/>
                  <a:pt x="2131695" y="17621"/>
                </a:cubicBezTo>
                <a:cubicBezTo>
                  <a:pt x="2132742" y="16573"/>
                  <a:pt x="2134552" y="15335"/>
                  <a:pt x="2133980" y="14573"/>
                </a:cubicBezTo>
                <a:cubicBezTo>
                  <a:pt x="2132552" y="12668"/>
                  <a:pt x="2135600" y="11906"/>
                  <a:pt x="2137695" y="11144"/>
                </a:cubicBezTo>
                <a:cubicBezTo>
                  <a:pt x="2138838" y="10763"/>
                  <a:pt x="2141791" y="11144"/>
                  <a:pt x="2143505" y="11620"/>
                </a:cubicBezTo>
                <a:cubicBezTo>
                  <a:pt x="2146363" y="12478"/>
                  <a:pt x="2148840" y="13621"/>
                  <a:pt x="2151602" y="14478"/>
                </a:cubicBezTo>
                <a:cubicBezTo>
                  <a:pt x="2152745" y="14859"/>
                  <a:pt x="2155126" y="15240"/>
                  <a:pt x="2155602" y="14954"/>
                </a:cubicBezTo>
                <a:cubicBezTo>
                  <a:pt x="2156650" y="14478"/>
                  <a:pt x="2157603" y="13335"/>
                  <a:pt x="2157031" y="12859"/>
                </a:cubicBezTo>
                <a:cubicBezTo>
                  <a:pt x="2155316" y="11525"/>
                  <a:pt x="2155507" y="10287"/>
                  <a:pt x="2157888" y="9620"/>
                </a:cubicBezTo>
                <a:cubicBezTo>
                  <a:pt x="2159507" y="9239"/>
                  <a:pt x="2162460" y="9525"/>
                  <a:pt x="2164461" y="9906"/>
                </a:cubicBezTo>
                <a:cubicBezTo>
                  <a:pt x="2167223" y="10477"/>
                  <a:pt x="2170366" y="11049"/>
                  <a:pt x="2169985" y="13144"/>
                </a:cubicBezTo>
                <a:cubicBezTo>
                  <a:pt x="2169890" y="13621"/>
                  <a:pt x="2172366" y="14192"/>
                  <a:pt x="2173604" y="14668"/>
                </a:cubicBezTo>
                <a:cubicBezTo>
                  <a:pt x="2174462" y="14192"/>
                  <a:pt x="2175509" y="13811"/>
                  <a:pt x="2175986" y="13240"/>
                </a:cubicBezTo>
                <a:cubicBezTo>
                  <a:pt x="2177510" y="11430"/>
                  <a:pt x="2179796" y="10001"/>
                  <a:pt x="2183320" y="9144"/>
                </a:cubicBezTo>
                <a:cubicBezTo>
                  <a:pt x="2184463" y="8858"/>
                  <a:pt x="2186558" y="8858"/>
                  <a:pt x="2187606" y="9144"/>
                </a:cubicBezTo>
                <a:cubicBezTo>
                  <a:pt x="2189797" y="9811"/>
                  <a:pt x="2186749" y="10096"/>
                  <a:pt x="2186749" y="10477"/>
                </a:cubicBezTo>
                <a:cubicBezTo>
                  <a:pt x="2186654" y="10954"/>
                  <a:pt x="2187987" y="11525"/>
                  <a:pt x="2188654" y="12001"/>
                </a:cubicBezTo>
                <a:lnTo>
                  <a:pt x="2181129" y="13811"/>
                </a:lnTo>
                <a:cubicBezTo>
                  <a:pt x="2180272" y="14002"/>
                  <a:pt x="2179034" y="14668"/>
                  <a:pt x="2179224" y="14954"/>
                </a:cubicBezTo>
                <a:cubicBezTo>
                  <a:pt x="2179415" y="15430"/>
                  <a:pt x="2180748" y="16097"/>
                  <a:pt x="2181605" y="16097"/>
                </a:cubicBezTo>
                <a:lnTo>
                  <a:pt x="2183347" y="15848"/>
                </a:lnTo>
                <a:lnTo>
                  <a:pt x="2182653" y="15716"/>
                </a:lnTo>
                <a:cubicBezTo>
                  <a:pt x="2182748" y="15525"/>
                  <a:pt x="2182939" y="15335"/>
                  <a:pt x="2183034" y="15335"/>
                </a:cubicBezTo>
                <a:cubicBezTo>
                  <a:pt x="2183796" y="15335"/>
                  <a:pt x="2184558" y="15335"/>
                  <a:pt x="2185130" y="15525"/>
                </a:cubicBezTo>
                <a:lnTo>
                  <a:pt x="2185236" y="15578"/>
                </a:lnTo>
                <a:lnTo>
                  <a:pt x="2186273" y="15430"/>
                </a:lnTo>
                <a:cubicBezTo>
                  <a:pt x="2189511" y="14668"/>
                  <a:pt x="2192369" y="15145"/>
                  <a:pt x="2195131" y="16002"/>
                </a:cubicBezTo>
                <a:cubicBezTo>
                  <a:pt x="2195607" y="16002"/>
                  <a:pt x="2196560" y="16002"/>
                  <a:pt x="2197226" y="16002"/>
                </a:cubicBezTo>
                <a:cubicBezTo>
                  <a:pt x="2196941" y="15621"/>
                  <a:pt x="2196369" y="15049"/>
                  <a:pt x="2196369" y="15049"/>
                </a:cubicBezTo>
                <a:lnTo>
                  <a:pt x="2188654" y="11906"/>
                </a:lnTo>
                <a:cubicBezTo>
                  <a:pt x="2193702" y="11716"/>
                  <a:pt x="2197417" y="13144"/>
                  <a:pt x="2201037" y="14478"/>
                </a:cubicBezTo>
                <a:cubicBezTo>
                  <a:pt x="2202561" y="15049"/>
                  <a:pt x="2203989" y="15716"/>
                  <a:pt x="2205704" y="16192"/>
                </a:cubicBezTo>
                <a:cubicBezTo>
                  <a:pt x="2209037" y="17050"/>
                  <a:pt x="2209514" y="18574"/>
                  <a:pt x="2207990" y="19812"/>
                </a:cubicBezTo>
                <a:cubicBezTo>
                  <a:pt x="2206180" y="21336"/>
                  <a:pt x="2207799" y="21526"/>
                  <a:pt x="2209799" y="21812"/>
                </a:cubicBezTo>
                <a:cubicBezTo>
                  <a:pt x="2210562" y="21907"/>
                  <a:pt x="2211419" y="21907"/>
                  <a:pt x="2212181" y="21907"/>
                </a:cubicBezTo>
                <a:lnTo>
                  <a:pt x="2217134" y="22098"/>
                </a:lnTo>
                <a:cubicBezTo>
                  <a:pt x="2216086" y="22669"/>
                  <a:pt x="2214943" y="23241"/>
                  <a:pt x="2213895" y="23908"/>
                </a:cubicBezTo>
                <a:cubicBezTo>
                  <a:pt x="2213514" y="24193"/>
                  <a:pt x="2213419" y="24574"/>
                  <a:pt x="2213133" y="24860"/>
                </a:cubicBezTo>
                <a:cubicBezTo>
                  <a:pt x="2213514" y="25051"/>
                  <a:pt x="2213991" y="25051"/>
                  <a:pt x="2214181" y="25051"/>
                </a:cubicBezTo>
                <a:cubicBezTo>
                  <a:pt x="2218372" y="23527"/>
                  <a:pt x="2222658" y="24765"/>
                  <a:pt x="2226945" y="24765"/>
                </a:cubicBezTo>
                <a:cubicBezTo>
                  <a:pt x="2227897" y="24765"/>
                  <a:pt x="2228849" y="24574"/>
                  <a:pt x="2229802" y="24574"/>
                </a:cubicBezTo>
                <a:lnTo>
                  <a:pt x="2228373" y="23431"/>
                </a:lnTo>
                <a:cubicBezTo>
                  <a:pt x="2227135" y="22384"/>
                  <a:pt x="2225706" y="21431"/>
                  <a:pt x="2222563" y="21431"/>
                </a:cubicBezTo>
                <a:cubicBezTo>
                  <a:pt x="2220467" y="21336"/>
                  <a:pt x="2218467" y="20764"/>
                  <a:pt x="2216467" y="20288"/>
                </a:cubicBezTo>
                <a:cubicBezTo>
                  <a:pt x="2215610" y="20098"/>
                  <a:pt x="2214276" y="19526"/>
                  <a:pt x="2214371" y="19431"/>
                </a:cubicBezTo>
                <a:cubicBezTo>
                  <a:pt x="2217324" y="16383"/>
                  <a:pt x="2210657" y="16288"/>
                  <a:pt x="2208085" y="15240"/>
                </a:cubicBezTo>
                <a:cubicBezTo>
                  <a:pt x="2205990" y="14383"/>
                  <a:pt x="2206085" y="14002"/>
                  <a:pt x="2208085" y="13525"/>
                </a:cubicBezTo>
                <a:cubicBezTo>
                  <a:pt x="2209704" y="13144"/>
                  <a:pt x="2211704" y="12954"/>
                  <a:pt x="2213609" y="12954"/>
                </a:cubicBezTo>
                <a:cubicBezTo>
                  <a:pt x="2215324" y="12954"/>
                  <a:pt x="2217229" y="13430"/>
                  <a:pt x="2218848" y="13240"/>
                </a:cubicBezTo>
                <a:cubicBezTo>
                  <a:pt x="2221706" y="12859"/>
                  <a:pt x="2223039" y="12954"/>
                  <a:pt x="2223039" y="14573"/>
                </a:cubicBezTo>
                <a:cubicBezTo>
                  <a:pt x="2223039" y="14764"/>
                  <a:pt x="2225230" y="15240"/>
                  <a:pt x="2226087" y="15145"/>
                </a:cubicBezTo>
                <a:cubicBezTo>
                  <a:pt x="2228945" y="14764"/>
                  <a:pt x="2231707" y="14097"/>
                  <a:pt x="2234565" y="13621"/>
                </a:cubicBezTo>
                <a:cubicBezTo>
                  <a:pt x="2240184" y="12668"/>
                  <a:pt x="2245518" y="12097"/>
                  <a:pt x="2251519" y="13621"/>
                </a:cubicBezTo>
                <a:cubicBezTo>
                  <a:pt x="2254567" y="14287"/>
                  <a:pt x="2259329" y="13716"/>
                  <a:pt x="2263330" y="13621"/>
                </a:cubicBezTo>
                <a:cubicBezTo>
                  <a:pt x="2267902" y="13525"/>
                  <a:pt x="2271807" y="15335"/>
                  <a:pt x="2271331" y="17431"/>
                </a:cubicBezTo>
                <a:cubicBezTo>
                  <a:pt x="2271236" y="18002"/>
                  <a:pt x="2271903" y="18574"/>
                  <a:pt x="2272188" y="19145"/>
                </a:cubicBezTo>
                <a:cubicBezTo>
                  <a:pt x="2273236" y="19050"/>
                  <a:pt x="2274284" y="18764"/>
                  <a:pt x="2275427" y="18764"/>
                </a:cubicBezTo>
                <a:cubicBezTo>
                  <a:pt x="2277427" y="18574"/>
                  <a:pt x="2279713" y="18193"/>
                  <a:pt x="2281428" y="18478"/>
                </a:cubicBezTo>
                <a:cubicBezTo>
                  <a:pt x="2284571" y="18955"/>
                  <a:pt x="2286476" y="18097"/>
                  <a:pt x="2288381" y="17335"/>
                </a:cubicBezTo>
                <a:cubicBezTo>
                  <a:pt x="2289809" y="16764"/>
                  <a:pt x="2290571" y="15907"/>
                  <a:pt x="2287714" y="15430"/>
                </a:cubicBezTo>
                <a:cubicBezTo>
                  <a:pt x="2286666" y="15240"/>
                  <a:pt x="2285619" y="14859"/>
                  <a:pt x="2285142" y="14383"/>
                </a:cubicBezTo>
                <a:cubicBezTo>
                  <a:pt x="2284761" y="14002"/>
                  <a:pt x="2284952" y="13335"/>
                  <a:pt x="2285523" y="13049"/>
                </a:cubicBezTo>
                <a:cubicBezTo>
                  <a:pt x="2285999" y="12859"/>
                  <a:pt x="2287809" y="12668"/>
                  <a:pt x="2288095" y="12859"/>
                </a:cubicBezTo>
                <a:cubicBezTo>
                  <a:pt x="2290667" y="14383"/>
                  <a:pt x="2296477" y="13049"/>
                  <a:pt x="2298191" y="15526"/>
                </a:cubicBezTo>
                <a:cubicBezTo>
                  <a:pt x="2298382" y="15907"/>
                  <a:pt x="2302573" y="15716"/>
                  <a:pt x="2304859" y="15526"/>
                </a:cubicBezTo>
                <a:cubicBezTo>
                  <a:pt x="2306574" y="15430"/>
                  <a:pt x="2308193" y="14668"/>
                  <a:pt x="2309907" y="14668"/>
                </a:cubicBezTo>
                <a:cubicBezTo>
                  <a:pt x="2311622" y="14668"/>
                  <a:pt x="2313527" y="15049"/>
                  <a:pt x="2314955" y="15526"/>
                </a:cubicBezTo>
                <a:cubicBezTo>
                  <a:pt x="2317051" y="16192"/>
                  <a:pt x="2318861" y="17145"/>
                  <a:pt x="2320766" y="17907"/>
                </a:cubicBezTo>
                <a:cubicBezTo>
                  <a:pt x="2323147" y="18859"/>
                  <a:pt x="2325242" y="18574"/>
                  <a:pt x="2326862" y="17431"/>
                </a:cubicBezTo>
                <a:cubicBezTo>
                  <a:pt x="2328481" y="16192"/>
                  <a:pt x="2326100" y="15811"/>
                  <a:pt x="2324576" y="15240"/>
                </a:cubicBezTo>
                <a:cubicBezTo>
                  <a:pt x="2323433" y="14859"/>
                  <a:pt x="2322004" y="14573"/>
                  <a:pt x="2321147" y="14097"/>
                </a:cubicBezTo>
                <a:cubicBezTo>
                  <a:pt x="2320480" y="13716"/>
                  <a:pt x="2320480" y="13049"/>
                  <a:pt x="2320290" y="12478"/>
                </a:cubicBezTo>
                <a:cubicBezTo>
                  <a:pt x="2320099" y="11906"/>
                  <a:pt x="2320480" y="11144"/>
                  <a:pt x="2319813" y="10858"/>
                </a:cubicBezTo>
                <a:cubicBezTo>
                  <a:pt x="2316575" y="9525"/>
                  <a:pt x="2320766" y="8858"/>
                  <a:pt x="2320861" y="7906"/>
                </a:cubicBezTo>
                <a:cubicBezTo>
                  <a:pt x="2321432" y="8096"/>
                  <a:pt x="2322099" y="8096"/>
                  <a:pt x="2322575" y="8287"/>
                </a:cubicBezTo>
                <a:cubicBezTo>
                  <a:pt x="2324004" y="8763"/>
                  <a:pt x="2325528" y="9144"/>
                  <a:pt x="2326957" y="9715"/>
                </a:cubicBezTo>
                <a:cubicBezTo>
                  <a:pt x="2328767" y="10382"/>
                  <a:pt x="2330291" y="11335"/>
                  <a:pt x="2332386" y="9906"/>
                </a:cubicBezTo>
                <a:cubicBezTo>
                  <a:pt x="2332672" y="9715"/>
                  <a:pt x="2334672" y="9620"/>
                  <a:pt x="2334958" y="9811"/>
                </a:cubicBezTo>
                <a:cubicBezTo>
                  <a:pt x="2335625" y="10192"/>
                  <a:pt x="2335911" y="10858"/>
                  <a:pt x="2335625" y="11239"/>
                </a:cubicBezTo>
                <a:cubicBezTo>
                  <a:pt x="2334958" y="12097"/>
                  <a:pt x="2335149" y="13430"/>
                  <a:pt x="2331815" y="13335"/>
                </a:cubicBezTo>
                <a:cubicBezTo>
                  <a:pt x="2330291" y="12763"/>
                  <a:pt x="2328957" y="12097"/>
                  <a:pt x="2327243" y="11811"/>
                </a:cubicBezTo>
                <a:cubicBezTo>
                  <a:pt x="2326576" y="11716"/>
                  <a:pt x="2325147" y="12478"/>
                  <a:pt x="2324099" y="12763"/>
                </a:cubicBezTo>
                <a:cubicBezTo>
                  <a:pt x="2325147" y="13144"/>
                  <a:pt x="2326100" y="13716"/>
                  <a:pt x="2327148" y="13716"/>
                </a:cubicBezTo>
                <a:cubicBezTo>
                  <a:pt x="2328671" y="13811"/>
                  <a:pt x="2330291" y="13430"/>
                  <a:pt x="2331910" y="13335"/>
                </a:cubicBezTo>
                <a:cubicBezTo>
                  <a:pt x="2333244" y="14097"/>
                  <a:pt x="2335053" y="15430"/>
                  <a:pt x="2335911" y="15335"/>
                </a:cubicBezTo>
                <a:cubicBezTo>
                  <a:pt x="2338578" y="14954"/>
                  <a:pt x="2342007" y="14573"/>
                  <a:pt x="2341435" y="12573"/>
                </a:cubicBezTo>
                <a:cubicBezTo>
                  <a:pt x="2341340" y="12382"/>
                  <a:pt x="2341911" y="12001"/>
                  <a:pt x="2342102" y="12001"/>
                </a:cubicBezTo>
                <a:cubicBezTo>
                  <a:pt x="2345912" y="12287"/>
                  <a:pt x="2349817" y="12382"/>
                  <a:pt x="2353437" y="12859"/>
                </a:cubicBezTo>
                <a:cubicBezTo>
                  <a:pt x="2357628" y="13430"/>
                  <a:pt x="2361342" y="14668"/>
                  <a:pt x="2365533" y="15049"/>
                </a:cubicBezTo>
                <a:cubicBezTo>
                  <a:pt x="2368391" y="15335"/>
                  <a:pt x="2371629" y="14573"/>
                  <a:pt x="2374677" y="14287"/>
                </a:cubicBezTo>
                <a:lnTo>
                  <a:pt x="2381630" y="13716"/>
                </a:lnTo>
                <a:lnTo>
                  <a:pt x="2382180" y="13991"/>
                </a:lnTo>
                <a:lnTo>
                  <a:pt x="2384869" y="12572"/>
                </a:lnTo>
                <a:cubicBezTo>
                  <a:pt x="2387441" y="12286"/>
                  <a:pt x="2388203" y="12096"/>
                  <a:pt x="2385917" y="11143"/>
                </a:cubicBezTo>
                <a:cubicBezTo>
                  <a:pt x="2385440" y="10953"/>
                  <a:pt x="2385440" y="10572"/>
                  <a:pt x="2385250" y="10191"/>
                </a:cubicBezTo>
                <a:cubicBezTo>
                  <a:pt x="2385821" y="10191"/>
                  <a:pt x="2386488" y="9905"/>
                  <a:pt x="2386965" y="10000"/>
                </a:cubicBezTo>
                <a:lnTo>
                  <a:pt x="2392775" y="11239"/>
                </a:lnTo>
                <a:cubicBezTo>
                  <a:pt x="2391632" y="12001"/>
                  <a:pt x="2390870" y="13048"/>
                  <a:pt x="2389346" y="13620"/>
                </a:cubicBezTo>
                <a:lnTo>
                  <a:pt x="2383979" y="14550"/>
                </a:lnTo>
                <a:lnTo>
                  <a:pt x="2385726" y="15049"/>
                </a:lnTo>
                <a:cubicBezTo>
                  <a:pt x="2387822" y="15145"/>
                  <a:pt x="2389822" y="14954"/>
                  <a:pt x="2389632" y="16478"/>
                </a:cubicBezTo>
                <a:cubicBezTo>
                  <a:pt x="2389536" y="16764"/>
                  <a:pt x="2391537" y="17431"/>
                  <a:pt x="2392203" y="17335"/>
                </a:cubicBezTo>
                <a:cubicBezTo>
                  <a:pt x="2393251" y="17145"/>
                  <a:pt x="2394489" y="16573"/>
                  <a:pt x="2394870" y="16097"/>
                </a:cubicBezTo>
                <a:cubicBezTo>
                  <a:pt x="2395537" y="15335"/>
                  <a:pt x="2395251" y="14573"/>
                  <a:pt x="2395537" y="13811"/>
                </a:cubicBezTo>
                <a:cubicBezTo>
                  <a:pt x="2395918" y="12763"/>
                  <a:pt x="2395156" y="11239"/>
                  <a:pt x="2398775" y="11239"/>
                </a:cubicBezTo>
                <a:cubicBezTo>
                  <a:pt x="2402014" y="11144"/>
                  <a:pt x="2405919" y="10477"/>
                  <a:pt x="2407062" y="12859"/>
                </a:cubicBezTo>
                <a:cubicBezTo>
                  <a:pt x="2406300" y="12763"/>
                  <a:pt x="2405443" y="12763"/>
                  <a:pt x="2404681" y="12763"/>
                </a:cubicBezTo>
                <a:cubicBezTo>
                  <a:pt x="2403633" y="12859"/>
                  <a:pt x="2402586" y="13049"/>
                  <a:pt x="2401538" y="13144"/>
                </a:cubicBezTo>
                <a:cubicBezTo>
                  <a:pt x="2401538" y="13144"/>
                  <a:pt x="2401633" y="13430"/>
                  <a:pt x="2401633" y="13430"/>
                </a:cubicBezTo>
                <a:cubicBezTo>
                  <a:pt x="2402681" y="13430"/>
                  <a:pt x="2403824" y="13430"/>
                  <a:pt x="2404871" y="13430"/>
                </a:cubicBezTo>
                <a:cubicBezTo>
                  <a:pt x="2405633" y="13335"/>
                  <a:pt x="2406300" y="13049"/>
                  <a:pt x="2406967" y="12859"/>
                </a:cubicBezTo>
                <a:cubicBezTo>
                  <a:pt x="2411634" y="11525"/>
                  <a:pt x="2411539" y="11525"/>
                  <a:pt x="2413634" y="13716"/>
                </a:cubicBezTo>
                <a:cubicBezTo>
                  <a:pt x="2415349" y="15526"/>
                  <a:pt x="2419064" y="15240"/>
                  <a:pt x="2422016" y="14859"/>
                </a:cubicBezTo>
                <a:cubicBezTo>
                  <a:pt x="2424398" y="14668"/>
                  <a:pt x="2426303" y="13906"/>
                  <a:pt x="2428684" y="14859"/>
                </a:cubicBezTo>
                <a:cubicBezTo>
                  <a:pt x="2428970" y="14954"/>
                  <a:pt x="2430303" y="14573"/>
                  <a:pt x="2431065" y="14383"/>
                </a:cubicBezTo>
                <a:cubicBezTo>
                  <a:pt x="2430494" y="14097"/>
                  <a:pt x="2430017" y="13430"/>
                  <a:pt x="2429446" y="13430"/>
                </a:cubicBezTo>
                <a:lnTo>
                  <a:pt x="2421731" y="13240"/>
                </a:lnTo>
                <a:cubicBezTo>
                  <a:pt x="2420302" y="13144"/>
                  <a:pt x="2418873" y="12859"/>
                  <a:pt x="2417445" y="12668"/>
                </a:cubicBezTo>
                <a:cubicBezTo>
                  <a:pt x="2418492" y="12192"/>
                  <a:pt x="2419254" y="11430"/>
                  <a:pt x="2420492" y="11239"/>
                </a:cubicBezTo>
                <a:cubicBezTo>
                  <a:pt x="2424779" y="10477"/>
                  <a:pt x="2429065" y="9620"/>
                  <a:pt x="2433542" y="9144"/>
                </a:cubicBezTo>
                <a:cubicBezTo>
                  <a:pt x="2435637" y="8858"/>
                  <a:pt x="2438209" y="9144"/>
                  <a:pt x="2440400" y="9430"/>
                </a:cubicBezTo>
                <a:cubicBezTo>
                  <a:pt x="2441448" y="9525"/>
                  <a:pt x="2444305" y="10192"/>
                  <a:pt x="2440400" y="10668"/>
                </a:cubicBezTo>
                <a:cubicBezTo>
                  <a:pt x="2440305" y="10668"/>
                  <a:pt x="2440209" y="11335"/>
                  <a:pt x="2440495" y="11335"/>
                </a:cubicBezTo>
                <a:cubicBezTo>
                  <a:pt x="2446305" y="12954"/>
                  <a:pt x="2447829" y="13049"/>
                  <a:pt x="2454401" y="12954"/>
                </a:cubicBezTo>
                <a:cubicBezTo>
                  <a:pt x="2458688" y="12859"/>
                  <a:pt x="2462974" y="13335"/>
                  <a:pt x="2467260" y="13621"/>
                </a:cubicBezTo>
                <a:cubicBezTo>
                  <a:pt x="2467927" y="13716"/>
                  <a:pt x="2468975" y="14573"/>
                  <a:pt x="2468880" y="14573"/>
                </a:cubicBezTo>
                <a:cubicBezTo>
                  <a:pt x="2466689" y="16002"/>
                  <a:pt x="2469451" y="16002"/>
                  <a:pt x="2470880" y="16002"/>
                </a:cubicBezTo>
                <a:cubicBezTo>
                  <a:pt x="2474785" y="16002"/>
                  <a:pt x="2478785" y="15811"/>
                  <a:pt x="2482691" y="15716"/>
                </a:cubicBezTo>
                <a:cubicBezTo>
                  <a:pt x="2483167" y="15621"/>
                  <a:pt x="2483643" y="15430"/>
                  <a:pt x="2484119" y="15240"/>
                </a:cubicBezTo>
                <a:cubicBezTo>
                  <a:pt x="2483739" y="15049"/>
                  <a:pt x="2483453" y="14668"/>
                  <a:pt x="2482976" y="14668"/>
                </a:cubicBezTo>
                <a:cubicBezTo>
                  <a:pt x="2480691" y="14192"/>
                  <a:pt x="2478405" y="13906"/>
                  <a:pt x="2476214" y="13430"/>
                </a:cubicBezTo>
                <a:cubicBezTo>
                  <a:pt x="2475071" y="13144"/>
                  <a:pt x="2473928" y="12668"/>
                  <a:pt x="2473261" y="12192"/>
                </a:cubicBezTo>
                <a:cubicBezTo>
                  <a:pt x="2472594" y="11620"/>
                  <a:pt x="2472880" y="10382"/>
                  <a:pt x="2472213" y="10382"/>
                </a:cubicBezTo>
                <a:cubicBezTo>
                  <a:pt x="2469927" y="10096"/>
                  <a:pt x="2467451" y="10001"/>
                  <a:pt x="2465165" y="10096"/>
                </a:cubicBezTo>
                <a:cubicBezTo>
                  <a:pt x="2462402" y="10287"/>
                  <a:pt x="2459735" y="10763"/>
                  <a:pt x="2456973" y="10954"/>
                </a:cubicBezTo>
                <a:cubicBezTo>
                  <a:pt x="2456021" y="11049"/>
                  <a:pt x="2454878" y="10763"/>
                  <a:pt x="2453830" y="10668"/>
                </a:cubicBezTo>
                <a:cubicBezTo>
                  <a:pt x="2454687" y="10096"/>
                  <a:pt x="2455259" y="9239"/>
                  <a:pt x="2456402" y="9049"/>
                </a:cubicBezTo>
                <a:cubicBezTo>
                  <a:pt x="2464498" y="7525"/>
                  <a:pt x="2465736" y="7620"/>
                  <a:pt x="2474690" y="9525"/>
                </a:cubicBezTo>
                <a:cubicBezTo>
                  <a:pt x="2480881" y="10858"/>
                  <a:pt x="2487167" y="11335"/>
                  <a:pt x="2493740" y="10001"/>
                </a:cubicBezTo>
                <a:cubicBezTo>
                  <a:pt x="2494883" y="9811"/>
                  <a:pt x="2496407" y="10001"/>
                  <a:pt x="2497740" y="10001"/>
                </a:cubicBezTo>
                <a:cubicBezTo>
                  <a:pt x="2497169" y="10573"/>
                  <a:pt x="2496788" y="11239"/>
                  <a:pt x="2496121" y="11811"/>
                </a:cubicBezTo>
                <a:cubicBezTo>
                  <a:pt x="2495359" y="12478"/>
                  <a:pt x="2494502" y="13049"/>
                  <a:pt x="2493644" y="13716"/>
                </a:cubicBezTo>
                <a:lnTo>
                  <a:pt x="2498312" y="13906"/>
                </a:lnTo>
                <a:cubicBezTo>
                  <a:pt x="2500788" y="13906"/>
                  <a:pt x="2503169" y="14002"/>
                  <a:pt x="2505551" y="13811"/>
                </a:cubicBezTo>
                <a:cubicBezTo>
                  <a:pt x="2506980" y="13716"/>
                  <a:pt x="2508313" y="13240"/>
                  <a:pt x="2509647" y="12954"/>
                </a:cubicBezTo>
                <a:lnTo>
                  <a:pt x="2507837" y="11620"/>
                </a:lnTo>
                <a:cubicBezTo>
                  <a:pt x="2507265" y="11239"/>
                  <a:pt x="2506408" y="10858"/>
                  <a:pt x="2506027" y="10477"/>
                </a:cubicBezTo>
                <a:cubicBezTo>
                  <a:pt x="2505932" y="10287"/>
                  <a:pt x="2506599" y="9906"/>
                  <a:pt x="2506884" y="9620"/>
                </a:cubicBezTo>
                <a:cubicBezTo>
                  <a:pt x="2509266" y="10287"/>
                  <a:pt x="2512314" y="10763"/>
                  <a:pt x="2513933" y="11716"/>
                </a:cubicBezTo>
                <a:cubicBezTo>
                  <a:pt x="2516314" y="13144"/>
                  <a:pt x="2517743" y="13525"/>
                  <a:pt x="2519267" y="12001"/>
                </a:cubicBezTo>
                <a:cubicBezTo>
                  <a:pt x="2521172" y="10192"/>
                  <a:pt x="2522410" y="10001"/>
                  <a:pt x="2524696" y="11811"/>
                </a:cubicBezTo>
                <a:cubicBezTo>
                  <a:pt x="2525649" y="12573"/>
                  <a:pt x="2527173" y="13716"/>
                  <a:pt x="2528220" y="11525"/>
                </a:cubicBezTo>
                <a:cubicBezTo>
                  <a:pt x="2528506" y="10858"/>
                  <a:pt x="2532888" y="10477"/>
                  <a:pt x="2535555" y="10287"/>
                </a:cubicBezTo>
                <a:cubicBezTo>
                  <a:pt x="2539746" y="10001"/>
                  <a:pt x="2543841" y="10477"/>
                  <a:pt x="2548223" y="9334"/>
                </a:cubicBezTo>
                <a:cubicBezTo>
                  <a:pt x="2551652" y="8382"/>
                  <a:pt x="2556891" y="8382"/>
                  <a:pt x="2560891" y="8763"/>
                </a:cubicBezTo>
                <a:cubicBezTo>
                  <a:pt x="2564987" y="9144"/>
                  <a:pt x="2569749" y="8287"/>
                  <a:pt x="2573274" y="10001"/>
                </a:cubicBezTo>
                <a:cubicBezTo>
                  <a:pt x="2573750" y="10192"/>
                  <a:pt x="2575369" y="10096"/>
                  <a:pt x="2576131" y="9906"/>
                </a:cubicBezTo>
                <a:cubicBezTo>
                  <a:pt x="2578131" y="9430"/>
                  <a:pt x="2580036" y="8858"/>
                  <a:pt x="2581846" y="10096"/>
                </a:cubicBezTo>
                <a:cubicBezTo>
                  <a:pt x="2582132" y="10287"/>
                  <a:pt x="2583846" y="10287"/>
                  <a:pt x="2584418" y="10096"/>
                </a:cubicBezTo>
                <a:cubicBezTo>
                  <a:pt x="2587847" y="8953"/>
                  <a:pt x="2589466" y="9715"/>
                  <a:pt x="2590800" y="11144"/>
                </a:cubicBezTo>
                <a:cubicBezTo>
                  <a:pt x="2591276" y="11716"/>
                  <a:pt x="2592228" y="12097"/>
                  <a:pt x="2593085" y="12478"/>
                </a:cubicBezTo>
                <a:cubicBezTo>
                  <a:pt x="2593181" y="12478"/>
                  <a:pt x="2594038" y="12192"/>
                  <a:pt x="2594514" y="12097"/>
                </a:cubicBezTo>
                <a:cubicBezTo>
                  <a:pt x="2591085" y="10192"/>
                  <a:pt x="2594800" y="10668"/>
                  <a:pt x="2596991" y="10477"/>
                </a:cubicBezTo>
                <a:cubicBezTo>
                  <a:pt x="2599182" y="10287"/>
                  <a:pt x="2601372" y="9811"/>
                  <a:pt x="2600515" y="8382"/>
                </a:cubicBezTo>
                <a:cubicBezTo>
                  <a:pt x="2599467" y="6572"/>
                  <a:pt x="2601753" y="6858"/>
                  <a:pt x="2603849" y="7239"/>
                </a:cubicBezTo>
                <a:lnTo>
                  <a:pt x="2606611" y="7810"/>
                </a:lnTo>
                <a:cubicBezTo>
                  <a:pt x="2608802" y="8287"/>
                  <a:pt x="2611564" y="9715"/>
                  <a:pt x="2611183" y="6953"/>
                </a:cubicBezTo>
                <a:cubicBezTo>
                  <a:pt x="2611183" y="6763"/>
                  <a:pt x="2614326" y="6191"/>
                  <a:pt x="2614422" y="6191"/>
                </a:cubicBezTo>
                <a:cubicBezTo>
                  <a:pt x="2617755" y="8477"/>
                  <a:pt x="2623375" y="6953"/>
                  <a:pt x="2627566" y="8001"/>
                </a:cubicBezTo>
                <a:cubicBezTo>
                  <a:pt x="2629376" y="8477"/>
                  <a:pt x="2631757" y="8477"/>
                  <a:pt x="2633852" y="8477"/>
                </a:cubicBezTo>
                <a:cubicBezTo>
                  <a:pt x="2637282" y="8572"/>
                  <a:pt x="2640806" y="9334"/>
                  <a:pt x="2643949" y="7810"/>
                </a:cubicBezTo>
                <a:cubicBezTo>
                  <a:pt x="2644711" y="7429"/>
                  <a:pt x="2646616" y="7429"/>
                  <a:pt x="2647950" y="7429"/>
                </a:cubicBezTo>
                <a:lnTo>
                  <a:pt x="2660427" y="8096"/>
                </a:lnTo>
                <a:cubicBezTo>
                  <a:pt x="2662047" y="8191"/>
                  <a:pt x="2664047" y="8096"/>
                  <a:pt x="2664999" y="8572"/>
                </a:cubicBezTo>
                <a:cubicBezTo>
                  <a:pt x="2668714" y="10192"/>
                  <a:pt x="2672143" y="8763"/>
                  <a:pt x="2675667" y="8382"/>
                </a:cubicBezTo>
                <a:cubicBezTo>
                  <a:pt x="2675858" y="8382"/>
                  <a:pt x="2676239" y="7429"/>
                  <a:pt x="2675858" y="7334"/>
                </a:cubicBezTo>
                <a:cubicBezTo>
                  <a:pt x="2673381" y="6477"/>
                  <a:pt x="2671000" y="5429"/>
                  <a:pt x="2667285" y="6477"/>
                </a:cubicBezTo>
                <a:cubicBezTo>
                  <a:pt x="2664809" y="7239"/>
                  <a:pt x="2663094" y="6477"/>
                  <a:pt x="2662523" y="5239"/>
                </a:cubicBezTo>
                <a:cubicBezTo>
                  <a:pt x="2666809" y="5143"/>
                  <a:pt x="2671095" y="4000"/>
                  <a:pt x="2675286" y="5429"/>
                </a:cubicBezTo>
                <a:cubicBezTo>
                  <a:pt x="2675667" y="5620"/>
                  <a:pt x="2676620" y="5620"/>
                  <a:pt x="2677001" y="5429"/>
                </a:cubicBezTo>
                <a:cubicBezTo>
                  <a:pt x="2682049" y="3429"/>
                  <a:pt x="2686716" y="5620"/>
                  <a:pt x="2691574" y="5620"/>
                </a:cubicBezTo>
                <a:lnTo>
                  <a:pt x="2691781" y="5882"/>
                </a:lnTo>
                <a:lnTo>
                  <a:pt x="2697098" y="4286"/>
                </a:lnTo>
                <a:cubicBezTo>
                  <a:pt x="2697670" y="4191"/>
                  <a:pt x="2699003" y="4953"/>
                  <a:pt x="2699955" y="5334"/>
                </a:cubicBezTo>
                <a:cubicBezTo>
                  <a:pt x="2699098" y="5715"/>
                  <a:pt x="2698146" y="6382"/>
                  <a:pt x="2697288" y="6382"/>
                </a:cubicBezTo>
                <a:lnTo>
                  <a:pt x="2691902" y="6035"/>
                </a:lnTo>
                <a:lnTo>
                  <a:pt x="2693003" y="7429"/>
                </a:lnTo>
                <a:lnTo>
                  <a:pt x="2689098" y="7810"/>
                </a:lnTo>
                <a:cubicBezTo>
                  <a:pt x="2688907" y="7810"/>
                  <a:pt x="2688526" y="7810"/>
                  <a:pt x="2688526" y="7810"/>
                </a:cubicBezTo>
                <a:lnTo>
                  <a:pt x="2683097" y="8096"/>
                </a:lnTo>
                <a:cubicBezTo>
                  <a:pt x="2684907" y="8572"/>
                  <a:pt x="2686621" y="9144"/>
                  <a:pt x="2688526" y="9525"/>
                </a:cubicBezTo>
                <a:cubicBezTo>
                  <a:pt x="2689193" y="9715"/>
                  <a:pt x="2690241" y="9715"/>
                  <a:pt x="2690907" y="9525"/>
                </a:cubicBezTo>
                <a:cubicBezTo>
                  <a:pt x="2696241" y="8096"/>
                  <a:pt x="2701861" y="7144"/>
                  <a:pt x="2708052" y="7906"/>
                </a:cubicBezTo>
                <a:cubicBezTo>
                  <a:pt x="2715101" y="5143"/>
                  <a:pt x="2723197" y="6572"/>
                  <a:pt x="2730912" y="6572"/>
                </a:cubicBezTo>
                <a:cubicBezTo>
                  <a:pt x="2734532" y="6477"/>
                  <a:pt x="2737675" y="6286"/>
                  <a:pt x="2740723" y="4858"/>
                </a:cubicBezTo>
                <a:cubicBezTo>
                  <a:pt x="2743961" y="3429"/>
                  <a:pt x="2748533" y="2572"/>
                  <a:pt x="2753391" y="4000"/>
                </a:cubicBezTo>
                <a:cubicBezTo>
                  <a:pt x="2755868" y="4667"/>
                  <a:pt x="2758821" y="5239"/>
                  <a:pt x="2761678" y="5524"/>
                </a:cubicBezTo>
                <a:cubicBezTo>
                  <a:pt x="2763011" y="5715"/>
                  <a:pt x="2764631" y="5239"/>
                  <a:pt x="2766059" y="4953"/>
                </a:cubicBezTo>
                <a:cubicBezTo>
                  <a:pt x="2768917" y="4381"/>
                  <a:pt x="2771679" y="3619"/>
                  <a:pt x="2774632" y="3048"/>
                </a:cubicBezTo>
                <a:cubicBezTo>
                  <a:pt x="2776156" y="2762"/>
                  <a:pt x="2778537" y="2476"/>
                  <a:pt x="2778061" y="4000"/>
                </a:cubicBezTo>
                <a:lnTo>
                  <a:pt x="2784919" y="4000"/>
                </a:lnTo>
                <a:lnTo>
                  <a:pt x="2783014" y="5715"/>
                </a:lnTo>
                <a:cubicBezTo>
                  <a:pt x="2782633" y="6001"/>
                  <a:pt x="2782061" y="6286"/>
                  <a:pt x="2781585" y="6572"/>
                </a:cubicBezTo>
                <a:cubicBezTo>
                  <a:pt x="2782347" y="6858"/>
                  <a:pt x="2783205" y="7239"/>
                  <a:pt x="2783967" y="7239"/>
                </a:cubicBezTo>
                <a:cubicBezTo>
                  <a:pt x="2790443" y="6953"/>
                  <a:pt x="2797016" y="7906"/>
                  <a:pt x="2803493" y="6763"/>
                </a:cubicBezTo>
                <a:cubicBezTo>
                  <a:pt x="2805588" y="6477"/>
                  <a:pt x="2808160" y="6572"/>
                  <a:pt x="2810446" y="6477"/>
                </a:cubicBezTo>
                <a:lnTo>
                  <a:pt x="2813875" y="6477"/>
                </a:lnTo>
                <a:lnTo>
                  <a:pt x="2811399" y="5620"/>
                </a:lnTo>
                <a:cubicBezTo>
                  <a:pt x="2811208" y="5524"/>
                  <a:pt x="2810827" y="5524"/>
                  <a:pt x="2810827" y="5524"/>
                </a:cubicBezTo>
                <a:lnTo>
                  <a:pt x="2809398" y="4191"/>
                </a:lnTo>
                <a:cubicBezTo>
                  <a:pt x="2810256" y="4286"/>
                  <a:pt x="2811208" y="4191"/>
                  <a:pt x="2812065" y="4286"/>
                </a:cubicBezTo>
                <a:lnTo>
                  <a:pt x="2839878" y="7525"/>
                </a:lnTo>
                <a:cubicBezTo>
                  <a:pt x="2841974" y="7715"/>
                  <a:pt x="2844546" y="7715"/>
                  <a:pt x="2844355" y="6001"/>
                </a:cubicBezTo>
                <a:cubicBezTo>
                  <a:pt x="2844260" y="5810"/>
                  <a:pt x="2846355" y="5620"/>
                  <a:pt x="2847403" y="5429"/>
                </a:cubicBezTo>
                <a:cubicBezTo>
                  <a:pt x="2847308" y="6286"/>
                  <a:pt x="2852261" y="6191"/>
                  <a:pt x="2849117" y="7429"/>
                </a:cubicBezTo>
                <a:cubicBezTo>
                  <a:pt x="2846069" y="8572"/>
                  <a:pt x="2848070" y="9049"/>
                  <a:pt x="2849880" y="9430"/>
                </a:cubicBezTo>
                <a:cubicBezTo>
                  <a:pt x="2851689" y="9811"/>
                  <a:pt x="2853785" y="10096"/>
                  <a:pt x="2855690" y="10096"/>
                </a:cubicBezTo>
                <a:cubicBezTo>
                  <a:pt x="2857023" y="10096"/>
                  <a:pt x="2858357" y="9525"/>
                  <a:pt x="2859690" y="9144"/>
                </a:cubicBezTo>
                <a:cubicBezTo>
                  <a:pt x="2858452" y="8763"/>
                  <a:pt x="2857309" y="8382"/>
                  <a:pt x="2855975" y="8096"/>
                </a:cubicBezTo>
                <a:cubicBezTo>
                  <a:pt x="2855023" y="8001"/>
                  <a:pt x="2853880" y="8001"/>
                  <a:pt x="2852832" y="8001"/>
                </a:cubicBezTo>
                <a:cubicBezTo>
                  <a:pt x="2853690" y="7620"/>
                  <a:pt x="2854547" y="7144"/>
                  <a:pt x="2855594" y="7048"/>
                </a:cubicBezTo>
                <a:cubicBezTo>
                  <a:pt x="2860357" y="6572"/>
                  <a:pt x="2864739" y="5143"/>
                  <a:pt x="2869882" y="5810"/>
                </a:cubicBezTo>
                <a:lnTo>
                  <a:pt x="2872073" y="6096"/>
                </a:lnTo>
                <a:cubicBezTo>
                  <a:pt x="2871597" y="6477"/>
                  <a:pt x="2871120" y="6858"/>
                  <a:pt x="2870549" y="7144"/>
                </a:cubicBezTo>
                <a:cubicBezTo>
                  <a:pt x="2869977" y="7429"/>
                  <a:pt x="2869120" y="7715"/>
                  <a:pt x="2868453" y="8001"/>
                </a:cubicBezTo>
                <a:cubicBezTo>
                  <a:pt x="2869501" y="8191"/>
                  <a:pt x="2870549" y="8477"/>
                  <a:pt x="2871597" y="8477"/>
                </a:cubicBezTo>
                <a:cubicBezTo>
                  <a:pt x="2874549" y="8382"/>
                  <a:pt x="2877597" y="8191"/>
                  <a:pt x="2880550" y="7906"/>
                </a:cubicBezTo>
                <a:cubicBezTo>
                  <a:pt x="2882550" y="7715"/>
                  <a:pt x="2886360" y="7334"/>
                  <a:pt x="2880931" y="6572"/>
                </a:cubicBezTo>
                <a:cubicBezTo>
                  <a:pt x="2880836" y="6572"/>
                  <a:pt x="2880931" y="5429"/>
                  <a:pt x="2881407" y="5334"/>
                </a:cubicBezTo>
                <a:cubicBezTo>
                  <a:pt x="2884741" y="4477"/>
                  <a:pt x="2888170" y="3619"/>
                  <a:pt x="2891694" y="3048"/>
                </a:cubicBezTo>
                <a:cubicBezTo>
                  <a:pt x="2894075" y="2667"/>
                  <a:pt x="2895409" y="3905"/>
                  <a:pt x="2894742" y="5429"/>
                </a:cubicBezTo>
                <a:cubicBezTo>
                  <a:pt x="2894457" y="5810"/>
                  <a:pt x="2891313" y="6667"/>
                  <a:pt x="2894742" y="6667"/>
                </a:cubicBezTo>
                <a:cubicBezTo>
                  <a:pt x="2896552" y="6667"/>
                  <a:pt x="2898267" y="8858"/>
                  <a:pt x="2900552" y="6667"/>
                </a:cubicBezTo>
                <a:cubicBezTo>
                  <a:pt x="2901219" y="6096"/>
                  <a:pt x="2903696" y="5715"/>
                  <a:pt x="2905410" y="5524"/>
                </a:cubicBezTo>
                <a:cubicBezTo>
                  <a:pt x="2908553" y="5334"/>
                  <a:pt x="2911887" y="5429"/>
                  <a:pt x="2915031" y="5143"/>
                </a:cubicBezTo>
                <a:cubicBezTo>
                  <a:pt x="2917031" y="4953"/>
                  <a:pt x="2920269" y="4953"/>
                  <a:pt x="2919031" y="3048"/>
                </a:cubicBezTo>
                <a:cubicBezTo>
                  <a:pt x="2918841" y="2857"/>
                  <a:pt x="2921222" y="2000"/>
                  <a:pt x="2922460" y="2000"/>
                </a:cubicBezTo>
                <a:cubicBezTo>
                  <a:pt x="2927223" y="1905"/>
                  <a:pt x="2931985" y="2095"/>
                  <a:pt x="2936748" y="2191"/>
                </a:cubicBezTo>
                <a:cubicBezTo>
                  <a:pt x="2937414" y="2191"/>
                  <a:pt x="2938081" y="2191"/>
                  <a:pt x="2938557" y="2191"/>
                </a:cubicBezTo>
                <a:cubicBezTo>
                  <a:pt x="2943034" y="1429"/>
                  <a:pt x="2947320" y="762"/>
                  <a:pt x="2951511" y="2667"/>
                </a:cubicBezTo>
                <a:cubicBezTo>
                  <a:pt x="2952178" y="2953"/>
                  <a:pt x="2955131" y="2286"/>
                  <a:pt x="2956845" y="1905"/>
                </a:cubicBezTo>
                <a:cubicBezTo>
                  <a:pt x="2958465" y="1524"/>
                  <a:pt x="2959703" y="857"/>
                  <a:pt x="2961322" y="476"/>
                </a:cubicBezTo>
                <a:close/>
                <a:moveTo>
                  <a:pt x="2951988" y="0"/>
                </a:moveTo>
                <a:cubicBezTo>
                  <a:pt x="2952369" y="0"/>
                  <a:pt x="2952940" y="191"/>
                  <a:pt x="2954179" y="476"/>
                </a:cubicBezTo>
                <a:cubicBezTo>
                  <a:pt x="2952560" y="857"/>
                  <a:pt x="2951988" y="1048"/>
                  <a:pt x="2951416" y="1143"/>
                </a:cubicBezTo>
                <a:cubicBezTo>
                  <a:pt x="2951131" y="1143"/>
                  <a:pt x="2950750" y="762"/>
                  <a:pt x="2950464" y="572"/>
                </a:cubicBezTo>
                <a:cubicBezTo>
                  <a:pt x="2950940" y="381"/>
                  <a:pt x="2951416" y="95"/>
                  <a:pt x="2951988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10642470" y="408553"/>
            <a:ext cx="591587" cy="591587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903744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973143" y="6184288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483225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548657" y="6184288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62706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129932" y="6184288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42187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16562" y="6184288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756868">
            <a:off x="3731309" y="1797379"/>
            <a:ext cx="1316247" cy="1273403"/>
          </a:xfrm>
          <a:prstGeom prst="arc">
            <a:avLst>
              <a:gd name="adj1" fmla="val 12631904"/>
              <a:gd name="adj2" fmla="val 20163465"/>
            </a:avLst>
          </a:prstGeom>
          <a:noFill/>
          <a:ln w="12700" cap="flat">
            <a:solidFill>
              <a:schemeClr val="tx1"/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082165" y="5193030"/>
            <a:ext cx="5583555" cy="6851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 anchorCtr="0"/>
          <a:lstStyle/>
          <a:p>
            <a:pPr algn="l">
              <a:lnSpc>
                <a:spcPct val="110000"/>
              </a:lnSpc>
            </a:pPr>
            <a:r>
              <a:rPr kumimoji="1" lang="en-US" altLang="zh-CN">
                <a:ea typeface="+mn-lt"/>
                <a:cs typeface="+mn-lt"/>
              </a:rPr>
              <a:t>Bernard</a:t>
            </a:r>
            <a:r>
              <a:rPr kumimoji="1" lang="zh-CN" altLang="en-US">
                <a:ea typeface="+mn-lt"/>
                <a:cs typeface="+mn-lt"/>
              </a:rPr>
              <a:t>（孙梓轶</a:t>
            </a:r>
            <a:r>
              <a:rPr kumimoji="1" lang="en-US" altLang="zh-CN">
                <a:ea typeface="+mn-lt"/>
                <a:cs typeface="+mn-lt"/>
              </a:rPr>
              <a:t>) | Elio</a:t>
            </a:r>
            <a:r>
              <a:rPr kumimoji="1" lang="zh-CN" altLang="en-US">
                <a:ea typeface="+mn-lt"/>
                <a:cs typeface="+mn-lt"/>
              </a:rPr>
              <a:t>（曹晨冰）</a:t>
            </a:r>
            <a:r>
              <a:rPr kumimoji="1" lang="en-US" altLang="zh-CN">
                <a:ea typeface="+mn-lt"/>
                <a:cs typeface="+mn-lt"/>
              </a:rPr>
              <a:t>| Ferfi</a:t>
            </a:r>
            <a:r>
              <a:rPr kumimoji="1" lang="zh-CN" altLang="en-US">
                <a:ea typeface="+mn-lt"/>
                <a:cs typeface="+mn-lt"/>
              </a:rPr>
              <a:t>（曹思茗）</a:t>
            </a:r>
            <a:endParaRPr kumimoji="1" lang="zh-CN" altLang="en-US">
              <a:ea typeface="+mn-lt"/>
              <a:cs typeface="+mn-lt"/>
            </a:endParaRPr>
          </a:p>
          <a:p>
            <a:pPr algn="l">
              <a:lnSpc>
                <a:spcPct val="110000"/>
              </a:lnSpc>
            </a:pPr>
            <a:r>
              <a:rPr kumimoji="1" lang="zh-CN" altLang="en-US">
                <a:ea typeface="+mn-lt"/>
                <a:cs typeface="+mn-lt"/>
              </a:rPr>
              <a:t>技术指导</a:t>
            </a:r>
            <a:r>
              <a:rPr kumimoji="1" lang="zh-CN" altLang="en-US">
                <a:ea typeface="宋体" panose="02010600030101010101" pitchFamily="2" charset="-122"/>
                <a:cs typeface="+mn-lt"/>
              </a:rPr>
              <a:t>：</a:t>
            </a:r>
            <a:r>
              <a:rPr kumimoji="1" lang="en-US" altLang="zh-CN">
                <a:ea typeface="+mn-lt"/>
                <a:cs typeface="+mn-lt"/>
              </a:rPr>
              <a:t>Leeduckgo</a:t>
            </a:r>
            <a:endParaRPr kumimoji="1" lang="en-US" altLang="zh-CN">
              <a:ea typeface="+mn-lt"/>
              <a:cs typeface="+mn-lt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986373" y="5212255"/>
            <a:ext cx="917463" cy="28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 anchorCtr="0"/>
          <a:lstStyle/>
          <a:p>
            <a:pPr algn="l">
              <a:lnSpc>
                <a:spcPct val="110000"/>
              </a:lnSpc>
            </a:pPr>
            <a:r>
              <a:rPr kumimoji="1" lang="zh-CN" altLang="en-US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Source Han Sans" panose="020B0500000000000000" charset="-122"/>
              </a:rPr>
              <a:t>团队成员：</a:t>
            </a:r>
            <a:endParaRPr kumimoji="1" lang="zh-CN" altLang="en-US">
              <a:ln w="12700">
                <a:noFill/>
              </a:ln>
              <a:solidFill>
                <a:srgbClr val="000000">
                  <a:alpha val="100000"/>
                </a:srgbClr>
              </a:solidFill>
              <a:ea typeface="+mn-lt"/>
              <a:cs typeface="Source Han Sans" panose="020B0500000000000000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531409" y="2837367"/>
            <a:ext cx="5705475" cy="16264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Emotion Apt </a:t>
            </a:r>
            <a:endParaRPr kumimoji="1" lang="en-US" altLang="zh-CN" sz="24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24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基于 Aptos </a:t>
            </a:r>
            <a:r>
              <a:rPr kumimoji="1" lang="zh-CN" altLang="en-US" sz="24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的</a:t>
            </a:r>
            <a:r>
              <a:rPr kumimoji="1" lang="en-US" altLang="zh-CN" sz="24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AI 智能心理咨询D</a:t>
            </a:r>
            <a:r>
              <a:rPr kumimoji="1" lang="en-US" altLang="zh-CN" sz="24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App</a:t>
            </a:r>
            <a:endParaRPr kumimoji="1" lang="en-US" altLang="zh-CN" sz="24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32" name="标题 1"/>
          <p:cNvSpPr txBox="1"/>
          <p:nvPr/>
        </p:nvSpPr>
        <p:spPr>
          <a:xfrm>
            <a:off x="660400" y="4549140"/>
            <a:ext cx="2748280" cy="162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zh-CN" altLang="en-US" sz="1050">
                <a:ln w="12700">
                  <a:noFill/>
                </a:ln>
                <a:solidFill>
                  <a:srgbClr val="808080">
                    <a:alpha val="5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黑客松</a:t>
            </a:r>
            <a:r>
              <a:rPr kumimoji="1" lang="en-US" altLang="zh-CN" sz="1050">
                <a:ln w="12700">
                  <a:noFill/>
                </a:ln>
                <a:solidFill>
                  <a:srgbClr val="808080">
                    <a:alpha val="5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PowerPoint design</a:t>
            </a:r>
            <a:endParaRPr kumimoji="1" lang="zh-CN" altLang="en-US"/>
          </a:p>
        </p:txBody>
      </p:sp>
      <p:cxnSp>
        <p:nvCxnSpPr>
          <p:cNvPr id="33" name="标题 1"/>
          <p:cNvCxnSpPr/>
          <p:nvPr/>
        </p:nvCxnSpPr>
        <p:spPr>
          <a:xfrm>
            <a:off x="3504147" y="4653384"/>
            <a:ext cx="2376170" cy="0"/>
          </a:xfrm>
          <a:prstGeom prst="line">
            <a:avLst/>
          </a:prstGeom>
          <a:noFill/>
          <a:ln w="6350" cap="sq">
            <a:solidFill>
              <a:schemeClr val="bg1">
                <a:lumMod val="75000"/>
              </a:schemeClr>
            </a:solidFill>
            <a:prstDash val="solid"/>
            <a:miter/>
          </a:ln>
        </p:spPr>
      </p:cxnSp>
      <p:pic>
        <p:nvPicPr>
          <p:cNvPr id="34" name="图片 33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9441112" y="5575300"/>
            <a:ext cx="1108329" cy="1079500"/>
          </a:xfrm>
          <a:prstGeom prst="rect">
            <a:avLst/>
          </a:prstGeom>
        </p:spPr>
      </p:pic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220000">
            <a:off x="-127635" y="-515620"/>
            <a:ext cx="5102860" cy="38277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56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335280" y="1340631"/>
            <a:ext cx="3675501" cy="14406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243797" tIns="121899" rIns="243797" bIns="121899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4264146" y="1593996"/>
            <a:ext cx="3675501" cy="144064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243797" tIns="121899" rIns="243797" bIns="121899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8226667" y="1846726"/>
            <a:ext cx="3675501" cy="14406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243797" tIns="121899" rIns="243797" bIns="121899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59048" y="41510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我们怎么盈利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Commercial Viability</a:t>
            </a:r>
            <a:endParaRPr kumimoji="1" lang="zh-CN" altLang="en-US" sz="2000"/>
          </a:p>
        </p:txBody>
      </p:sp>
      <p:sp>
        <p:nvSpPr>
          <p:cNvPr id="14" name="标题 1"/>
          <p:cNvSpPr txBox="1"/>
          <p:nvPr/>
        </p:nvSpPr>
        <p:spPr>
          <a:xfrm flipV="1">
            <a:off x="338138" y="361215"/>
            <a:ext cx="322262" cy="23167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490538" y="649448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490538" y="828120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220000">
            <a:off x="9664700" y="-382905"/>
            <a:ext cx="3073400" cy="23050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593850"/>
            <a:ext cx="12192000" cy="46405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flipH="1">
            <a:off x="-2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104899" cy="6858000"/>
          </a:xfrm>
          <a:prstGeom prst="rect">
            <a:avLst/>
          </a:prstGeom>
          <a:solidFill>
            <a:schemeClr val="accent2"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81023" y="0"/>
            <a:ext cx="3276600" cy="6858000"/>
          </a:xfrm>
          <a:prstGeom prst="rect">
            <a:avLst/>
          </a:prstGeom>
          <a:solidFill>
            <a:schemeClr val="accent1">
              <a:lumMod val="40000"/>
              <a:lumOff val="60000"/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588531" y="6028448"/>
            <a:ext cx="355002" cy="355002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685350" y="6149472"/>
            <a:ext cx="161364" cy="11295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222772" y="6028449"/>
            <a:ext cx="355002" cy="35500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1">
            <a:off x="308833" y="6149473"/>
            <a:ext cx="161364" cy="112955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47693" y="1067380"/>
            <a:ext cx="4687905" cy="484764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10461345" y="263830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941" y="408553"/>
            <a:ext cx="591587" cy="591587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019702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10089100" y="6184288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0440221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0505653" y="6184288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10860740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10927966" y="6184288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11281259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11355634" y="6184288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709237" y="3574185"/>
            <a:ext cx="5843814" cy="164825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我们的愿景</a:t>
            </a:r>
            <a:br>
              <a:rPr kumimoji="1" lang="zh-CN" altLang="en-US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</a:b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Our Miss</a:t>
            </a: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ion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430454" y="918392"/>
            <a:ext cx="4427794" cy="272975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3800">
                <a:ln w="12700">
                  <a:noFill/>
                </a:ln>
                <a:solidFill>
                  <a:srgbClr val="4595CB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05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083744" y="2818311"/>
            <a:ext cx="1407669" cy="68580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B5D5E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2734872">
            <a:off x="9438455" y="2457416"/>
            <a:ext cx="1407738" cy="1361916"/>
          </a:xfrm>
          <a:prstGeom prst="arc">
            <a:avLst>
              <a:gd name="adj1" fmla="val 12631904"/>
              <a:gd name="adj2" fmla="val 20163465"/>
            </a:avLst>
          </a:prstGeom>
          <a:noFill/>
          <a:ln w="12700" cap="flat">
            <a:solidFill>
              <a:schemeClr val="tx1"/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545989" y="5335866"/>
            <a:ext cx="4369340" cy="231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黑客松</a:t>
            </a:r>
            <a:r>
              <a:rPr kumimoji="1" lang="en-US" altLang="zh-CN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powerpoint design --------------------------------------------------</a:t>
            </a:r>
            <a:endParaRPr kumimoji="1"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 flipH="1">
            <a:off x="1821112" y="5562600"/>
            <a:ext cx="1108329" cy="1079500"/>
          </a:xfrm>
          <a:prstGeom prst="rect">
            <a:avLst/>
          </a:prstGeom>
        </p:spPr>
      </p:pic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220000">
            <a:off x="9664700" y="-382905"/>
            <a:ext cx="3073400" cy="23050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56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759048" y="476702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我们的愿景</a:t>
            </a:r>
            <a:b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</a:b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Our Mission</a:t>
            </a:r>
            <a:endParaRPr kumimoji="1" lang="zh-CN" altLang="en-US" sz="2000"/>
          </a:p>
        </p:txBody>
      </p:sp>
      <p:sp>
        <p:nvSpPr>
          <p:cNvPr id="24" name="标题 1"/>
          <p:cNvSpPr txBox="1"/>
          <p:nvPr/>
        </p:nvSpPr>
        <p:spPr>
          <a:xfrm flipV="1">
            <a:off x="338138" y="361215"/>
            <a:ext cx="322262" cy="23167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V="1">
            <a:off x="490538" y="649448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V="1">
            <a:off x="490538" y="828120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20000">
            <a:off x="9664700" y="-422910"/>
            <a:ext cx="3073400" cy="23050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0185"/>
            <a:ext cx="12192000" cy="389699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flipH="1">
            <a:off x="-2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104899" cy="6858000"/>
          </a:xfrm>
          <a:prstGeom prst="rect">
            <a:avLst/>
          </a:prstGeom>
          <a:solidFill>
            <a:schemeClr val="accent2"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81023" y="0"/>
            <a:ext cx="3276600" cy="6858000"/>
          </a:xfrm>
          <a:prstGeom prst="rect">
            <a:avLst/>
          </a:prstGeom>
          <a:solidFill>
            <a:schemeClr val="accent1">
              <a:lumMod val="40000"/>
              <a:lumOff val="60000"/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588531" y="6028448"/>
            <a:ext cx="355002" cy="355002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685350" y="6149472"/>
            <a:ext cx="161364" cy="11295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222772" y="6028449"/>
            <a:ext cx="355002" cy="35500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1">
            <a:off x="308833" y="6149473"/>
            <a:ext cx="161364" cy="112955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47693" y="1067380"/>
            <a:ext cx="4687905" cy="484764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57941" y="408553"/>
            <a:ext cx="591587" cy="591587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019702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10089100" y="6184288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0440221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0505653" y="6184288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10860740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10927966" y="6184288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11281259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11355634" y="6184288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709237" y="3574185"/>
            <a:ext cx="5843814" cy="164825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团队介绍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430454" y="918392"/>
            <a:ext cx="4427794" cy="272975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3800">
                <a:ln w="12700">
                  <a:noFill/>
                </a:ln>
                <a:solidFill>
                  <a:srgbClr val="4595CB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06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083744" y="2818311"/>
            <a:ext cx="1407669" cy="68580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B5D5E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2734872">
            <a:off x="9438455" y="2457416"/>
            <a:ext cx="1407738" cy="1361916"/>
          </a:xfrm>
          <a:prstGeom prst="arc">
            <a:avLst>
              <a:gd name="adj1" fmla="val 12631904"/>
              <a:gd name="adj2" fmla="val 20163465"/>
            </a:avLst>
          </a:prstGeom>
          <a:noFill/>
          <a:ln w="12700" cap="flat">
            <a:solidFill>
              <a:schemeClr val="tx1"/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545989" y="5335866"/>
            <a:ext cx="4369340" cy="231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黑客松</a:t>
            </a:r>
            <a:r>
              <a:rPr kumimoji="1" lang="en-US" altLang="zh-CN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powerpoint design --------------------------------------------------</a:t>
            </a:r>
            <a:endParaRPr kumimoji="1"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 flipH="1">
            <a:off x="1821112" y="5562600"/>
            <a:ext cx="1108329" cy="1079500"/>
          </a:xfrm>
          <a:prstGeom prst="rect">
            <a:avLst/>
          </a:prstGeom>
        </p:spPr>
      </p:pic>
      <p:pic>
        <p:nvPicPr>
          <p:cNvPr id="29" name="图片 28" descr="微信图片_202504032254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220000">
            <a:off x="9664700" y="-382905"/>
            <a:ext cx="3073400" cy="23050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19605" y="1196340"/>
            <a:ext cx="7961630" cy="5495925"/>
          </a:xfrm>
          <a:prstGeom prst="rect">
            <a:avLst/>
          </a:prstGeom>
        </p:spPr>
      </p:pic>
      <p:sp>
        <p:nvSpPr>
          <p:cNvPr id="24" name="标题 1"/>
          <p:cNvSpPr txBox="1"/>
          <p:nvPr/>
        </p:nvSpPr>
        <p:spPr>
          <a:xfrm>
            <a:off x="759048" y="486862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团队成员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l">
              <a:lnSpc>
                <a:spcPct val="110000"/>
              </a:lnSpc>
            </a:pPr>
            <a:r>
              <a:rPr kumimoji="1" lang="en-US" altLang="zh-CN" sz="2400"/>
              <a:t>Team Members</a:t>
            </a:r>
            <a:endParaRPr kumimoji="1" lang="en-US" altLang="zh-CN" sz="2400"/>
          </a:p>
        </p:txBody>
      </p:sp>
      <p:sp>
        <p:nvSpPr>
          <p:cNvPr id="25" name="标题 1"/>
          <p:cNvSpPr txBox="1"/>
          <p:nvPr/>
        </p:nvSpPr>
        <p:spPr>
          <a:xfrm flipV="1">
            <a:off x="338138" y="361215"/>
            <a:ext cx="322262" cy="23167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V="1">
            <a:off x="490538" y="649448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490538" y="828120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9" name="图片 28" descr="微信图片_202504032254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20000">
            <a:off x="9664700" y="-382905"/>
            <a:ext cx="3073400" cy="23050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flipH="1">
            <a:off x="-2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104899" cy="6858000"/>
          </a:xfrm>
          <a:prstGeom prst="rect">
            <a:avLst/>
          </a:prstGeom>
          <a:solidFill>
            <a:schemeClr val="accent2"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81023" y="0"/>
            <a:ext cx="3276600" cy="6858000"/>
          </a:xfrm>
          <a:prstGeom prst="rect">
            <a:avLst/>
          </a:prstGeom>
          <a:solidFill>
            <a:schemeClr val="accent1">
              <a:lumMod val="40000"/>
              <a:lumOff val="60000"/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588531" y="6028448"/>
            <a:ext cx="355002" cy="355002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685350" y="6149472"/>
            <a:ext cx="161364" cy="11295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222772" y="6028449"/>
            <a:ext cx="355002" cy="35500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1">
            <a:off x="308833" y="6149473"/>
            <a:ext cx="161364" cy="112955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47693" y="1067380"/>
            <a:ext cx="4687905" cy="484764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57941" y="408553"/>
            <a:ext cx="591587" cy="591587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019702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10089100" y="6184288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0440221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0505653" y="6184288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10860740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10927966" y="6184288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11281259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11355634" y="6184288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709237" y="3574185"/>
            <a:ext cx="5843814" cy="164825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我们看到了</a:t>
            </a:r>
            <a:r>
              <a:rPr kumimoji="1" lang="zh-CN" altLang="en-US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什么</a:t>
            </a:r>
            <a:endParaRPr kumimoji="1" lang="zh-CN" altLang="en-US" sz="4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What We Seen</a:t>
            </a:r>
            <a:endParaRPr kumimoji="1" lang="en-US" altLang="zh-CN" sz="3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430454" y="918392"/>
            <a:ext cx="4427794" cy="272975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3800">
                <a:ln w="12700">
                  <a:noFill/>
                </a:ln>
                <a:solidFill>
                  <a:srgbClr val="4595CB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083744" y="2818311"/>
            <a:ext cx="1407669" cy="68580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B5D5E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2734872">
            <a:off x="9438455" y="2457416"/>
            <a:ext cx="1407738" cy="1361916"/>
          </a:xfrm>
          <a:prstGeom prst="arc">
            <a:avLst>
              <a:gd name="adj1" fmla="val 12631904"/>
              <a:gd name="adj2" fmla="val 20163465"/>
            </a:avLst>
          </a:prstGeom>
          <a:noFill/>
          <a:ln w="12700" cap="flat">
            <a:solidFill>
              <a:schemeClr val="tx1"/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545989" y="5335866"/>
            <a:ext cx="4369340" cy="231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黑客松</a:t>
            </a:r>
            <a:r>
              <a:rPr kumimoji="1" lang="en-US" altLang="zh-CN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powerpoint design --------------------------------------------------</a:t>
            </a:r>
            <a:endParaRPr kumimoji="1"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 flipH="1">
            <a:off x="1821112" y="5562600"/>
            <a:ext cx="1108329" cy="1079500"/>
          </a:xfrm>
          <a:prstGeom prst="rect">
            <a:avLst/>
          </a:prstGeom>
        </p:spPr>
      </p:pic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220000">
            <a:off x="9664700" y="-382905"/>
            <a:ext cx="3073400" cy="23050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56000"/>
          </a:blip>
          <a:srcRect/>
          <a:stretch>
            <a:fillRect/>
          </a:stretch>
        </p:blipFill>
        <p:spPr>
          <a:xfrm>
            <a:off x="0" y="-27304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758825" y="344805"/>
            <a:ext cx="9064625" cy="6102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心理服务行业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痛点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Pain points in the psychological services industry</a:t>
            </a:r>
            <a:endParaRPr kumimoji="1" lang="en-US" altLang="zh-CN" sz="2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 flipV="1">
            <a:off x="338138" y="361215"/>
            <a:ext cx="322262" cy="23167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V="1">
            <a:off x="490538" y="649448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V="1">
            <a:off x="490538" y="828120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20000">
            <a:off x="9664700" y="-382905"/>
            <a:ext cx="3073400" cy="23050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25" y="487045"/>
            <a:ext cx="11101705" cy="61671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56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20" name="标题 1"/>
          <p:cNvSpPr txBox="1"/>
          <p:nvPr/>
        </p:nvSpPr>
        <p:spPr>
          <a:xfrm>
            <a:off x="759048" y="476702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与</a:t>
            </a: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WEB3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协作的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可能性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Potential for Collaboration with Web3</a:t>
            </a:r>
            <a:endParaRPr kumimoji="1" lang="en-US" altLang="zh-CN" sz="2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 flipV="1">
            <a:off x="338138" y="361215"/>
            <a:ext cx="322262" cy="23167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490538" y="649448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V="1">
            <a:off x="490538" y="828120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20000">
            <a:off x="9664700" y="-382905"/>
            <a:ext cx="3073400" cy="230505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4630"/>
            <a:ext cx="12192000" cy="41167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flipH="1">
            <a:off x="-2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104899" cy="6858000"/>
          </a:xfrm>
          <a:prstGeom prst="rect">
            <a:avLst/>
          </a:prstGeom>
          <a:solidFill>
            <a:schemeClr val="accent2"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81023" y="0"/>
            <a:ext cx="3276600" cy="6858000"/>
          </a:xfrm>
          <a:prstGeom prst="rect">
            <a:avLst/>
          </a:prstGeom>
          <a:solidFill>
            <a:schemeClr val="accent1">
              <a:lumMod val="40000"/>
              <a:lumOff val="60000"/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588531" y="6028448"/>
            <a:ext cx="355002" cy="355002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685350" y="6149472"/>
            <a:ext cx="161364" cy="11295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222772" y="6028449"/>
            <a:ext cx="355002" cy="35500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1">
            <a:off x="308833" y="6149473"/>
            <a:ext cx="161364" cy="112955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47693" y="1067380"/>
            <a:ext cx="4687905" cy="484764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10461345" y="263830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941" y="408553"/>
            <a:ext cx="591587" cy="591587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019702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10089100" y="6184288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0440221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0505653" y="6184288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10860740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10927966" y="6184288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11281259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11355634" y="6184288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709237" y="3574185"/>
            <a:ext cx="5843814" cy="164825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我们这次做了</a:t>
            </a:r>
            <a:r>
              <a:rPr kumimoji="1" lang="zh-CN" altLang="en-US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什么</a:t>
            </a:r>
            <a:endParaRPr kumimoji="1" lang="zh-CN" altLang="en-US" sz="4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What We Done</a:t>
            </a:r>
            <a:endParaRPr kumimoji="1" lang="en-US" altLang="zh-CN" sz="3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430454" y="918392"/>
            <a:ext cx="4427794" cy="272975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3800">
                <a:ln w="12700">
                  <a:noFill/>
                </a:ln>
                <a:solidFill>
                  <a:srgbClr val="4595CB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083744" y="2818311"/>
            <a:ext cx="1407669" cy="68580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B5D5E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2734872">
            <a:off x="9438455" y="2457416"/>
            <a:ext cx="1407738" cy="1361916"/>
          </a:xfrm>
          <a:prstGeom prst="arc">
            <a:avLst>
              <a:gd name="adj1" fmla="val 12631904"/>
              <a:gd name="adj2" fmla="val 20163465"/>
            </a:avLst>
          </a:prstGeom>
          <a:noFill/>
          <a:ln w="12700" cap="flat">
            <a:solidFill>
              <a:schemeClr val="tx1"/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545989" y="5335866"/>
            <a:ext cx="4369340" cy="231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黑客松</a:t>
            </a:r>
            <a:r>
              <a:rPr kumimoji="1" lang="en-US" altLang="zh-CN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powerpoint design --------------------------------------------------</a:t>
            </a:r>
            <a:endParaRPr kumimoji="1"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 flipH="1">
            <a:off x="1821112" y="5562600"/>
            <a:ext cx="1108329" cy="1079500"/>
          </a:xfrm>
          <a:prstGeom prst="rect">
            <a:avLst/>
          </a:prstGeom>
        </p:spPr>
      </p:pic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220000">
            <a:off x="9664700" y="-382905"/>
            <a:ext cx="3073400" cy="23050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 rot="5400000">
            <a:off x="-126943" y="1372697"/>
            <a:ext cx="961649" cy="680056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t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36000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59048" y="361132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我们这次做了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什么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What We Done</a:t>
            </a:r>
            <a:endParaRPr kumimoji="1" lang="en-US" altLang="zh-CN" sz="2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 flipV="1">
            <a:off x="338138" y="361215"/>
            <a:ext cx="322262" cy="23167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490538" y="649448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V="1">
            <a:off x="490538" y="828120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0220000">
            <a:off x="9664700" y="-382905"/>
            <a:ext cx="3073400" cy="2305050"/>
          </a:xfrm>
          <a:prstGeom prst="rect">
            <a:avLst/>
          </a:prstGeom>
        </p:spPr>
      </p:pic>
      <p:pic>
        <p:nvPicPr>
          <p:cNvPr id="7" name="11c494689d5a7ed0d412a1349f8472a9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032000" y="1346200"/>
            <a:ext cx="8128000" cy="4165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flipH="1">
            <a:off x="-2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104899" cy="6858000"/>
          </a:xfrm>
          <a:prstGeom prst="rect">
            <a:avLst/>
          </a:prstGeom>
          <a:solidFill>
            <a:schemeClr val="accent2"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81023" y="0"/>
            <a:ext cx="3276600" cy="6858000"/>
          </a:xfrm>
          <a:prstGeom prst="rect">
            <a:avLst/>
          </a:prstGeom>
          <a:solidFill>
            <a:schemeClr val="accent1">
              <a:lumMod val="40000"/>
              <a:lumOff val="60000"/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588531" y="6028448"/>
            <a:ext cx="355002" cy="355002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685350" y="6149472"/>
            <a:ext cx="161364" cy="11295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222772" y="6028449"/>
            <a:ext cx="355002" cy="35500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1">
            <a:off x="308833" y="6149473"/>
            <a:ext cx="161364" cy="112955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47693" y="1067380"/>
            <a:ext cx="4687905" cy="484764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10461345" y="263830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941" y="408553"/>
            <a:ext cx="591587" cy="591587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019702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10089100" y="6184288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0440221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0505653" y="6184288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10860740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10927966" y="6184288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11281259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11355634" y="6184288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709237" y="3574185"/>
            <a:ext cx="5843814" cy="164825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我们怎么实现</a:t>
            </a:r>
            <a:endParaRPr kumimoji="1" lang="zh-CN" altLang="en-US" sz="4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How We Achieved It</a:t>
            </a:r>
            <a:endParaRPr kumimoji="1" lang="en-US" altLang="zh-CN" sz="3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430454" y="918392"/>
            <a:ext cx="4427794" cy="272975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3800">
                <a:ln w="12700">
                  <a:noFill/>
                </a:ln>
                <a:solidFill>
                  <a:srgbClr val="4595CB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083744" y="2818311"/>
            <a:ext cx="1407669" cy="68580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B5D5E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2734872">
            <a:off x="9438455" y="2457416"/>
            <a:ext cx="1407738" cy="1361916"/>
          </a:xfrm>
          <a:prstGeom prst="arc">
            <a:avLst>
              <a:gd name="adj1" fmla="val 12631904"/>
              <a:gd name="adj2" fmla="val 20163465"/>
            </a:avLst>
          </a:prstGeom>
          <a:noFill/>
          <a:ln w="12700" cap="flat">
            <a:solidFill>
              <a:schemeClr val="tx1"/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545989" y="5335866"/>
            <a:ext cx="4369340" cy="231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黑客松</a:t>
            </a:r>
            <a:r>
              <a:rPr kumimoji="1" lang="en-US" altLang="zh-CN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powerpoint design --------------------------------------------------</a:t>
            </a:r>
            <a:endParaRPr kumimoji="1"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 flipH="1">
            <a:off x="1821112" y="5562600"/>
            <a:ext cx="1108329" cy="1079500"/>
          </a:xfrm>
          <a:prstGeom prst="rect">
            <a:avLst/>
          </a:prstGeom>
        </p:spPr>
      </p:pic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220000">
            <a:off x="9664700" y="-382905"/>
            <a:ext cx="3073400" cy="23050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56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标题 1"/>
          <p:cNvSpPr txBox="1"/>
          <p:nvPr/>
        </p:nvSpPr>
        <p:spPr>
          <a:xfrm>
            <a:off x="759048" y="40494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我们怎么实现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How We Achieved It</a:t>
            </a:r>
            <a:endParaRPr kumimoji="1" lang="zh-CN" altLang="en-US" sz="2000"/>
          </a:p>
        </p:txBody>
      </p:sp>
      <p:sp>
        <p:nvSpPr>
          <p:cNvPr id="23" name="标题 1"/>
          <p:cNvSpPr txBox="1"/>
          <p:nvPr/>
        </p:nvSpPr>
        <p:spPr>
          <a:xfrm flipV="1">
            <a:off x="338138" y="361215"/>
            <a:ext cx="322262" cy="23167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V="1">
            <a:off x="490538" y="649448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V="1">
            <a:off x="490538" y="828120"/>
            <a:ext cx="169862" cy="12211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20000">
            <a:off x="9796780" y="-323215"/>
            <a:ext cx="2957195" cy="221869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2920"/>
            <a:ext cx="12192000" cy="42773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 flipH="1">
            <a:off x="-2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104899" cy="6858000"/>
          </a:xfrm>
          <a:prstGeom prst="rect">
            <a:avLst/>
          </a:prstGeom>
          <a:solidFill>
            <a:schemeClr val="accent2"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81023" y="0"/>
            <a:ext cx="3276600" cy="6858000"/>
          </a:xfrm>
          <a:prstGeom prst="rect">
            <a:avLst/>
          </a:prstGeom>
          <a:solidFill>
            <a:schemeClr val="accent1">
              <a:lumMod val="40000"/>
              <a:lumOff val="60000"/>
              <a:alpha val="7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588531" y="6028448"/>
            <a:ext cx="355002" cy="355002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685350" y="6149472"/>
            <a:ext cx="161364" cy="112955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222772" y="6028449"/>
            <a:ext cx="355002" cy="35500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1">
            <a:off x="308833" y="6149473"/>
            <a:ext cx="161364" cy="112955"/>
          </a:xfrm>
          <a:prstGeom prst="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47693" y="1067380"/>
            <a:ext cx="4687905" cy="484764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10461345" y="263830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941" y="408553"/>
            <a:ext cx="591587" cy="591587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019702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10089100" y="6184288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0440221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10505653" y="6184288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10860740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10927966" y="6184288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11281259" y="6114899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11355634" y="6184288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709237" y="3574185"/>
            <a:ext cx="5843814" cy="164825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我们怎么</a:t>
            </a:r>
            <a:r>
              <a:rPr kumimoji="1" lang="zh-CN" altLang="en-US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盈利</a:t>
            </a:r>
            <a:endParaRPr kumimoji="1" lang="zh-CN" altLang="en-US" sz="4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Commercial </a:t>
            </a:r>
            <a:r>
              <a:rPr kumimoji="1" lang="en-US" altLang="zh-CN" sz="3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Viability</a:t>
            </a:r>
            <a:endParaRPr kumimoji="1" lang="en-US" altLang="zh-CN" sz="3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430454" y="918392"/>
            <a:ext cx="4427794" cy="272975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3800">
                <a:ln w="12700">
                  <a:noFill/>
                </a:ln>
                <a:solidFill>
                  <a:srgbClr val="4595CB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083744" y="2818311"/>
            <a:ext cx="1407669" cy="68580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B5D5E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2734872">
            <a:off x="9438455" y="2457416"/>
            <a:ext cx="1407738" cy="1361916"/>
          </a:xfrm>
          <a:prstGeom prst="arc">
            <a:avLst>
              <a:gd name="adj1" fmla="val 12631904"/>
              <a:gd name="adj2" fmla="val 20163465"/>
            </a:avLst>
          </a:prstGeom>
          <a:noFill/>
          <a:ln w="12700" cap="flat">
            <a:solidFill>
              <a:schemeClr val="tx1"/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545989" y="5335866"/>
            <a:ext cx="4369340" cy="231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黑客松</a:t>
            </a:r>
            <a:r>
              <a:rPr kumimoji="1" lang="en-US" altLang="zh-CN" sz="11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 powerpoint design --------------------------------------------------</a:t>
            </a:r>
            <a:endParaRPr kumimoji="1"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 flipH="1">
            <a:off x="1821112" y="5562600"/>
            <a:ext cx="1108329" cy="1079500"/>
          </a:xfrm>
          <a:prstGeom prst="rect">
            <a:avLst/>
          </a:prstGeom>
        </p:spPr>
      </p:pic>
      <p:pic>
        <p:nvPicPr>
          <p:cNvPr id="38" name="图片 37" descr="微信图片_202504032254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220000">
            <a:off x="9664700" y="-382905"/>
            <a:ext cx="3073400" cy="230505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.xml><?xml version="1.0" encoding="utf-8"?>
<p:tagLst xmlns:p="http://schemas.openxmlformats.org/presentationml/2006/main">
  <p:tag name="KSO_WM_DIAGRAM_VIRTUALLY_FRAME" val="{&quot;height&quot;:281.1770078740157,&quot;left&quot;:38.65,&quot;top&quot;:145.41149606299211,&quot;width&quot;:881.5785826771653}"/>
</p:tagLst>
</file>

<file path=ppt/tags/tag3.xml><?xml version="1.0" encoding="utf-8"?>
<p:tagLst xmlns:p="http://schemas.openxmlformats.org/presentationml/2006/main">
  <p:tag name="KSO_WM_DIAGRAM_VIRTUALLY_FRAME" val="{&quot;height&quot;:281.1770078740157,&quot;left&quot;:38.65,&quot;top&quot;:145.41149606299211,&quot;width&quot;:881.5785826771653}"/>
</p:tagLst>
</file>

<file path=ppt/tags/tag4.xml><?xml version="1.0" encoding="utf-8"?>
<p:tagLst xmlns:p="http://schemas.openxmlformats.org/presentationml/2006/main">
  <p:tag name="KSO_WM_DIAGRAM_VIRTUALLY_FRAME" val="{&quot;height&quot;:281.1770078740157,&quot;left&quot;:38.65,&quot;top&quot;:145.41149606299211,&quot;width&quot;:881.5785826771653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595CB"/>
      </a:accent1>
      <a:accent2>
        <a:srgbClr val="3C88ED"/>
      </a:accent2>
      <a:accent3>
        <a:srgbClr val="2C75FF"/>
      </a:accent3>
      <a:accent4>
        <a:srgbClr val="00B0F0"/>
      </a:accent4>
      <a:accent5>
        <a:srgbClr val="2C75FF"/>
      </a:accent5>
      <a:accent6>
        <a:srgbClr val="00B0F0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595CB"/>
      </a:accent1>
      <a:accent2>
        <a:srgbClr val="3C88ED"/>
      </a:accent2>
      <a:accent3>
        <a:srgbClr val="2C75FF"/>
      </a:accent3>
      <a:accent4>
        <a:srgbClr val="00B0F0"/>
      </a:accent4>
      <a:accent5>
        <a:srgbClr val="2C75FF"/>
      </a:accent5>
      <a:accent6>
        <a:srgbClr val="00B0F0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595CB"/>
      </a:accent1>
      <a:accent2>
        <a:srgbClr val="3C88ED"/>
      </a:accent2>
      <a:accent3>
        <a:srgbClr val="2C75FF"/>
      </a:accent3>
      <a:accent4>
        <a:srgbClr val="00B0F0"/>
      </a:accent4>
      <a:accent5>
        <a:srgbClr val="2C75FF"/>
      </a:accent5>
      <a:accent6>
        <a:srgbClr val="00B0F0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595CB"/>
      </a:accent1>
      <a:accent2>
        <a:srgbClr val="3C88ED"/>
      </a:accent2>
      <a:accent3>
        <a:srgbClr val="2C75FF"/>
      </a:accent3>
      <a:accent4>
        <a:srgbClr val="00B0F0"/>
      </a:accent4>
      <a:accent5>
        <a:srgbClr val="2C75FF"/>
      </a:accent5>
      <a:accent6>
        <a:srgbClr val="00B0F0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898</Words>
  <Application>WPS 演示</Application>
  <PresentationFormat/>
  <Paragraphs>82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宋体</vt:lpstr>
      <vt:lpstr>Wingdings</vt:lpstr>
      <vt:lpstr>Source Han Sans</vt:lpstr>
      <vt:lpstr>Source Han Sans CN Bold</vt:lpstr>
      <vt:lpstr>等线</vt:lpstr>
      <vt:lpstr>微软雅黑</vt:lpstr>
      <vt:lpstr>Arial Unicode MS</vt:lpstr>
      <vt:lpstr>Calibri</vt:lpstr>
      <vt:lpstr>Office 主题​​</vt:lpstr>
      <vt:lpstr>1_Office 主题​​</vt:lpstr>
      <vt:lpstr>2_Office 主题​​</vt:lpstr>
      <vt:lpstr>3_Office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ferfi</cp:lastModifiedBy>
  <cp:revision>15</cp:revision>
  <dcterms:created xsi:type="dcterms:W3CDTF">2025-04-04T11:16:00Z</dcterms:created>
  <dcterms:modified xsi:type="dcterms:W3CDTF">2025-04-04T13:08:43Z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7B59662FDE8141ABAFAB0424F7573DCF_12</vt:lpwstr>
  </property>
  <property fmtid="{D5CDD505-2E9C-101B-9397-08002B2CF9AE}" pid="3" name="KSOProductBuildVer">
    <vt:lpwstr>2052-12.1.0.20305</vt:lpwstr>
  </property>
</Properties>
</file>